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57"/>
  </p:handoutMasterIdLst>
  <p:sldIdLst>
    <p:sldId id="256" r:id="rId2"/>
    <p:sldId id="257" r:id="rId3"/>
    <p:sldId id="304" r:id="rId4"/>
    <p:sldId id="298" r:id="rId5"/>
    <p:sldId id="265" r:id="rId6"/>
    <p:sldId id="299" r:id="rId7"/>
    <p:sldId id="306" r:id="rId8"/>
    <p:sldId id="259" r:id="rId9"/>
    <p:sldId id="313" r:id="rId10"/>
    <p:sldId id="296" r:id="rId11"/>
    <p:sldId id="260" r:id="rId12"/>
    <p:sldId id="261" r:id="rId13"/>
    <p:sldId id="262" r:id="rId14"/>
    <p:sldId id="266" r:id="rId15"/>
    <p:sldId id="334" r:id="rId16"/>
    <p:sldId id="317" r:id="rId17"/>
    <p:sldId id="319" r:id="rId18"/>
    <p:sldId id="327" r:id="rId19"/>
    <p:sldId id="342" r:id="rId20"/>
    <p:sldId id="332" r:id="rId21"/>
    <p:sldId id="333" r:id="rId22"/>
    <p:sldId id="337" r:id="rId23"/>
    <p:sldId id="318" r:id="rId24"/>
    <p:sldId id="338" r:id="rId25"/>
    <p:sldId id="320" r:id="rId26"/>
    <p:sldId id="335" r:id="rId27"/>
    <p:sldId id="336" r:id="rId28"/>
    <p:sldId id="321" r:id="rId29"/>
    <p:sldId id="314" r:id="rId30"/>
    <p:sldId id="264" r:id="rId31"/>
    <p:sldId id="324" r:id="rId32"/>
    <p:sldId id="341" r:id="rId33"/>
    <p:sldId id="348" r:id="rId34"/>
    <p:sldId id="343" r:id="rId35"/>
    <p:sldId id="344" r:id="rId36"/>
    <p:sldId id="346" r:id="rId37"/>
    <p:sldId id="278" r:id="rId38"/>
    <p:sldId id="347" r:id="rId39"/>
    <p:sldId id="349" r:id="rId40"/>
    <p:sldId id="283" r:id="rId41"/>
    <p:sldId id="285" r:id="rId42"/>
    <p:sldId id="284" r:id="rId43"/>
    <p:sldId id="305" r:id="rId44"/>
    <p:sldId id="303" r:id="rId45"/>
    <p:sldId id="309" r:id="rId46"/>
    <p:sldId id="311" r:id="rId47"/>
    <p:sldId id="312" r:id="rId48"/>
    <p:sldId id="350" r:id="rId49"/>
    <p:sldId id="351" r:id="rId50"/>
    <p:sldId id="289" r:id="rId51"/>
    <p:sldId id="290" r:id="rId52"/>
    <p:sldId id="353" r:id="rId53"/>
    <p:sldId id="292" r:id="rId54"/>
    <p:sldId id="291" r:id="rId55"/>
    <p:sldId id="352" r:id="rId56"/>
  </p:sldIdLst>
  <p:sldSz cx="12192000" cy="6858000"/>
  <p:notesSz cx="6742113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ICHOFF Nicolas" initials="PN" lastIdx="1" clrIdx="0">
    <p:extLst>
      <p:ext uri="{19B8F6BF-5375-455C-9EA6-DF929625EA0E}">
        <p15:presenceInfo xmlns:p15="http://schemas.microsoft.com/office/powerpoint/2012/main" userId="S-1-5-21-343818398-2000478354-839522115-2524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9FF33"/>
    <a:srgbClr val="009999"/>
    <a:srgbClr val="600052"/>
    <a:srgbClr val="FF9966"/>
    <a:srgbClr val="B0AC04"/>
    <a:srgbClr val="FF0000"/>
    <a:srgbClr val="FFFFFF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1" autoAdjust="0"/>
    <p:restoredTop sz="94699" autoAdjust="0"/>
  </p:normalViewPr>
  <p:slideViewPr>
    <p:cSldViewPr snapToGrid="0">
      <p:cViewPr varScale="1">
        <p:scale>
          <a:sx n="109" d="100"/>
          <a:sy n="109" d="100"/>
        </p:scale>
        <p:origin x="306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commentAuthors" Target="commentAuthors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6.emf"/><Relationship Id="rId1" Type="http://schemas.openxmlformats.org/officeDocument/2006/relationships/image" Target="../media/image7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>
            <a:extLst>
              <a:ext uri="{FF2B5EF4-FFF2-40B4-BE49-F238E27FC236}">
                <a16:creationId xmlns:a16="http://schemas.microsoft.com/office/drawing/2014/main" id="{ACC4C3C4-037C-45FF-B9EE-18E54D7FAC0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1582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GB" altLang="fr-FR"/>
          </a:p>
        </p:txBody>
      </p:sp>
      <p:sp>
        <p:nvSpPr>
          <p:cNvPr id="60419" name="Rectangle 3">
            <a:extLst>
              <a:ext uri="{FF2B5EF4-FFF2-40B4-BE49-F238E27FC236}">
                <a16:creationId xmlns:a16="http://schemas.microsoft.com/office/drawing/2014/main" id="{2963798D-9FDB-461E-AD52-79C89113F59B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0531" y="0"/>
            <a:ext cx="2921582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altLang="fr-FR"/>
          </a:p>
        </p:txBody>
      </p:sp>
      <p:sp>
        <p:nvSpPr>
          <p:cNvPr id="60420" name="Rectangle 4">
            <a:extLst>
              <a:ext uri="{FF2B5EF4-FFF2-40B4-BE49-F238E27FC236}">
                <a16:creationId xmlns:a16="http://schemas.microsoft.com/office/drawing/2014/main" id="{4E23DD01-A6EF-4716-BE1A-C8D2A365B91F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9030"/>
            <a:ext cx="2921582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GB" altLang="fr-FR"/>
          </a:p>
        </p:txBody>
      </p:sp>
      <p:sp>
        <p:nvSpPr>
          <p:cNvPr id="60421" name="Rectangle 5">
            <a:extLst>
              <a:ext uri="{FF2B5EF4-FFF2-40B4-BE49-F238E27FC236}">
                <a16:creationId xmlns:a16="http://schemas.microsoft.com/office/drawing/2014/main" id="{DBB9D234-DF4F-471D-9A09-02A37A1990F3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0531" y="9379030"/>
            <a:ext cx="2921582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12CA7AB-81E6-4ADD-9F88-281CFA0800B3}" type="slidenum">
              <a:rPr lang="en-GB" altLang="fr-FR"/>
              <a:pPr/>
              <a:t>‹N°›</a:t>
            </a:fld>
            <a:endParaRPr lang="en-GB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5/13/2026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304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5/13/2026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509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5/13/2026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766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5/13/2026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980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5/13/2026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81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5/13/2026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455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5/13/2026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6347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5/13/2026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925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5/13/2026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249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5/13/2026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859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5/13/2026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421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5/13/2026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927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video" Target="../media/media1.mp4"/><Relationship Id="rId7" Type="http://schemas.openxmlformats.org/officeDocument/2006/relationships/image" Target="../media/image1.png"/><Relationship Id="rId2" Type="http://schemas.microsoft.com/office/2007/relationships/media" Target="../media/media1.mp4"/><Relationship Id="rId1" Type="http://schemas.openxmlformats.org/officeDocument/2006/relationships/tags" Target="../tags/tag6.xml"/><Relationship Id="rId6" Type="http://schemas.openxmlformats.org/officeDocument/2006/relationships/slideLayout" Target="../slideLayouts/slideLayout2.xml"/><Relationship Id="rId5" Type="http://schemas.openxmlformats.org/officeDocument/2006/relationships/video" Target="../media/media2.mp4"/><Relationship Id="rId4" Type="http://schemas.microsoft.com/office/2007/relationships/media" Target="../media/media2.mp4"/><Relationship Id="rId9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8.png"/><Relationship Id="rId7" Type="http://schemas.openxmlformats.org/officeDocument/2006/relationships/image" Target="../media/image51.png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69.png"/><Relationship Id="rId7" Type="http://schemas.openxmlformats.org/officeDocument/2006/relationships/image" Target="../media/image1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9.png"/><Relationship Id="rId7" Type="http://schemas.openxmlformats.org/officeDocument/2006/relationships/image" Target="../media/image62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1.png"/><Relationship Id="rId5" Type="http://schemas.openxmlformats.org/officeDocument/2006/relationships/image" Target="../media/image1.png"/><Relationship Id="rId4" Type="http://schemas.openxmlformats.org/officeDocument/2006/relationships/image" Target="../media/image6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13" Type="http://schemas.openxmlformats.org/officeDocument/2006/relationships/image" Target="../media/image1.png"/><Relationship Id="rId3" Type="http://schemas.openxmlformats.org/officeDocument/2006/relationships/image" Target="../media/image65.png"/><Relationship Id="rId7" Type="http://schemas.openxmlformats.org/officeDocument/2006/relationships/image" Target="../media/image70.png"/><Relationship Id="rId12" Type="http://schemas.openxmlformats.org/officeDocument/2006/relationships/image" Target="../media/image7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8.png"/><Relationship Id="rId11" Type="http://schemas.openxmlformats.org/officeDocument/2006/relationships/image" Target="../media/image74.png"/><Relationship Id="rId5" Type="http://schemas.openxmlformats.org/officeDocument/2006/relationships/image" Target="../media/image67.png"/><Relationship Id="rId10" Type="http://schemas.openxmlformats.org/officeDocument/2006/relationships/image" Target="../media/image73.png"/><Relationship Id="rId4" Type="http://schemas.openxmlformats.org/officeDocument/2006/relationships/image" Target="../media/image66.png"/><Relationship Id="rId9" Type="http://schemas.openxmlformats.org/officeDocument/2006/relationships/image" Target="../media/image4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79.png"/><Relationship Id="rId7" Type="http://schemas.openxmlformats.org/officeDocument/2006/relationships/image" Target="../media/image83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Relationship Id="rId9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0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73.wmf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520.png"/><Relationship Id="rId5" Type="http://schemas.openxmlformats.org/officeDocument/2006/relationships/image" Target="../media/image1.png"/><Relationship Id="rId4" Type="http://schemas.openxmlformats.org/officeDocument/2006/relationships/image" Target="../media/image72.png"/><Relationship Id="rId9" Type="http://schemas.openxmlformats.org/officeDocument/2006/relationships/image" Target="../media/image28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88.png"/><Relationship Id="rId7" Type="http://schemas.openxmlformats.org/officeDocument/2006/relationships/image" Target="../media/image92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1.png"/><Relationship Id="rId11" Type="http://schemas.openxmlformats.org/officeDocument/2006/relationships/image" Target="../media/image1.png"/><Relationship Id="rId5" Type="http://schemas.openxmlformats.org/officeDocument/2006/relationships/image" Target="../media/image90.png"/><Relationship Id="rId10" Type="http://schemas.openxmlformats.org/officeDocument/2006/relationships/image" Target="../media/image95.png"/><Relationship Id="rId4" Type="http://schemas.openxmlformats.org/officeDocument/2006/relationships/image" Target="../media/image89.png"/><Relationship Id="rId9" Type="http://schemas.openxmlformats.org/officeDocument/2006/relationships/image" Target="../media/image9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png"/><Relationship Id="rId3" Type="http://schemas.openxmlformats.org/officeDocument/2006/relationships/image" Target="../media/image97.png"/><Relationship Id="rId7" Type="http://schemas.openxmlformats.org/officeDocument/2006/relationships/image" Target="../media/image101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0.png"/><Relationship Id="rId5" Type="http://schemas.openxmlformats.org/officeDocument/2006/relationships/image" Target="../media/image99.png"/><Relationship Id="rId4" Type="http://schemas.openxmlformats.org/officeDocument/2006/relationships/image" Target="../media/image98.png"/><Relationship Id="rId9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jpeg"/><Relationship Id="rId3" Type="http://schemas.openxmlformats.org/officeDocument/2006/relationships/image" Target="../media/image104.png"/><Relationship Id="rId7" Type="http://schemas.openxmlformats.org/officeDocument/2006/relationships/image" Target="../media/image108.png"/><Relationship Id="rId12" Type="http://schemas.openxmlformats.org/officeDocument/2006/relationships/image" Target="../media/image1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7.png"/><Relationship Id="rId11" Type="http://schemas.openxmlformats.org/officeDocument/2006/relationships/image" Target="../media/image112.png"/><Relationship Id="rId5" Type="http://schemas.openxmlformats.org/officeDocument/2006/relationships/image" Target="../media/image106.png"/><Relationship Id="rId10" Type="http://schemas.openxmlformats.org/officeDocument/2006/relationships/image" Target="../media/image111.png"/><Relationship Id="rId4" Type="http://schemas.openxmlformats.org/officeDocument/2006/relationships/image" Target="../media/image105.png"/><Relationship Id="rId9" Type="http://schemas.openxmlformats.org/officeDocument/2006/relationships/image" Target="../media/image110.png"/></Relationships>
</file>

<file path=ppt/slides/_rels/slide23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1.bin"/><Relationship Id="rId18" Type="http://schemas.openxmlformats.org/officeDocument/2006/relationships/image" Target="../media/image118.png"/><Relationship Id="rId26" Type="http://schemas.openxmlformats.org/officeDocument/2006/relationships/image" Target="../media/image122.png"/><Relationship Id="rId21" Type="http://schemas.openxmlformats.org/officeDocument/2006/relationships/oleObject" Target="../embeddings/oleObject2.bin"/><Relationship Id="rId12" Type="http://schemas.openxmlformats.org/officeDocument/2006/relationships/image" Target="../media/image75.emf"/><Relationship Id="rId17" Type="http://schemas.openxmlformats.org/officeDocument/2006/relationships/image" Target="../media/image117.png"/><Relationship Id="rId25" Type="http://schemas.openxmlformats.org/officeDocument/2006/relationships/image" Target="../media/image121.png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116.png"/><Relationship Id="rId20" Type="http://schemas.openxmlformats.org/officeDocument/2006/relationships/image" Target="../media/image76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6.png"/><Relationship Id="rId11" Type="http://schemas.openxmlformats.org/officeDocument/2006/relationships/oleObject" Target="../embeddings/oleObject1.bin"/><Relationship Id="rId24" Type="http://schemas.openxmlformats.org/officeDocument/2006/relationships/image" Target="../media/image120.png"/><Relationship Id="rId5" Type="http://schemas.openxmlformats.org/officeDocument/2006/relationships/image" Target="../media/image1100.png"/><Relationship Id="rId15" Type="http://schemas.openxmlformats.org/officeDocument/2006/relationships/image" Target="../media/image115.png"/><Relationship Id="rId23" Type="http://schemas.openxmlformats.org/officeDocument/2006/relationships/image" Target="../media/image119.png"/><Relationship Id="rId10" Type="http://schemas.openxmlformats.org/officeDocument/2006/relationships/image" Target="../media/image890.png"/><Relationship Id="rId19" Type="http://schemas.openxmlformats.org/officeDocument/2006/relationships/oleObject" Target="../embeddings/oleObject2.bin"/><Relationship Id="rId14" Type="http://schemas.openxmlformats.org/officeDocument/2006/relationships/image" Target="../media/image75.emf"/><Relationship Id="rId22" Type="http://schemas.openxmlformats.org/officeDocument/2006/relationships/image" Target="../media/image76.emf"/><Relationship Id="rId27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7" Type="http://schemas.openxmlformats.org/officeDocument/2006/relationships/image" Target="../media/image125.png"/><Relationship Id="rId2" Type="http://schemas.openxmlformats.org/officeDocument/2006/relationships/image" Target="../media/image93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4.png"/><Relationship Id="rId5" Type="http://schemas.openxmlformats.org/officeDocument/2006/relationships/image" Target="../media/image123.png"/><Relationship Id="rId4" Type="http://schemas.openxmlformats.org/officeDocument/2006/relationships/image" Target="../media/image95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13" Type="http://schemas.openxmlformats.org/officeDocument/2006/relationships/image" Target="../media/image138.png"/><Relationship Id="rId3" Type="http://schemas.openxmlformats.org/officeDocument/2006/relationships/image" Target="../media/image127.png"/><Relationship Id="rId7" Type="http://schemas.openxmlformats.org/officeDocument/2006/relationships/image" Target="../media/image131.png"/><Relationship Id="rId12" Type="http://schemas.openxmlformats.org/officeDocument/2006/relationships/image" Target="../media/image137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0.png"/><Relationship Id="rId11" Type="http://schemas.openxmlformats.org/officeDocument/2006/relationships/image" Target="../media/image135.png"/><Relationship Id="rId5" Type="http://schemas.openxmlformats.org/officeDocument/2006/relationships/image" Target="../media/image129.png"/><Relationship Id="rId15" Type="http://schemas.openxmlformats.org/officeDocument/2006/relationships/image" Target="../media/image1.png"/><Relationship Id="rId10" Type="http://schemas.openxmlformats.org/officeDocument/2006/relationships/image" Target="../media/image134.png"/><Relationship Id="rId4" Type="http://schemas.openxmlformats.org/officeDocument/2006/relationships/image" Target="../media/image128.png"/><Relationship Id="rId9" Type="http://schemas.openxmlformats.org/officeDocument/2006/relationships/image" Target="../media/image133.png"/><Relationship Id="rId14" Type="http://schemas.openxmlformats.org/officeDocument/2006/relationships/image" Target="../media/image139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141.png"/><Relationship Id="rId7" Type="http://schemas.openxmlformats.org/officeDocument/2006/relationships/image" Target="../media/image145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4.png"/><Relationship Id="rId5" Type="http://schemas.openxmlformats.org/officeDocument/2006/relationships/image" Target="../media/image143.png"/><Relationship Id="rId4" Type="http://schemas.openxmlformats.org/officeDocument/2006/relationships/image" Target="../media/image142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9.png"/><Relationship Id="rId3" Type="http://schemas.openxmlformats.org/officeDocument/2006/relationships/image" Target="../media/image1030.png"/><Relationship Id="rId7" Type="http://schemas.openxmlformats.org/officeDocument/2006/relationships/image" Target="../media/image148.png"/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7.png"/><Relationship Id="rId11" Type="http://schemas.openxmlformats.org/officeDocument/2006/relationships/image" Target="../media/image1.png"/><Relationship Id="rId5" Type="http://schemas.openxmlformats.org/officeDocument/2006/relationships/image" Target="../media/image1050.png"/><Relationship Id="rId10" Type="http://schemas.openxmlformats.org/officeDocument/2006/relationships/image" Target="../media/image151.png"/><Relationship Id="rId4" Type="http://schemas.openxmlformats.org/officeDocument/2006/relationships/image" Target="../media/image1040.png"/><Relationship Id="rId9" Type="http://schemas.openxmlformats.org/officeDocument/2006/relationships/image" Target="../media/image150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4.png"/><Relationship Id="rId13" Type="http://schemas.openxmlformats.org/officeDocument/2006/relationships/image" Target="../media/image159.png"/><Relationship Id="rId3" Type="http://schemas.microsoft.com/office/2007/relationships/media" Target="../media/media5.mp4"/><Relationship Id="rId7" Type="http://schemas.openxmlformats.org/officeDocument/2006/relationships/image" Target="../media/image86.png"/><Relationship Id="rId12" Type="http://schemas.openxmlformats.org/officeDocument/2006/relationships/image" Target="../media/image158.png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6" Type="http://schemas.openxmlformats.org/officeDocument/2006/relationships/image" Target="../media/image85.png"/><Relationship Id="rId11" Type="http://schemas.openxmlformats.org/officeDocument/2006/relationships/image" Target="../media/image157.png"/><Relationship Id="rId5" Type="http://schemas.openxmlformats.org/officeDocument/2006/relationships/slideLayout" Target="../slideLayouts/slideLayout4.xml"/><Relationship Id="rId10" Type="http://schemas.openxmlformats.org/officeDocument/2006/relationships/image" Target="../media/image113.png"/><Relationship Id="rId4" Type="http://schemas.openxmlformats.org/officeDocument/2006/relationships/video" Target="../media/media5.mp4"/><Relationship Id="rId9" Type="http://schemas.openxmlformats.org/officeDocument/2006/relationships/image" Target="../media/image109.png"/><Relationship Id="rId14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8" Type="http://schemas.openxmlformats.org/officeDocument/2006/relationships/image" Target="../media/image1.png"/><Relationship Id="rId17" Type="http://schemas.openxmlformats.org/officeDocument/2006/relationships/image" Target="../media/image366.png"/><Relationship Id="rId16" Type="http://schemas.openxmlformats.org/officeDocument/2006/relationships/image" Target="../media/image365.png"/><Relationship Id="rId20" Type="http://schemas.openxmlformats.org/officeDocument/2006/relationships/image" Target="../media/image368.png"/><Relationship Id="rId1" Type="http://schemas.openxmlformats.org/officeDocument/2006/relationships/slideLayout" Target="../slideLayouts/slideLayout2.xml"/><Relationship Id="rId15" Type="http://schemas.openxmlformats.org/officeDocument/2006/relationships/image" Target="../media/image364.png"/><Relationship Id="rId19" Type="http://schemas.openxmlformats.org/officeDocument/2006/relationships/image" Target="../media/image367.png"/><Relationship Id="rId14" Type="http://schemas.openxmlformats.org/officeDocument/2006/relationships/image" Target="../media/image363.png"/></Relationships>
</file>

<file path=ppt/slides/_rels/slide31.xml.rels><?xml version="1.0" encoding="UTF-8" standalone="yes"?>
<Relationships xmlns="http://schemas.openxmlformats.org/package/2006/relationships"><Relationship Id="rId26" Type="http://schemas.openxmlformats.org/officeDocument/2006/relationships/image" Target="../media/image306.png"/><Relationship Id="rId21" Type="http://schemas.openxmlformats.org/officeDocument/2006/relationships/image" Target="../media/image297.png"/><Relationship Id="rId17" Type="http://schemas.openxmlformats.org/officeDocument/2006/relationships/image" Target="../media/image293.png"/><Relationship Id="rId25" Type="http://schemas.openxmlformats.org/officeDocument/2006/relationships/image" Target="../media/image301.png"/><Relationship Id="rId16" Type="http://schemas.openxmlformats.org/officeDocument/2006/relationships/image" Target="../media/image292.png"/><Relationship Id="rId20" Type="http://schemas.openxmlformats.org/officeDocument/2006/relationships/image" Target="../media/image296.png"/><Relationship Id="rId1" Type="http://schemas.openxmlformats.org/officeDocument/2006/relationships/slideLayout" Target="../slideLayouts/slideLayout2.xml"/><Relationship Id="rId23" Type="http://schemas.openxmlformats.org/officeDocument/2006/relationships/image" Target="../media/image299.png"/><Relationship Id="rId15" Type="http://schemas.openxmlformats.org/officeDocument/2006/relationships/image" Target="../media/image291.png"/><Relationship Id="rId19" Type="http://schemas.openxmlformats.org/officeDocument/2006/relationships/image" Target="../media/image295.png"/><Relationship Id="rId14" Type="http://schemas.openxmlformats.org/officeDocument/2006/relationships/image" Target="../media/image290.png"/><Relationship Id="rId27" Type="http://schemas.openxmlformats.org/officeDocument/2006/relationships/image" Target="../media/image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7" Type="http://schemas.openxmlformats.org/officeDocument/2006/relationships/image" Target="../media/image165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4.png"/><Relationship Id="rId11" Type="http://schemas.openxmlformats.org/officeDocument/2006/relationships/image" Target="../media/image1.png"/><Relationship Id="rId5" Type="http://schemas.openxmlformats.org/officeDocument/2006/relationships/image" Target="../media/image163.png"/><Relationship Id="rId10" Type="http://schemas.openxmlformats.org/officeDocument/2006/relationships/image" Target="../media/image369.png"/><Relationship Id="rId4" Type="http://schemas.openxmlformats.org/officeDocument/2006/relationships/image" Target="../media/image162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167.png"/><Relationship Id="rId7" Type="http://schemas.openxmlformats.org/officeDocument/2006/relationships/image" Target="../media/image171.png"/><Relationship Id="rId2" Type="http://schemas.openxmlformats.org/officeDocument/2006/relationships/image" Target="../media/image1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0.png"/><Relationship Id="rId5" Type="http://schemas.openxmlformats.org/officeDocument/2006/relationships/image" Target="../media/image169.png"/><Relationship Id="rId4" Type="http://schemas.openxmlformats.org/officeDocument/2006/relationships/image" Target="../media/image16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3.png"/><Relationship Id="rId2" Type="http://schemas.openxmlformats.org/officeDocument/2006/relationships/image" Target="../media/image17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image" Target="../media/image17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6.png"/><Relationship Id="rId2" Type="http://schemas.openxmlformats.org/officeDocument/2006/relationships/image" Target="../media/image17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image" Target="../media/image177.png"/></Relationships>
</file>

<file path=ppt/slides/_rels/slide36.xml.rels><?xml version="1.0" encoding="UTF-8" standalone="yes"?>
<Relationships xmlns="http://schemas.openxmlformats.org/package/2006/relationships"><Relationship Id="rId18" Type="http://schemas.openxmlformats.org/officeDocument/2006/relationships/image" Target="../media/image179.png"/><Relationship Id="rId26" Type="http://schemas.openxmlformats.org/officeDocument/2006/relationships/image" Target="../media/image187.png"/><Relationship Id="rId21" Type="http://schemas.openxmlformats.org/officeDocument/2006/relationships/image" Target="../media/image182.png"/><Relationship Id="rId17" Type="http://schemas.openxmlformats.org/officeDocument/2006/relationships/image" Target="../media/image178.png"/><Relationship Id="rId25" Type="http://schemas.openxmlformats.org/officeDocument/2006/relationships/image" Target="../media/image186.png"/><Relationship Id="rId16" Type="http://schemas.openxmlformats.org/officeDocument/2006/relationships/image" Target="../media/image370.png"/><Relationship Id="rId20" Type="http://schemas.openxmlformats.org/officeDocument/2006/relationships/image" Target="../media/image181.png"/><Relationship Id="rId1" Type="http://schemas.openxmlformats.org/officeDocument/2006/relationships/slideLayout" Target="../slideLayouts/slideLayout4.xml"/><Relationship Id="rId24" Type="http://schemas.openxmlformats.org/officeDocument/2006/relationships/image" Target="../media/image185.png"/><Relationship Id="rId23" Type="http://schemas.openxmlformats.org/officeDocument/2006/relationships/image" Target="../media/image184.png"/><Relationship Id="rId19" Type="http://schemas.openxmlformats.org/officeDocument/2006/relationships/image" Target="../media/image180.png"/><Relationship Id="rId22" Type="http://schemas.openxmlformats.org/officeDocument/2006/relationships/image" Target="../media/image183.png"/><Relationship Id="rId27" Type="http://schemas.openxmlformats.org/officeDocument/2006/relationships/image" Target="../media/image1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4.png"/><Relationship Id="rId13" Type="http://schemas.openxmlformats.org/officeDocument/2006/relationships/image" Target="../media/image199.png"/><Relationship Id="rId18" Type="http://schemas.openxmlformats.org/officeDocument/2006/relationships/image" Target="../media/image1.png"/><Relationship Id="rId3" Type="http://schemas.openxmlformats.org/officeDocument/2006/relationships/image" Target="../media/image189.png"/><Relationship Id="rId7" Type="http://schemas.openxmlformats.org/officeDocument/2006/relationships/image" Target="../media/image193.png"/><Relationship Id="rId12" Type="http://schemas.openxmlformats.org/officeDocument/2006/relationships/image" Target="../media/image198.png"/><Relationship Id="rId17" Type="http://schemas.openxmlformats.org/officeDocument/2006/relationships/image" Target="../media/image203.png"/><Relationship Id="rId2" Type="http://schemas.openxmlformats.org/officeDocument/2006/relationships/image" Target="../media/image188.png"/><Relationship Id="rId16" Type="http://schemas.openxmlformats.org/officeDocument/2006/relationships/image" Target="../media/image20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2.png"/><Relationship Id="rId11" Type="http://schemas.openxmlformats.org/officeDocument/2006/relationships/image" Target="../media/image197.png"/><Relationship Id="rId5" Type="http://schemas.openxmlformats.org/officeDocument/2006/relationships/image" Target="../media/image191.png"/><Relationship Id="rId15" Type="http://schemas.openxmlformats.org/officeDocument/2006/relationships/image" Target="../media/image201.png"/><Relationship Id="rId10" Type="http://schemas.openxmlformats.org/officeDocument/2006/relationships/image" Target="../media/image196.png"/><Relationship Id="rId4" Type="http://schemas.openxmlformats.org/officeDocument/2006/relationships/image" Target="../media/image190.png"/><Relationship Id="rId9" Type="http://schemas.openxmlformats.org/officeDocument/2006/relationships/image" Target="../media/image195.png"/><Relationship Id="rId14" Type="http://schemas.openxmlformats.org/officeDocument/2006/relationships/image" Target="../media/image200.png"/></Relationships>
</file>

<file path=ppt/slides/_rels/slide38.xml.rels><?xml version="1.0" encoding="UTF-8" standalone="yes"?>
<Relationships xmlns="http://schemas.openxmlformats.org/package/2006/relationships"><Relationship Id="rId18" Type="http://schemas.openxmlformats.org/officeDocument/2006/relationships/image" Target="../media/image417.png"/><Relationship Id="rId26" Type="http://schemas.openxmlformats.org/officeDocument/2006/relationships/image" Target="../media/image210.png"/><Relationship Id="rId21" Type="http://schemas.openxmlformats.org/officeDocument/2006/relationships/image" Target="../media/image205.png"/><Relationship Id="rId34" Type="http://schemas.openxmlformats.org/officeDocument/2006/relationships/image" Target="../media/image218.png"/><Relationship Id="rId25" Type="http://schemas.openxmlformats.org/officeDocument/2006/relationships/image" Target="../media/image209.png"/><Relationship Id="rId33" Type="http://schemas.openxmlformats.org/officeDocument/2006/relationships/image" Target="../media/image217.png"/><Relationship Id="rId38" Type="http://schemas.openxmlformats.org/officeDocument/2006/relationships/image" Target="../media/image1.png"/><Relationship Id="rId20" Type="http://schemas.openxmlformats.org/officeDocument/2006/relationships/image" Target="../media/image204.png"/><Relationship Id="rId29" Type="http://schemas.openxmlformats.org/officeDocument/2006/relationships/image" Target="../media/image213.png"/><Relationship Id="rId1" Type="http://schemas.openxmlformats.org/officeDocument/2006/relationships/slideLayout" Target="../slideLayouts/slideLayout2.xml"/><Relationship Id="rId24" Type="http://schemas.openxmlformats.org/officeDocument/2006/relationships/image" Target="../media/image208.png"/><Relationship Id="rId32" Type="http://schemas.openxmlformats.org/officeDocument/2006/relationships/image" Target="../media/image216.png"/><Relationship Id="rId37" Type="http://schemas.openxmlformats.org/officeDocument/2006/relationships/image" Target="../media/image221.png"/><Relationship Id="rId23" Type="http://schemas.openxmlformats.org/officeDocument/2006/relationships/image" Target="../media/image207.png"/><Relationship Id="rId28" Type="http://schemas.openxmlformats.org/officeDocument/2006/relationships/image" Target="../media/image212.png"/><Relationship Id="rId36" Type="http://schemas.openxmlformats.org/officeDocument/2006/relationships/image" Target="../media/image220.png"/><Relationship Id="rId19" Type="http://schemas.openxmlformats.org/officeDocument/2006/relationships/image" Target="../media/image199.png"/><Relationship Id="rId31" Type="http://schemas.openxmlformats.org/officeDocument/2006/relationships/image" Target="../media/image215.png"/><Relationship Id="rId22" Type="http://schemas.openxmlformats.org/officeDocument/2006/relationships/image" Target="../media/image206.png"/><Relationship Id="rId27" Type="http://schemas.openxmlformats.org/officeDocument/2006/relationships/image" Target="../media/image211.png"/><Relationship Id="rId30" Type="http://schemas.openxmlformats.org/officeDocument/2006/relationships/image" Target="../media/image214.png"/><Relationship Id="rId35" Type="http://schemas.openxmlformats.org/officeDocument/2006/relationships/image" Target="../media/image219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5.png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8.png"/><Relationship Id="rId3" Type="http://schemas.openxmlformats.org/officeDocument/2006/relationships/image" Target="../media/image223.png"/><Relationship Id="rId7" Type="http://schemas.openxmlformats.org/officeDocument/2006/relationships/image" Target="../media/image227.png"/><Relationship Id="rId12" Type="http://schemas.openxmlformats.org/officeDocument/2006/relationships/image" Target="../media/image1.png"/><Relationship Id="rId2" Type="http://schemas.openxmlformats.org/officeDocument/2006/relationships/image" Target="../media/image2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6.png"/><Relationship Id="rId11" Type="http://schemas.openxmlformats.org/officeDocument/2006/relationships/image" Target="../media/image231.png"/><Relationship Id="rId5" Type="http://schemas.openxmlformats.org/officeDocument/2006/relationships/image" Target="../media/image225.png"/><Relationship Id="rId10" Type="http://schemas.openxmlformats.org/officeDocument/2006/relationships/image" Target="../media/image230.png"/><Relationship Id="rId4" Type="http://schemas.openxmlformats.org/officeDocument/2006/relationships/image" Target="../media/image224.png"/><Relationship Id="rId9" Type="http://schemas.openxmlformats.org/officeDocument/2006/relationships/image" Target="../media/image229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png"/><Relationship Id="rId3" Type="http://schemas.openxmlformats.org/officeDocument/2006/relationships/image" Target="../media/image233.png"/><Relationship Id="rId7" Type="http://schemas.openxmlformats.org/officeDocument/2006/relationships/image" Target="../media/image237.png"/><Relationship Id="rId2" Type="http://schemas.openxmlformats.org/officeDocument/2006/relationships/image" Target="../media/image2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6.png"/><Relationship Id="rId5" Type="http://schemas.openxmlformats.org/officeDocument/2006/relationships/image" Target="../media/image235.png"/><Relationship Id="rId4" Type="http://schemas.openxmlformats.org/officeDocument/2006/relationships/image" Target="../media/image234.png"/><Relationship Id="rId9" Type="http://schemas.openxmlformats.org/officeDocument/2006/relationships/image" Target="../media/image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6.mp4"/><Relationship Id="rId1" Type="http://schemas.microsoft.com/office/2007/relationships/media" Target="../media/media6.mp4"/><Relationship Id="rId5" Type="http://schemas.openxmlformats.org/officeDocument/2006/relationships/image" Target="../media/image1.png"/><Relationship Id="rId4" Type="http://schemas.openxmlformats.org/officeDocument/2006/relationships/image" Target="../media/image152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6.png"/><Relationship Id="rId3" Type="http://schemas.openxmlformats.org/officeDocument/2006/relationships/image" Target="../media/image155.png"/><Relationship Id="rId7" Type="http://schemas.openxmlformats.org/officeDocument/2006/relationships/image" Target="../media/image245.png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4.png"/><Relationship Id="rId5" Type="http://schemas.openxmlformats.org/officeDocument/2006/relationships/image" Target="../media/image243.png"/><Relationship Id="rId4" Type="http://schemas.openxmlformats.org/officeDocument/2006/relationships/image" Target="../media/image156.png"/><Relationship Id="rId9" Type="http://schemas.openxmlformats.org/officeDocument/2006/relationships/image" Target="../media/image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0.png"/><Relationship Id="rId7" Type="http://schemas.openxmlformats.org/officeDocument/2006/relationships/image" Target="../media/image1.png"/><Relationship Id="rId2" Type="http://schemas.openxmlformats.org/officeDocument/2006/relationships/image" Target="../media/image3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9.png"/><Relationship Id="rId5" Type="http://schemas.openxmlformats.org/officeDocument/2006/relationships/image" Target="../media/image248.png"/><Relationship Id="rId4" Type="http://schemas.openxmlformats.org/officeDocument/2006/relationships/image" Target="../media/image247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1.pn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53.png"/><Relationship Id="rId4" Type="http://schemas.openxmlformats.org/officeDocument/2006/relationships/image" Target="../media/image252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0.png"/><Relationship Id="rId3" Type="http://schemas.openxmlformats.org/officeDocument/2006/relationships/image" Target="../media/image255.png"/><Relationship Id="rId7" Type="http://schemas.openxmlformats.org/officeDocument/2006/relationships/image" Target="../media/image259.png"/><Relationship Id="rId12" Type="http://schemas.openxmlformats.org/officeDocument/2006/relationships/image" Target="../media/image1.png"/><Relationship Id="rId2" Type="http://schemas.openxmlformats.org/officeDocument/2006/relationships/image" Target="../media/image2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8.png"/><Relationship Id="rId11" Type="http://schemas.openxmlformats.org/officeDocument/2006/relationships/image" Target="../media/image263.png"/><Relationship Id="rId5" Type="http://schemas.openxmlformats.org/officeDocument/2006/relationships/image" Target="../media/image257.png"/><Relationship Id="rId10" Type="http://schemas.openxmlformats.org/officeDocument/2006/relationships/image" Target="../media/image238.png"/><Relationship Id="rId4" Type="http://schemas.openxmlformats.org/officeDocument/2006/relationships/image" Target="../media/image256.png"/><Relationship Id="rId9" Type="http://schemas.openxmlformats.org/officeDocument/2006/relationships/image" Target="../media/image261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8.png"/><Relationship Id="rId4" Type="http://schemas.openxmlformats.org/officeDocument/2006/relationships/image" Target="../media/image24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64.png"/><Relationship Id="rId2" Type="http://schemas.openxmlformats.org/officeDocument/2006/relationships/video" Target="../media/media7.mp4"/><Relationship Id="rId1" Type="http://schemas.microsoft.com/office/2007/relationships/media" Target="../media/media7.mp4"/><Relationship Id="rId6" Type="http://schemas.openxmlformats.org/officeDocument/2006/relationships/image" Target="../media/image262.png"/><Relationship Id="rId5" Type="http://schemas.openxmlformats.org/officeDocument/2006/relationships/image" Target="../media/image242.png"/><Relationship Id="rId4" Type="http://schemas.openxmlformats.org/officeDocument/2006/relationships/image" Target="../media/image241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6.png"/><Relationship Id="rId2" Type="http://schemas.openxmlformats.org/officeDocument/2006/relationships/image" Target="../media/image2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8.mp4"/><Relationship Id="rId1" Type="http://schemas.microsoft.com/office/2007/relationships/media" Target="../media/media8.mp4"/><Relationship Id="rId6" Type="http://schemas.openxmlformats.org/officeDocument/2006/relationships/image" Target="../media/image267.png"/><Relationship Id="rId5" Type="http://schemas.openxmlformats.org/officeDocument/2006/relationships/image" Target="../media/image1.png"/><Relationship Id="rId4" Type="http://schemas.openxmlformats.org/officeDocument/2006/relationships/image" Target="../media/image272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9.png"/><Relationship Id="rId3" Type="http://schemas.microsoft.com/office/2007/relationships/media" Target="../media/media10.mp4"/><Relationship Id="rId7" Type="http://schemas.openxmlformats.org/officeDocument/2006/relationships/image" Target="../media/image268.png"/><Relationship Id="rId2" Type="http://schemas.openxmlformats.org/officeDocument/2006/relationships/video" Target="../media/media9.mp4"/><Relationship Id="rId1" Type="http://schemas.microsoft.com/office/2007/relationships/media" Target="../media/media9.mp4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10.mp4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Relationship Id="rId1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1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>
            <a:extLst>
              <a:ext uri="{FF2B5EF4-FFF2-40B4-BE49-F238E27FC236}">
                <a16:creationId xmlns:a16="http://schemas.microsoft.com/office/drawing/2014/main" id="{6BF5299D-FE70-4949-8149-36FEA09CAA2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351139" y="1196974"/>
            <a:ext cx="7510289" cy="25045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en-US" altLang="fr-FR" sz="5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Dynamics in </a:t>
            </a:r>
            <a:r>
              <a:rPr lang="en-US" altLang="fr-FR" sz="54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ElectroMagnetic</a:t>
            </a:r>
            <a:r>
              <a:rPr lang="en-US" altLang="fr-FR" sz="5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Field</a:t>
            </a:r>
            <a:br>
              <a:rPr lang="en-US" altLang="fr-FR" sz="5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altLang="fr-FR" sz="5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fr-FR" sz="5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 first BASICS</a:t>
            </a:r>
            <a:endParaRPr lang="fr-FR" altLang="fr-FR" sz="5400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4" name="Text Box 6">
            <a:extLst>
              <a:ext uri="{FF2B5EF4-FFF2-40B4-BE49-F238E27FC236}">
                <a16:creationId xmlns:a16="http://schemas.microsoft.com/office/drawing/2014/main" id="{7A7B4F08-5A2F-4352-82BF-E153EE5786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9109" y="4613275"/>
            <a:ext cx="2578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GB" altLang="fr-FR" sz="2400" b="1" baseline="0" dirty="0">
                <a:latin typeface="Times New Roman" panose="02020603050405020304" pitchFamily="18" charset="0"/>
              </a:rPr>
              <a:t>Nicolas PICHOFF</a:t>
            </a:r>
          </a:p>
        </p:txBody>
      </p:sp>
      <p:sp>
        <p:nvSpPr>
          <p:cNvPr id="2055" name="Text Box 7">
            <a:extLst>
              <a:ext uri="{FF2B5EF4-FFF2-40B4-BE49-F238E27FC236}">
                <a16:creationId xmlns:a16="http://schemas.microsoft.com/office/drawing/2014/main" id="{42BD24AD-70F8-4937-A80F-39023219FB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47949" y="5470404"/>
            <a:ext cx="227274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fr-FR" altLang="fr-FR" sz="2400" baseline="0" dirty="0">
                <a:latin typeface="Times New Roman" panose="02020603050405020304" pitchFamily="18" charset="0"/>
              </a:rPr>
              <a:t>CEA-Saclay</a:t>
            </a:r>
          </a:p>
          <a:p>
            <a:pPr algn="ctr" eaLnBrk="0" hangingPunct="0"/>
            <a:r>
              <a:rPr lang="fr-FR" altLang="fr-FR" sz="2400" baseline="0" dirty="0">
                <a:latin typeface="Times New Roman" panose="02020603050405020304" pitchFamily="18" charset="0"/>
              </a:rPr>
              <a:t>France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E6A2ED9-E8AA-46A1-816E-9BD6E7EEA8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4385" y="5443300"/>
            <a:ext cx="843708" cy="84370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68CA5127-D105-442C-AC59-C8AAA3F505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229600" cy="77787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Synchronous particle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494920B8-9710-4A25-9CAB-CC43B376AFA9}"/>
              </a:ext>
            </a:extLst>
          </p:cNvPr>
          <p:cNvGrpSpPr/>
          <p:nvPr/>
        </p:nvGrpSpPr>
        <p:grpSpPr>
          <a:xfrm>
            <a:off x="354013" y="791309"/>
            <a:ext cx="11502627" cy="830997"/>
            <a:chOff x="354013" y="791309"/>
            <a:chExt cx="11502627" cy="83099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67CF9E2-A059-40CB-9059-303472BC2D2E}"/>
                </a:ext>
              </a:extLst>
            </p:cNvPr>
            <p:cNvSpPr/>
            <p:nvPr/>
          </p:nvSpPr>
          <p:spPr>
            <a:xfrm>
              <a:off x="970816" y="838201"/>
              <a:ext cx="2782033" cy="41323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Text Box 16">
              <a:extLst>
                <a:ext uri="{FF2B5EF4-FFF2-40B4-BE49-F238E27FC236}">
                  <a16:creationId xmlns:a16="http://schemas.microsoft.com/office/drawing/2014/main" id="{EE289CEB-5C4C-45C5-ABDA-908E0C84CA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013" y="791309"/>
              <a:ext cx="11502627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US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The </a:t>
              </a:r>
              <a:r>
                <a:rPr lang="en-US" altLang="fr-FR" sz="2400" b="1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synchronous particle </a:t>
              </a:r>
              <a:r>
                <a:rPr lang="en-US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is an </a:t>
              </a:r>
              <a:r>
                <a:rPr lang="en-US" altLang="fr-FR" sz="2400" b="1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hypothetical particle </a:t>
              </a:r>
              <a:r>
                <a:rPr lang="en-US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propagating along the </a:t>
              </a:r>
              <a:r>
                <a:rPr lang="en-US" altLang="fr-FR" sz="2400" u="sng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reference trajectory</a:t>
              </a:r>
              <a:r>
                <a:rPr lang="en-US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</a:p>
          </p:txBody>
        </p:sp>
      </p:grpSp>
      <p:sp>
        <p:nvSpPr>
          <p:cNvPr id="31" name="Text Box 16">
            <a:extLst>
              <a:ext uri="{FF2B5EF4-FFF2-40B4-BE49-F238E27FC236}">
                <a16:creationId xmlns:a16="http://schemas.microsoft.com/office/drawing/2014/main" id="{1B927EA8-5363-4DB8-A1DE-AE9A6A98C1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013" y="1671633"/>
            <a:ext cx="115026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used to </a:t>
            </a:r>
            <a:r>
              <a:rPr lang="en-US" altLang="fr-FR" sz="2400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synchronize</a:t>
            </a:r>
            <a:r>
              <a:rPr lang="en-US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time-varying (RF) components.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D402B70E-A8F2-49C4-B6B4-66C7C9F55223}"/>
              </a:ext>
            </a:extLst>
          </p:cNvPr>
          <p:cNvGrpSpPr/>
          <p:nvPr/>
        </p:nvGrpSpPr>
        <p:grpSpPr>
          <a:xfrm>
            <a:off x="354013" y="2275731"/>
            <a:ext cx="11502627" cy="463805"/>
            <a:chOff x="354013" y="2275731"/>
            <a:chExt cx="11502627" cy="463805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AE09A2A-41F8-477B-9FBA-7FEC0C21A8F9}"/>
                </a:ext>
              </a:extLst>
            </p:cNvPr>
            <p:cNvSpPr/>
            <p:nvPr/>
          </p:nvSpPr>
          <p:spPr>
            <a:xfrm>
              <a:off x="685798" y="2335092"/>
              <a:ext cx="5556740" cy="404444"/>
            </a:xfrm>
            <a:prstGeom prst="rect">
              <a:avLst/>
            </a:prstGeom>
            <a:solidFill>
              <a:srgbClr val="99FF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Text Box 16">
              <a:extLst>
                <a:ext uri="{FF2B5EF4-FFF2-40B4-BE49-F238E27FC236}">
                  <a16:creationId xmlns:a16="http://schemas.microsoft.com/office/drawing/2014/main" id="{C7B60B44-419A-42F0-AA92-B857CCC6EE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013" y="2275731"/>
              <a:ext cx="11502627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US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It </a:t>
              </a:r>
              <a:r>
                <a:rPr lang="en-US" altLang="fr-FR" sz="2400" b="1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represents the accelerator </a:t>
              </a:r>
              <a:r>
                <a:rPr lang="en-US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and </a:t>
              </a:r>
              <a:r>
                <a:rPr lang="en-US" altLang="fr-FR" sz="2400" u="sng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 the beam</a:t>
              </a:r>
              <a:r>
                <a:rPr lang="en-US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</a:p>
          </p:txBody>
        </p:sp>
      </p:grpSp>
      <p:sp>
        <p:nvSpPr>
          <p:cNvPr id="33" name="Text Box 16">
            <a:extLst>
              <a:ext uri="{FF2B5EF4-FFF2-40B4-BE49-F238E27FC236}">
                <a16:creationId xmlns:a16="http://schemas.microsoft.com/office/drawing/2014/main" id="{76BDD779-3630-4D55-A9F9-20AB3E8AD2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013" y="2847592"/>
            <a:ext cx="115026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gives the </a:t>
            </a:r>
            <a:r>
              <a:rPr lang="en-US" altLang="fr-FR" sz="2400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nominal arrival </a:t>
            </a:r>
            <a:r>
              <a:rPr lang="en-US" altLang="fr-FR" sz="2400" b="1" baseline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  <a:r>
              <a:rPr lang="en-US" altLang="fr-FR" sz="2400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altLang="fr-FR" sz="2400" b="1" baseline="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r>
              <a:rPr lang="en-US" altLang="fr-FR" sz="2400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a given </a:t>
            </a:r>
            <a:r>
              <a:rPr lang="en-US" altLang="fr-FR" sz="2400" b="1" i="1" baseline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fr-FR" sz="2400" u="sng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design</a:t>
            </a:r>
            <a:r>
              <a:rPr lang="en-US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A7A50AC-9495-4765-B8C1-F04A83055B33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10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6520FB8-8BB2-44BC-ACAE-AFAB53317F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  <p:sp>
        <p:nvSpPr>
          <p:cNvPr id="8" name="Text Box 16">
            <a:extLst>
              <a:ext uri="{FF2B5EF4-FFF2-40B4-BE49-F238E27FC236}">
                <a16:creationId xmlns:a16="http://schemas.microsoft.com/office/drawing/2014/main" id="{69F1DB0E-CC33-4FE1-A020-ABFDB5E1A7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013" y="6063762"/>
            <a:ext cx="115026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fr-FR" sz="2400" u="sng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the beam particles will be represented with respect to this synchronous particle.</a:t>
            </a:r>
          </a:p>
        </p:txBody>
      </p:sp>
      <p:pic>
        <p:nvPicPr>
          <p:cNvPr id="4" name="synchro_DTL">
            <a:hlinkClick r:id="" action="ppaction://media"/>
            <a:extLst>
              <a:ext uri="{FF2B5EF4-FFF2-40B4-BE49-F238E27FC236}">
                <a16:creationId xmlns:a16="http://schemas.microsoft.com/office/drawing/2014/main" id="{01CE94B0-C9A9-44BC-96C6-CF9F727B09F6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51338" y="3500071"/>
            <a:ext cx="5259399" cy="2410558"/>
          </a:xfrm>
          <a:prstGeom prst="rect">
            <a:avLst/>
          </a:prstGeom>
        </p:spPr>
      </p:pic>
      <p:pic>
        <p:nvPicPr>
          <p:cNvPr id="5" name="synchro_linac">
            <a:hlinkClick r:id="" action="ppaction://media"/>
            <a:extLst>
              <a:ext uri="{FF2B5EF4-FFF2-40B4-BE49-F238E27FC236}">
                <a16:creationId xmlns:a16="http://schemas.microsoft.com/office/drawing/2014/main" id="{4EB5728D-F822-43DA-938D-82540AEEB86F}"/>
              </a:ext>
            </a:extLst>
          </p:cNvPr>
          <p:cNvPicPr>
            <a:picLocks noChangeAspect="1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911361" y="3407752"/>
            <a:ext cx="5272454" cy="254835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77044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1606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1512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31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3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1" grpId="0"/>
      <p:bldP spid="33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0D461CF0-766C-4FCB-AD37-4DEAC9E77BB0}"/>
              </a:ext>
            </a:extLst>
          </p:cNvPr>
          <p:cNvSpPr/>
          <p:nvPr/>
        </p:nvSpPr>
        <p:spPr>
          <a:xfrm>
            <a:off x="4651130" y="769329"/>
            <a:ext cx="1855178" cy="41323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70" name="Rectangle 2">
            <a:extLst>
              <a:ext uri="{FF2B5EF4-FFF2-40B4-BE49-F238E27FC236}">
                <a16:creationId xmlns:a16="http://schemas.microsoft.com/office/drawing/2014/main" id="{EEF93599-F582-4E31-A121-49158846814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229600" cy="77787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Moving frame</a:t>
            </a:r>
          </a:p>
        </p:txBody>
      </p:sp>
      <p:sp>
        <p:nvSpPr>
          <p:cNvPr id="7178" name="Text Box 10">
            <a:extLst>
              <a:ext uri="{FF2B5EF4-FFF2-40B4-BE49-F238E27FC236}">
                <a16:creationId xmlns:a16="http://schemas.microsoft.com/office/drawing/2014/main" id="{1210329C-7261-4BDF-8B7F-2696B92270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9085" y="704851"/>
            <a:ext cx="1132449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Particle motion is described in a </a:t>
            </a:r>
            <a:r>
              <a:rPr lang="en-US" altLang="fr-FR" sz="2400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moving frame</a:t>
            </a:r>
            <a:r>
              <a:rPr lang="en-US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centered on the orthogonal projection of the particle on the reference trajectory.</a:t>
            </a:r>
            <a:endParaRPr lang="fr-FR" altLang="fr-FR" sz="2400" baseline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9" name="Picture 11">
            <a:extLst>
              <a:ext uri="{FF2B5EF4-FFF2-40B4-BE49-F238E27FC236}">
                <a16:creationId xmlns:a16="http://schemas.microsoft.com/office/drawing/2014/main" id="{D4985B7A-8164-4286-8F01-479D825440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696" y="3362103"/>
            <a:ext cx="4967287" cy="315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81" name="Rectangle 13">
            <a:extLst>
              <a:ext uri="{FF2B5EF4-FFF2-40B4-BE49-F238E27FC236}">
                <a16:creationId xmlns:a16="http://schemas.microsoft.com/office/drawing/2014/main" id="{2BF1CA5C-F097-42FE-8ACA-6292857E97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1600" y="1625600"/>
            <a:ext cx="502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fr-FR" sz="2400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: tangent to the reference trajectory</a:t>
            </a:r>
            <a:r>
              <a:rPr lang="fr-FR" altLang="fr-FR" sz="2400" baseline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7182" name="Rectangle 14">
            <a:extLst>
              <a:ext uri="{FF2B5EF4-FFF2-40B4-BE49-F238E27FC236}">
                <a16:creationId xmlns:a16="http://schemas.microsoft.com/office/drawing/2014/main" id="{A18160E2-03A6-47DC-8ECB-8B74AA7EAB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9374" y="2633663"/>
            <a:ext cx="574308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in vertical</a:t>
            </a:r>
            <a:r>
              <a:rPr lang="fr-FR" altLang="fr-FR" sz="2400" baseline="0" dirty="0">
                <a:latin typeface="Times New Roman" panose="02020603050405020304" pitchFamily="18" charset="0"/>
              </a:rPr>
              <a:t> direction (</a:t>
            </a:r>
            <a:r>
              <a:rPr lang="en-GB" altLang="fr-FR" sz="2400" baseline="0" dirty="0">
                <a:latin typeface="Times New Roman" panose="02020603050405020304" pitchFamily="18" charset="0"/>
              </a:rPr>
              <a:t>pointing to the top</a:t>
            </a:r>
            <a:r>
              <a:rPr lang="fr-FR" altLang="fr-FR" sz="2400" baseline="0" dirty="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7183" name="Rectangle 15">
            <a:extLst>
              <a:ext uri="{FF2B5EF4-FFF2-40B4-BE49-F238E27FC236}">
                <a16:creationId xmlns:a16="http://schemas.microsoft.com/office/drawing/2014/main" id="{C8ACF6DC-5447-4F5E-B6C2-46C8FF8EC9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1600" y="2130425"/>
            <a:ext cx="502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in rotation plan (pointing to the left)</a:t>
            </a:r>
            <a:r>
              <a:rPr lang="fr-FR" altLang="fr-FR" sz="2400" baseline="0" dirty="0">
                <a:latin typeface="Times New Roman" panose="02020603050405020304" pitchFamily="18" charset="0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FDACBCB6-57BA-459A-839A-42B193A8C9CF}"/>
                  </a:ext>
                </a:extLst>
              </p:cNvPr>
              <p:cNvSpPr txBox="1"/>
              <p:nvPr/>
            </p:nvSpPr>
            <p:spPr>
              <a:xfrm>
                <a:off x="2567608" y="1688069"/>
                <a:ext cx="825739" cy="12037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acc>
                                  <m:accPr>
                                    <m:chr m:val="⃗"/>
                                    <m:ctrlPr>
                                      <a:rPr lang="fr-FR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</m:e>
                                      <m:sub>
                                        <m: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e>
                                </m:acc>
                              </m:e>
                            </m:mr>
                            <m:mr>
                              <m:e>
                                <m:eqArr>
                                  <m:eqArrPr>
                                    <m:ctrlPr>
                                      <a:rPr lang="fr-FR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eqArr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fr-FR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sSub>
                                          <m:sSubPr>
                                            <m:ctrlPr>
                                              <a:rPr lang="fr-FR" sz="24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sz="24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𝑢</m:t>
                                            </m:r>
                                          </m:e>
                                          <m:sub>
                                            <m:r>
                                              <a:rPr lang="fr-FR" sz="24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𝑦</m:t>
                                            </m:r>
                                          </m:sub>
                                        </m:sSub>
                                      </m:e>
                                    </m:acc>
                                  </m:e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fr-FR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sSub>
                                          <m:sSubPr>
                                            <m:ctrlPr>
                                              <a:rPr lang="fr-FR" sz="24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sz="24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𝑢</m:t>
                                            </m:r>
                                          </m:e>
                                          <m:sub>
                                            <m:r>
                                              <a:rPr lang="fr-FR" sz="24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</m:sub>
                                        </m:sSub>
                                      </m:e>
                                    </m:acc>
                                  </m:e>
                                </m:eqAr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FDACBCB6-57BA-459A-839A-42B193A8C9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7608" y="1688069"/>
                <a:ext cx="825739" cy="120372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BBECC9BF-A38C-445A-9B19-CD8993945EB3}"/>
                  </a:ext>
                </a:extLst>
              </p:cNvPr>
              <p:cNvSpPr txBox="1"/>
              <p:nvPr/>
            </p:nvSpPr>
            <p:spPr>
              <a:xfrm>
                <a:off x="4437794" y="1641257"/>
                <a:ext cx="743806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BBECC9BF-A38C-445A-9B19-CD8993945E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7794" y="1641257"/>
                <a:ext cx="743806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2045CE84-8F31-4DF5-A7FA-5FF6EE85790E}"/>
                  </a:ext>
                </a:extLst>
              </p:cNvPr>
              <p:cNvSpPr txBox="1"/>
              <p:nvPr/>
            </p:nvSpPr>
            <p:spPr>
              <a:xfrm>
                <a:off x="4437794" y="2117338"/>
                <a:ext cx="743806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2045CE84-8F31-4DF5-A7FA-5FF6EE8579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7794" y="2117338"/>
                <a:ext cx="743806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66DD78D9-0ED5-47B8-9300-9691FB19407D}"/>
                  </a:ext>
                </a:extLst>
              </p:cNvPr>
              <p:cNvSpPr txBox="1"/>
              <p:nvPr/>
            </p:nvSpPr>
            <p:spPr>
              <a:xfrm>
                <a:off x="4437794" y="2629198"/>
                <a:ext cx="743806" cy="4908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66DD78D9-0ED5-47B8-9300-9691FB1940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7794" y="2629198"/>
                <a:ext cx="743806" cy="490840"/>
              </a:xfrm>
              <a:prstGeom prst="rect">
                <a:avLst/>
              </a:prstGeom>
              <a:blipFill>
                <a:blip r:embed="rId6"/>
                <a:stretch>
                  <a:fillRect b="-617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4">
            <a:extLst>
              <a:ext uri="{FF2B5EF4-FFF2-40B4-BE49-F238E27FC236}">
                <a16:creationId xmlns:a16="http://schemas.microsoft.com/office/drawing/2014/main" id="{E0575489-DAEE-45A3-B471-5ED713FAC3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0975" y="3501171"/>
            <a:ext cx="502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fr-FR" altLang="fr-FR" sz="2400" i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fr-FR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2400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FR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FR" altLang="fr-FR" sz="2400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particle</a:t>
            </a:r>
            <a:r>
              <a:rPr lang="fr-FR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point at time </a:t>
            </a:r>
            <a:r>
              <a:rPr lang="fr-FR" altLang="fr-FR" sz="2400" i="1" baseline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fr-FR" altLang="fr-FR" sz="2400" i="1" baseline="0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" name="Rectangle 14">
            <a:extLst>
              <a:ext uri="{FF2B5EF4-FFF2-40B4-BE49-F238E27FC236}">
                <a16:creationId xmlns:a16="http://schemas.microsoft.com/office/drawing/2014/main" id="{C9C238D4-6469-4052-8449-E4A9DDD591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5466" y="4046295"/>
            <a:ext cx="5426563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fr-FR" altLang="fr-FR" sz="2400" b="1" i="1" baseline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fr-FR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2400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FR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2400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absissa</a:t>
            </a:r>
            <a:r>
              <a:rPr lang="fr-FR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transverse plan, orthogonal to the </a:t>
            </a:r>
            <a:r>
              <a:rPr lang="fr-FR" altLang="fr-FR" sz="2400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reference</a:t>
            </a:r>
            <a:r>
              <a:rPr lang="fr-FR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2400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trajectory</a:t>
            </a:r>
            <a:r>
              <a:rPr lang="fr-FR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2400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containing</a:t>
            </a:r>
            <a:r>
              <a:rPr lang="fr-FR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2400" i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endParaRPr lang="fr-FR" altLang="fr-FR" sz="2400" i="1" baseline="0" dirty="0">
              <a:latin typeface="Times New Roman" panose="02020603050405020304" pitchFamily="18" charset="0"/>
            </a:endParaRPr>
          </a:p>
        </p:txBody>
      </p:sp>
      <p:sp>
        <p:nvSpPr>
          <p:cNvPr id="18" name="Rectangle 14">
            <a:extLst>
              <a:ext uri="{FF2B5EF4-FFF2-40B4-BE49-F238E27FC236}">
                <a16:creationId xmlns:a16="http://schemas.microsoft.com/office/drawing/2014/main" id="{DBA17FB6-C3F9-4247-829A-0E53717A45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0975" y="5549781"/>
            <a:ext cx="50292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fr-FR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fr-FR" altLang="fr-FR" sz="2400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fr-FR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plan, the </a:t>
            </a:r>
            <a:r>
              <a:rPr lang="fr-FR" altLang="fr-FR" sz="2400" baseline="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particle</a:t>
            </a:r>
            <a:r>
              <a:rPr lang="fr-FR" altLang="fr-FR" sz="2400" baseline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position </a:t>
            </a:r>
            <a:r>
              <a:rPr lang="fr-FR" altLang="fr-FR" sz="2400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FR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  <a:endParaRPr lang="fr-FR" altLang="fr-FR" sz="2400" baseline="0" dirty="0">
              <a:latin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86CBD69A-C794-47AA-B23C-DD7AC62AEC77}"/>
                  </a:ext>
                </a:extLst>
              </p:cNvPr>
              <p:cNvSpPr txBox="1"/>
              <p:nvPr/>
            </p:nvSpPr>
            <p:spPr>
              <a:xfrm>
                <a:off x="11069770" y="5528841"/>
                <a:ext cx="547458" cy="6176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fr-FR" sz="2400" b="0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mr>
                            <m:mr>
                              <m:e>
                                <m:r>
                                  <a:rPr lang="fr-FR" sz="2400" b="0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86CBD69A-C794-47AA-B23C-DD7AC62AEC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69770" y="5528841"/>
                <a:ext cx="547458" cy="61760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ZoneTexte 20">
            <a:extLst>
              <a:ext uri="{FF2B5EF4-FFF2-40B4-BE49-F238E27FC236}">
                <a16:creationId xmlns:a16="http://schemas.microsoft.com/office/drawing/2014/main" id="{AE497441-B596-4D62-B7DA-229BFBAC8442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11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5125DA8F-5546-4CC3-BCC5-CC90CB1C01C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  <p:sp>
        <p:nvSpPr>
          <p:cNvPr id="2" name="Accolade fermante 1">
            <a:extLst>
              <a:ext uri="{FF2B5EF4-FFF2-40B4-BE49-F238E27FC236}">
                <a16:creationId xmlns:a16="http://schemas.microsoft.com/office/drawing/2014/main" id="{FE1D0839-ABB8-458E-A419-C8E9564134EC}"/>
              </a:ext>
            </a:extLst>
          </p:cNvPr>
          <p:cNvSpPr/>
          <p:nvPr/>
        </p:nvSpPr>
        <p:spPr>
          <a:xfrm>
            <a:off x="10366131" y="2216394"/>
            <a:ext cx="114300" cy="949569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14">
            <a:extLst>
              <a:ext uri="{FF2B5EF4-FFF2-40B4-BE49-F238E27FC236}">
                <a16:creationId xmlns:a16="http://schemas.microsoft.com/office/drawing/2014/main" id="{7D5D60A7-808E-4D07-9D83-66E60D6C0C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02167" y="2255596"/>
            <a:ext cx="168983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fr-FR" alt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fr-FR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ransverse</a:t>
            </a:r>
          </a:p>
          <a:p>
            <a:pPr algn="l"/>
            <a:r>
              <a:rPr lang="fr-FR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</a:t>
            </a:r>
            <a:endParaRPr lang="fr-FR" altLang="fr-FR" sz="2400" baseline="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34AD397A-37CF-47FD-A038-134F149248F7}"/>
              </a:ext>
            </a:extLst>
          </p:cNvPr>
          <p:cNvSpPr/>
          <p:nvPr/>
        </p:nvSpPr>
        <p:spPr>
          <a:xfrm>
            <a:off x="1010383" y="1573825"/>
            <a:ext cx="4026876" cy="41323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94" name="Rectangle 2">
            <a:extLst>
              <a:ext uri="{FF2B5EF4-FFF2-40B4-BE49-F238E27FC236}">
                <a16:creationId xmlns:a16="http://schemas.microsoft.com/office/drawing/2014/main" id="{37AD0FEE-F5A4-43C5-9BF9-15805DFB5C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229600" cy="77787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Moving frame change</a:t>
            </a:r>
          </a:p>
        </p:txBody>
      </p:sp>
      <p:sp>
        <p:nvSpPr>
          <p:cNvPr id="8206" name="Text Box 14">
            <a:extLst>
              <a:ext uri="{FF2B5EF4-FFF2-40B4-BE49-F238E27FC236}">
                <a16:creationId xmlns:a16="http://schemas.microsoft.com/office/drawing/2014/main" id="{5C138033-5C74-4BDF-BC07-B21F35BD07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8225" y="836613"/>
            <a:ext cx="56388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fr-FR" sz="28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moving frame depends on </a:t>
            </a:r>
            <a:r>
              <a:rPr lang="en-US" altLang="fr-FR" sz="2800" i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fr-FR" sz="28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fr-FR" altLang="fr-FR" sz="2800" baseline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208" name="Picture 16">
            <a:extLst>
              <a:ext uri="{FF2B5EF4-FFF2-40B4-BE49-F238E27FC236}">
                <a16:creationId xmlns:a16="http://schemas.microsoft.com/office/drawing/2014/main" id="{6E45B7C2-0862-46F6-8928-02FA07E5B4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013" y="2601425"/>
            <a:ext cx="6553200" cy="307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209" name="Text Box 17">
                <a:extLst>
                  <a:ext uri="{FF2B5EF4-FFF2-40B4-BE49-F238E27FC236}">
                    <a16:creationId xmlns:a16="http://schemas.microsoft.com/office/drawing/2014/main" id="{D52861F8-B569-40E1-B8C4-404B501499D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38225" y="1484313"/>
                <a:ext cx="6223488" cy="95410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fr-FR" sz="2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𝝆</m:t>
                        </m:r>
                      </m:e>
                      <m:sub>
                        <m:r>
                          <a:rPr lang="fr-FR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altLang="fr-FR" sz="2800" b="1" baseline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fr-FR" sz="2800" baseline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the </a:t>
                </a:r>
                <a:r>
                  <a:rPr lang="en-US" altLang="fr-FR" sz="2800" b="1" baseline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curvature radius </a:t>
                </a:r>
                <a:r>
                  <a:rPr lang="en-US" altLang="fr-FR" sz="2800" baseline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(</a:t>
                </a:r>
                <a:r>
                  <a:rPr lang="en-US" altLang="fr-FR" sz="2800" i="1" baseline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altLang="fr-FR" sz="2800" baseline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altLang="fr-FR" sz="2800" i="1" baseline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altLang="fr-FR" sz="2800" baseline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plane of the reference trajectory at position </a:t>
                </a:r>
                <a:r>
                  <a:rPr lang="en-US" altLang="fr-FR" sz="2800" i="1" baseline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altLang="fr-FR" sz="2800" baseline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fr-FR" altLang="fr-FR" sz="2800" baseline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209" name="Text Box 17">
                <a:extLst>
                  <a:ext uri="{FF2B5EF4-FFF2-40B4-BE49-F238E27FC236}">
                    <a16:creationId xmlns:a16="http://schemas.microsoft.com/office/drawing/2014/main" id="{D52861F8-B569-40E1-B8C4-404B501499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38225" y="1484313"/>
                <a:ext cx="6223488" cy="954107"/>
              </a:xfrm>
              <a:prstGeom prst="rect">
                <a:avLst/>
              </a:prstGeom>
              <a:blipFill>
                <a:blip r:embed="rId3"/>
                <a:stretch>
                  <a:fillRect l="-1959" t="-6369" r="-784" b="-1656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ZoneTexte 7">
            <a:extLst>
              <a:ext uri="{FF2B5EF4-FFF2-40B4-BE49-F238E27FC236}">
                <a16:creationId xmlns:a16="http://schemas.microsoft.com/office/drawing/2014/main" id="{49FA65B4-FCFB-4109-9D5D-F9869194F194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12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36D94D3-07C2-4B00-8FCD-470E5891B7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ABC66502-3D57-48FC-A389-EBBAABD10C3B}"/>
                  </a:ext>
                </a:extLst>
              </p:cNvPr>
              <p:cNvSpPr txBox="1"/>
              <p:nvPr/>
            </p:nvSpPr>
            <p:spPr>
              <a:xfrm>
                <a:off x="8709767" y="755350"/>
                <a:ext cx="2554417" cy="79111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acc>
                            <m:accPr>
                              <m:chr m:val="⃗"/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acc>
                        </m:num>
                        <m:den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𝑑𝑠</m:t>
                          </m:r>
                        </m:den>
                      </m:f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⃗"/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acc>
                        </m:num>
                        <m:den>
                          <m:sSub>
                            <m:sSubPr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r>
                        <a:rPr lang="fr-FR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ABC66502-3D57-48FC-A389-EBBAABD10C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9767" y="755350"/>
                <a:ext cx="2554417" cy="79111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CC38DFF2-3F62-4C3E-BCA0-F9E8F2EA1BB4}"/>
                  </a:ext>
                </a:extLst>
              </p:cNvPr>
              <p:cNvSpPr txBox="1"/>
              <p:nvPr/>
            </p:nvSpPr>
            <p:spPr>
              <a:xfrm>
                <a:off x="8700975" y="1634584"/>
                <a:ext cx="3080972" cy="79111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acc>
                            <m:accPr>
                              <m:chr m:val="⃗"/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fr-FR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acc>
                        </m:num>
                        <m:den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𝑑𝑠</m:t>
                          </m:r>
                        </m:den>
                      </m:f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⃗"/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fr-FR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acc>
                        </m:num>
                        <m:den>
                          <m:sSub>
                            <m:sSubPr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r>
                        <a:rPr lang="fr-FR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CC38DFF2-3F62-4C3E-BCA0-F9E8F2EA1B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0975" y="1634584"/>
                <a:ext cx="3080972" cy="79111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546A2269-2A79-4672-AD3E-3E87C68EE7B1}"/>
                  </a:ext>
                </a:extLst>
              </p:cNvPr>
              <p:cNvSpPr txBox="1"/>
              <p:nvPr/>
            </p:nvSpPr>
            <p:spPr>
              <a:xfrm>
                <a:off x="8727351" y="2522606"/>
                <a:ext cx="1155573" cy="7387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acc>
                            <m:accPr>
                              <m:chr m:val="⃗"/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fr-FR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acc>
                        </m:num>
                        <m:den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𝑑𝑠</m:t>
                          </m:r>
                        </m:den>
                      </m:f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e>
                      </m:acc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546A2269-2A79-4672-AD3E-3E87C68EE7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27351" y="2522606"/>
                <a:ext cx="1155573" cy="73879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E5971812-4693-4526-9A43-F79CBEBEC126}"/>
                  </a:ext>
                </a:extLst>
              </p:cNvPr>
              <p:cNvSpPr txBox="1"/>
              <p:nvPr/>
            </p:nvSpPr>
            <p:spPr>
              <a:xfrm>
                <a:off x="9724546" y="3443599"/>
                <a:ext cx="1054519" cy="75642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E5971812-4693-4526-9A43-F79CBEBEC1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24546" y="3443599"/>
                <a:ext cx="1054519" cy="75642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 Box 14">
            <a:extLst>
              <a:ext uri="{FF2B5EF4-FFF2-40B4-BE49-F238E27FC236}">
                <a16:creationId xmlns:a16="http://schemas.microsoft.com/office/drawing/2014/main" id="{405EC131-F597-4FE1-B84D-CB89215566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49432" y="3509475"/>
            <a:ext cx="13525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fr-FR" sz="28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:</a:t>
            </a:r>
            <a:endParaRPr lang="fr-FR" altLang="fr-FR" sz="2800" baseline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Accolade ouvrante 1">
            <a:extLst>
              <a:ext uri="{FF2B5EF4-FFF2-40B4-BE49-F238E27FC236}">
                <a16:creationId xmlns:a16="http://schemas.microsoft.com/office/drawing/2014/main" id="{B0165D14-54C1-4AE0-A92E-4ACD42AC49DD}"/>
              </a:ext>
            </a:extLst>
          </p:cNvPr>
          <p:cNvSpPr/>
          <p:nvPr/>
        </p:nvSpPr>
        <p:spPr>
          <a:xfrm>
            <a:off x="8410574" y="756138"/>
            <a:ext cx="158262" cy="2602524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Text Box 14">
            <a:extLst>
              <a:ext uri="{FF2B5EF4-FFF2-40B4-BE49-F238E27FC236}">
                <a16:creationId xmlns:a16="http://schemas.microsoft.com/office/drawing/2014/main" id="{52CECC6C-F435-4EA7-86ED-56F0C3B51A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4873" y="5808663"/>
            <a:ext cx="9105901" cy="523220"/>
          </a:xfrm>
          <a:prstGeom prst="rect">
            <a:avLst/>
          </a:prstGeom>
          <a:solidFill>
            <a:srgbClr val="99FF33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altLang="fr-FR" sz="28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a curved trajectory, moving frame vectors are not constant</a:t>
            </a:r>
            <a:endParaRPr lang="fr-FR" altLang="fr-FR" sz="2800" baseline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CEA65868-304F-494B-8BD9-BAD0E555F35C}"/>
              </a:ext>
            </a:extLst>
          </p:cNvPr>
          <p:cNvSpPr/>
          <p:nvPr/>
        </p:nvSpPr>
        <p:spPr>
          <a:xfrm>
            <a:off x="7121768" y="3060456"/>
            <a:ext cx="2118947" cy="84406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18" name="Rectangle 2">
            <a:extLst>
              <a:ext uri="{FF2B5EF4-FFF2-40B4-BE49-F238E27FC236}">
                <a16:creationId xmlns:a16="http://schemas.microsoft.com/office/drawing/2014/main" id="{DE091415-F130-41BE-829B-E764ECAA48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229600" cy="77787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altLang="fr-FR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Derivative</a:t>
            </a:r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3600" b="1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9224" name="Text Box 8">
            <a:extLst>
              <a:ext uri="{FF2B5EF4-FFF2-40B4-BE49-F238E27FC236}">
                <a16:creationId xmlns:a16="http://schemas.microsoft.com/office/drawing/2014/main" id="{1E1A2F7A-428E-43F1-B7E1-60FC1DB746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8715" y="970085"/>
            <a:ext cx="56388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fr-FR" sz="28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Independent variable : </a:t>
            </a:r>
            <a:r>
              <a:rPr lang="en-US" altLang="fr-FR" sz="2800" i="1" baseline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fr-FR" sz="28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fr-FR" sz="2800" baseline="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fr-FR" sz="2800" i="1" baseline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</a:t>
            </a:r>
            <a:endParaRPr lang="fr-FR" altLang="fr-FR" sz="2800" i="1" baseline="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264" name="Group 48">
            <a:extLst>
              <a:ext uri="{FF2B5EF4-FFF2-40B4-BE49-F238E27FC236}">
                <a16:creationId xmlns:a16="http://schemas.microsoft.com/office/drawing/2014/main" id="{0E3A6741-7F08-450F-B9F0-7CEC118BDDD7}"/>
              </a:ext>
            </a:extLst>
          </p:cNvPr>
          <p:cNvGrpSpPr>
            <a:grpSpLocks/>
          </p:cNvGrpSpPr>
          <p:nvPr/>
        </p:nvGrpSpPr>
        <p:grpSpPr bwMode="auto">
          <a:xfrm>
            <a:off x="1828801" y="1828800"/>
            <a:ext cx="2544763" cy="3733800"/>
            <a:chOff x="269" y="1152"/>
            <a:chExt cx="1203" cy="1819"/>
          </a:xfrm>
        </p:grpSpPr>
        <p:sp>
          <p:nvSpPr>
            <p:cNvPr id="9227" name="Text Box 11">
              <a:extLst>
                <a:ext uri="{FF2B5EF4-FFF2-40B4-BE49-F238E27FC236}">
                  <a16:creationId xmlns:a16="http://schemas.microsoft.com/office/drawing/2014/main" id="{63A1F62C-A1F4-496B-8001-BC383C2D60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62" y="1152"/>
              <a:ext cx="280" cy="2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endParaRPr lang="en-GB" altLang="fr-FR" sz="1200" baseline="0">
                <a:latin typeface="Times New Roman" panose="02020603050405020304" pitchFamily="18" charset="0"/>
              </a:endParaRPr>
            </a:p>
          </p:txBody>
        </p:sp>
        <p:sp>
          <p:nvSpPr>
            <p:cNvPr id="9229" name="Line 13">
              <a:extLst>
                <a:ext uri="{FF2B5EF4-FFF2-40B4-BE49-F238E27FC236}">
                  <a16:creationId xmlns:a16="http://schemas.microsoft.com/office/drawing/2014/main" id="{00A43949-9A6E-42D5-AB93-8AA5DA2C2D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9" y="1967"/>
              <a:ext cx="34" cy="7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230" name="Arc 14">
              <a:extLst>
                <a:ext uri="{FF2B5EF4-FFF2-40B4-BE49-F238E27FC236}">
                  <a16:creationId xmlns:a16="http://schemas.microsoft.com/office/drawing/2014/main" id="{4E234109-FDF1-4C97-89AF-2BBD7CEE9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" y="1951"/>
              <a:ext cx="750" cy="1020"/>
            </a:xfrm>
            <a:custGeom>
              <a:avLst/>
              <a:gdLst>
                <a:gd name="G0" fmla="+- 3830 0 0"/>
                <a:gd name="G1" fmla="+- 21600 0 0"/>
                <a:gd name="G2" fmla="+- 21600 0 0"/>
                <a:gd name="T0" fmla="*/ 0 w 7799"/>
                <a:gd name="T1" fmla="*/ 342 h 21600"/>
                <a:gd name="T2" fmla="*/ 7799 w 7799"/>
                <a:gd name="T3" fmla="*/ 368 h 21600"/>
                <a:gd name="T4" fmla="*/ 3830 w 7799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99" h="21600" fill="none" extrusionOk="0">
                  <a:moveTo>
                    <a:pt x="0" y="342"/>
                  </a:moveTo>
                  <a:cubicBezTo>
                    <a:pt x="1263" y="114"/>
                    <a:pt x="2545" y="0"/>
                    <a:pt x="3830" y="0"/>
                  </a:cubicBezTo>
                  <a:cubicBezTo>
                    <a:pt x="5161" y="0"/>
                    <a:pt x="6490" y="123"/>
                    <a:pt x="7799" y="367"/>
                  </a:cubicBezTo>
                </a:path>
                <a:path w="7799" h="21600" stroke="0" extrusionOk="0">
                  <a:moveTo>
                    <a:pt x="0" y="342"/>
                  </a:moveTo>
                  <a:cubicBezTo>
                    <a:pt x="1263" y="114"/>
                    <a:pt x="2545" y="0"/>
                    <a:pt x="3830" y="0"/>
                  </a:cubicBezTo>
                  <a:cubicBezTo>
                    <a:pt x="5161" y="0"/>
                    <a:pt x="6490" y="123"/>
                    <a:pt x="7799" y="367"/>
                  </a:cubicBezTo>
                  <a:lnTo>
                    <a:pt x="3830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231" name="Text Box 15">
              <a:extLst>
                <a:ext uri="{FF2B5EF4-FFF2-40B4-BE49-F238E27FC236}">
                  <a16:creationId xmlns:a16="http://schemas.microsoft.com/office/drawing/2014/main" id="{5C1C6F60-17A9-4890-A2CC-C3E748F468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0" y="1928"/>
              <a:ext cx="246" cy="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fr-FR" altLang="fr-FR" sz="1600" b="1" i="1" baseline="0">
                  <a:solidFill>
                    <a:srgbClr val="009900"/>
                  </a:solidFill>
                  <a:latin typeface="Times New Roman" panose="02020603050405020304" pitchFamily="18" charset="0"/>
                </a:rPr>
                <a:t>ds</a:t>
              </a:r>
            </a:p>
          </p:txBody>
        </p:sp>
        <p:sp>
          <p:nvSpPr>
            <p:cNvPr id="9232" name="Text Box 16">
              <a:extLst>
                <a:ext uri="{FF2B5EF4-FFF2-40B4-BE49-F238E27FC236}">
                  <a16:creationId xmlns:a16="http://schemas.microsoft.com/office/drawing/2014/main" id="{3F3432DE-2E7D-47A3-BC12-2AD98BD701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8" y="2184"/>
              <a:ext cx="492" cy="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fr-FR" altLang="fr-FR" sz="1600" i="1" baseline="0">
                  <a:latin typeface="Symbol" panose="05050102010706020507" pitchFamily="18" charset="2"/>
                </a:rPr>
                <a:t>r</a:t>
              </a:r>
              <a:r>
                <a:rPr lang="fr-FR" altLang="fr-FR" sz="1600" i="1" baseline="0">
                  <a:latin typeface="Times New Roman" panose="02020603050405020304" pitchFamily="18" charset="0"/>
                </a:rPr>
                <a:t>=</a:t>
              </a:r>
              <a:r>
                <a:rPr lang="fr-FR" altLang="fr-FR" sz="1600" baseline="0">
                  <a:latin typeface="Times New Roman" panose="02020603050405020304" pitchFamily="18" charset="0"/>
                </a:rPr>
                <a:t>1</a:t>
              </a:r>
              <a:r>
                <a:rPr lang="fr-FR" altLang="fr-FR" sz="1600" i="1" baseline="0">
                  <a:latin typeface="Times New Roman" panose="02020603050405020304" pitchFamily="18" charset="0"/>
                </a:rPr>
                <a:t>/h</a:t>
              </a:r>
            </a:p>
          </p:txBody>
        </p:sp>
        <p:sp>
          <p:nvSpPr>
            <p:cNvPr id="9233" name="Line 17">
              <a:extLst>
                <a:ext uri="{FF2B5EF4-FFF2-40B4-BE49-F238E27FC236}">
                  <a16:creationId xmlns:a16="http://schemas.microsoft.com/office/drawing/2014/main" id="{6A855369-7EAA-4473-AAE8-F645D308334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25" y="1955"/>
              <a:ext cx="0" cy="74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234" name="Oval 18">
              <a:extLst>
                <a:ext uri="{FF2B5EF4-FFF2-40B4-BE49-F238E27FC236}">
                  <a16:creationId xmlns:a16="http://schemas.microsoft.com/office/drawing/2014/main" id="{F1694C8F-FBA3-4333-AAC2-E8942D0166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" y="1684"/>
              <a:ext cx="58" cy="6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235" name="Oval 19">
              <a:extLst>
                <a:ext uri="{FF2B5EF4-FFF2-40B4-BE49-F238E27FC236}">
                  <a16:creationId xmlns:a16="http://schemas.microsoft.com/office/drawing/2014/main" id="{FED13A0F-DDA5-4C4F-93B9-4D3FE61DFC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3" y="1453"/>
              <a:ext cx="58" cy="6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236" name="Line 20">
              <a:extLst>
                <a:ext uri="{FF2B5EF4-FFF2-40B4-BE49-F238E27FC236}">
                  <a16:creationId xmlns:a16="http://schemas.microsoft.com/office/drawing/2014/main" id="{EC1C9056-683B-4058-98D9-C717E628E66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56" y="1967"/>
              <a:ext cx="34" cy="7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237" name="Oval 21">
              <a:extLst>
                <a:ext uri="{FF2B5EF4-FFF2-40B4-BE49-F238E27FC236}">
                  <a16:creationId xmlns:a16="http://schemas.microsoft.com/office/drawing/2014/main" id="{5B6729E1-35E7-4F28-9DEA-AFF30D66C5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572"/>
              <a:ext cx="58" cy="6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238" name="Line 22">
              <a:extLst>
                <a:ext uri="{FF2B5EF4-FFF2-40B4-BE49-F238E27FC236}">
                  <a16:creationId xmlns:a16="http://schemas.microsoft.com/office/drawing/2014/main" id="{4CCBA10B-8460-42AB-BF9E-FC03D79BB6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1" y="1543"/>
              <a:ext cx="34" cy="714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239" name="Line 23">
              <a:extLst>
                <a:ext uri="{FF2B5EF4-FFF2-40B4-BE49-F238E27FC236}">
                  <a16:creationId xmlns:a16="http://schemas.microsoft.com/office/drawing/2014/main" id="{098FCD99-260D-4D8A-9A3B-51CEBC85BEF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79" y="1397"/>
              <a:ext cx="34" cy="714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240" name="Line 24">
              <a:extLst>
                <a:ext uri="{FF2B5EF4-FFF2-40B4-BE49-F238E27FC236}">
                  <a16:creationId xmlns:a16="http://schemas.microsoft.com/office/drawing/2014/main" id="{23A68B31-B16D-4E59-A725-3AEA78E9B6D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25" y="1481"/>
              <a:ext cx="0" cy="749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241" name="Line 25">
              <a:extLst>
                <a:ext uri="{FF2B5EF4-FFF2-40B4-BE49-F238E27FC236}">
                  <a16:creationId xmlns:a16="http://schemas.microsoft.com/office/drawing/2014/main" id="{63936E3B-9FE2-4523-8E62-DAE55D272FD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5" y="1488"/>
              <a:ext cx="771" cy="22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242" name="Line 26">
              <a:extLst>
                <a:ext uri="{FF2B5EF4-FFF2-40B4-BE49-F238E27FC236}">
                  <a16:creationId xmlns:a16="http://schemas.microsoft.com/office/drawing/2014/main" id="{CF9E76B4-4EF4-4EC4-AE50-CF2739B7249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1" y="1724"/>
              <a:ext cx="79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243" name="Text Box 27">
              <a:extLst>
                <a:ext uri="{FF2B5EF4-FFF2-40B4-BE49-F238E27FC236}">
                  <a16:creationId xmlns:a16="http://schemas.microsoft.com/office/drawing/2014/main" id="{F865D669-EA1B-4307-89E8-F9223029BE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9" y="1776"/>
              <a:ext cx="428" cy="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fr-FR" altLang="fr-FR" sz="1600" b="1" i="1" baseline="0">
                  <a:solidFill>
                    <a:srgbClr val="FF0000"/>
                  </a:solidFill>
                  <a:latin typeface="Times New Roman" panose="02020603050405020304" pitchFamily="18" charset="0"/>
                </a:rPr>
                <a:t>s-ds/2</a:t>
              </a:r>
            </a:p>
          </p:txBody>
        </p:sp>
        <p:sp>
          <p:nvSpPr>
            <p:cNvPr id="9244" name="Text Box 28">
              <a:extLst>
                <a:ext uri="{FF2B5EF4-FFF2-40B4-BE49-F238E27FC236}">
                  <a16:creationId xmlns:a16="http://schemas.microsoft.com/office/drawing/2014/main" id="{E293D6ED-AFB8-4F76-B2FA-2E08BA061B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09" y="1793"/>
              <a:ext cx="463" cy="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fr-FR" altLang="fr-FR" sz="1600" b="1" i="1" baseline="0">
                  <a:solidFill>
                    <a:srgbClr val="FF0000"/>
                  </a:solidFill>
                  <a:latin typeface="Times New Roman" panose="02020603050405020304" pitchFamily="18" charset="0"/>
                </a:rPr>
                <a:t>s+ds/2</a:t>
              </a:r>
            </a:p>
          </p:txBody>
        </p:sp>
        <p:sp>
          <p:nvSpPr>
            <p:cNvPr id="9245" name="Text Box 29">
              <a:extLst>
                <a:ext uri="{FF2B5EF4-FFF2-40B4-BE49-F238E27FC236}">
                  <a16:creationId xmlns:a16="http://schemas.microsoft.com/office/drawing/2014/main" id="{109708E0-CEE2-4579-AC80-44D6EBD99C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0" y="1775"/>
              <a:ext cx="246" cy="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fr-FR" altLang="fr-FR" sz="1600" b="1" i="1" baseline="0">
                  <a:solidFill>
                    <a:srgbClr val="FF0000"/>
                  </a:solidFill>
                  <a:latin typeface="Times New Roman" panose="02020603050405020304" pitchFamily="18" charset="0"/>
                </a:rPr>
                <a:t>s</a:t>
              </a:r>
            </a:p>
          </p:txBody>
        </p:sp>
        <p:sp>
          <p:nvSpPr>
            <p:cNvPr id="9246" name="Text Box 30">
              <a:extLst>
                <a:ext uri="{FF2B5EF4-FFF2-40B4-BE49-F238E27FC236}">
                  <a16:creationId xmlns:a16="http://schemas.microsoft.com/office/drawing/2014/main" id="{6D0A7CD0-EAEC-48D4-90CD-F15B3BFF5F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0" y="1411"/>
              <a:ext cx="246" cy="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fr-FR" altLang="fr-FR" sz="1600" b="1" i="1" baseline="0">
                  <a:solidFill>
                    <a:srgbClr val="009900"/>
                  </a:solidFill>
                  <a:latin typeface="Times New Roman" panose="02020603050405020304" pitchFamily="18" charset="0"/>
                </a:rPr>
                <a:t>l</a:t>
              </a:r>
            </a:p>
          </p:txBody>
        </p:sp>
        <p:sp>
          <p:nvSpPr>
            <p:cNvPr id="9249" name="Line 33">
              <a:extLst>
                <a:ext uri="{FF2B5EF4-FFF2-40B4-BE49-F238E27FC236}">
                  <a16:creationId xmlns:a16="http://schemas.microsoft.com/office/drawing/2014/main" id="{BD6A669F-C0B3-4E01-B1E5-0DFF32FAB3B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70" y="1593"/>
              <a:ext cx="0" cy="3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arrow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250" name="Text Box 34">
              <a:extLst>
                <a:ext uri="{FF2B5EF4-FFF2-40B4-BE49-F238E27FC236}">
                  <a16:creationId xmlns:a16="http://schemas.microsoft.com/office/drawing/2014/main" id="{4DE8470D-4F45-4981-90FE-8E6A98B063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3" y="1675"/>
              <a:ext cx="246" cy="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fr-FR" altLang="fr-FR" sz="1600" b="1" i="1" baseline="0">
                  <a:latin typeface="Times New Roman" panose="02020603050405020304" pitchFamily="18" charset="0"/>
                </a:rPr>
                <a:t>x</a:t>
              </a:r>
            </a:p>
          </p:txBody>
        </p:sp>
      </p:grpSp>
      <p:sp>
        <p:nvSpPr>
          <p:cNvPr id="9256" name="Text Box 40">
            <a:extLst>
              <a:ext uri="{FF2B5EF4-FFF2-40B4-BE49-F238E27FC236}">
                <a16:creationId xmlns:a16="http://schemas.microsoft.com/office/drawing/2014/main" id="{0AB05374-48F0-41B9-9C7C-C58B946F9A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3113" y="4438650"/>
            <a:ext cx="2212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2400" baseline="0">
                <a:latin typeface="Times New Roman" panose="02020603050405020304" pitchFamily="18" charset="0"/>
              </a:rPr>
              <a:t>More generally 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55" name="Text Box 39">
                <a:extLst>
                  <a:ext uri="{FF2B5EF4-FFF2-40B4-BE49-F238E27FC236}">
                    <a16:creationId xmlns:a16="http://schemas.microsoft.com/office/drawing/2014/main" id="{260CAC04-21B0-4BCD-AEC3-976DD65B784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30688" y="1989138"/>
                <a:ext cx="6890156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fr-FR" altLang="fr-FR" sz="2400" baseline="0" dirty="0">
                    <a:latin typeface="Times New Roman" panose="02020603050405020304" pitchFamily="18" charset="0"/>
                  </a:rPr>
                  <a:t>If </a:t>
                </a:r>
                <a:r>
                  <a:rPr lang="fr-FR" altLang="fr-FR" sz="2400" baseline="0" dirty="0" err="1">
                    <a:latin typeface="Times New Roman" panose="02020603050405020304" pitchFamily="18" charset="0"/>
                  </a:rPr>
                  <a:t>there</a:t>
                </a:r>
                <a:r>
                  <a:rPr lang="fr-FR" altLang="fr-FR" sz="2400" baseline="0" dirty="0">
                    <a:latin typeface="Times New Roman" panose="02020603050405020304" pitchFamily="18" charset="0"/>
                  </a:rPr>
                  <a:t> </a:t>
                </a:r>
                <a:r>
                  <a:rPr lang="fr-FR" altLang="fr-FR" sz="2400" baseline="0" dirty="0" err="1">
                    <a:latin typeface="Times New Roman" panose="02020603050405020304" pitchFamily="18" charset="0"/>
                  </a:rPr>
                  <a:t>is</a:t>
                </a:r>
                <a:r>
                  <a:rPr lang="fr-FR" altLang="fr-FR" sz="2400" baseline="0" dirty="0">
                    <a:latin typeface="Times New Roman" panose="02020603050405020304" pitchFamily="18" charset="0"/>
                  </a:rPr>
                  <a:t> </a:t>
                </a:r>
                <a:r>
                  <a:rPr lang="fr-FR" altLang="fr-FR" sz="2400" baseline="0" dirty="0" err="1">
                    <a:latin typeface="Times New Roman" panose="02020603050405020304" pitchFamily="18" charset="0"/>
                  </a:rPr>
                  <a:t>bending</a:t>
                </a:r>
                <a:r>
                  <a:rPr lang="fr-FR" altLang="fr-FR" sz="2400" baseline="0" dirty="0">
                    <a:latin typeface="Times New Roman" panose="02020603050405020304" pitchFamily="18" charset="0"/>
                  </a:rPr>
                  <a:t> in (</a:t>
                </a:r>
                <a14:m>
                  <m:oMath xmlns:m="http://schemas.openxmlformats.org/officeDocument/2006/math">
                    <m:r>
                      <a:rPr lang="fr-FR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fr-FR" altLang="fr-FR" sz="2400" baseline="0" dirty="0">
                    <a:latin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fr-FR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fr-FR" altLang="fr-FR" sz="2400" baseline="0" dirty="0">
                    <a:latin typeface="Times New Roman" panose="02020603050405020304" pitchFamily="18" charset="0"/>
                  </a:rPr>
                  <a:t>) plan </a:t>
                </a:r>
                <a:r>
                  <a:rPr lang="fr-FR" altLang="fr-FR" sz="2400" baseline="0" dirty="0" err="1">
                    <a:latin typeface="Times New Roman" panose="02020603050405020304" pitchFamily="18" charset="0"/>
                  </a:rPr>
                  <a:t>with</a:t>
                </a:r>
                <a:r>
                  <a:rPr lang="fr-FR" altLang="fr-FR" sz="2400" baseline="0" dirty="0">
                    <a:latin typeface="Times New Roman" panose="02020603050405020304" pitchFamily="18" charset="0"/>
                  </a:rPr>
                  <a:t> </a:t>
                </a:r>
                <a:r>
                  <a:rPr lang="fr-FR" altLang="fr-FR" sz="2400" baseline="0" dirty="0" err="1">
                    <a:latin typeface="Times New Roman" panose="02020603050405020304" pitchFamily="18" charset="0"/>
                  </a:rPr>
                  <a:t>curvature</a:t>
                </a:r>
                <a:r>
                  <a:rPr lang="fr-FR" altLang="fr-FR" sz="2400" baseline="0" dirty="0">
                    <a:latin typeface="Times New Roman" panose="02020603050405020304" pitchFamily="18" charset="0"/>
                  </a:rPr>
                  <a:t> radius:</a:t>
                </a:r>
              </a:p>
            </p:txBody>
          </p:sp>
        </mc:Choice>
        <mc:Fallback xmlns="">
          <p:sp>
            <p:nvSpPr>
              <p:cNvPr id="9255" name="Text Box 39">
                <a:extLst>
                  <a:ext uri="{FF2B5EF4-FFF2-40B4-BE49-F238E27FC236}">
                    <a16:creationId xmlns:a16="http://schemas.microsoft.com/office/drawing/2014/main" id="{260CAC04-21B0-4BCD-AEC3-976DD65B78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30688" y="1989138"/>
                <a:ext cx="6890156" cy="461665"/>
              </a:xfrm>
              <a:prstGeom prst="rect">
                <a:avLst/>
              </a:prstGeom>
              <a:blipFill>
                <a:blip r:embed="rId2"/>
                <a:stretch>
                  <a:fillRect l="-1327" t="-10526" r="-265" b="-2894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259" name="Text Box 43">
            <a:extLst>
              <a:ext uri="{FF2B5EF4-FFF2-40B4-BE49-F238E27FC236}">
                <a16:creationId xmlns:a16="http://schemas.microsoft.com/office/drawing/2014/main" id="{7B2E43D7-D9DA-4A9E-AB9F-F8455BD9C4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3113" y="3214688"/>
            <a:ext cx="13350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2400" baseline="0">
                <a:latin typeface="Times New Roman" panose="02020603050405020304" pitchFamily="18" charset="0"/>
              </a:rPr>
              <a:t>One has 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ZoneTexte 35">
                <a:extLst>
                  <a:ext uri="{FF2B5EF4-FFF2-40B4-BE49-F238E27FC236}">
                    <a16:creationId xmlns:a16="http://schemas.microsoft.com/office/drawing/2014/main" id="{2B9FB863-957A-4338-8FA5-3937C627F325}"/>
                  </a:ext>
                </a:extLst>
              </p:cNvPr>
              <p:cNvSpPr txBox="1"/>
              <p:nvPr/>
            </p:nvSpPr>
            <p:spPr>
              <a:xfrm>
                <a:off x="6407894" y="1093876"/>
                <a:ext cx="1643655" cy="7285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num>
                        <m:den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fr-FR" sz="2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36" name="ZoneTexte 35">
                <a:extLst>
                  <a:ext uri="{FF2B5EF4-FFF2-40B4-BE49-F238E27FC236}">
                    <a16:creationId xmlns:a16="http://schemas.microsoft.com/office/drawing/2014/main" id="{2B9FB863-957A-4338-8FA5-3937C627F3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7894" y="1093876"/>
                <a:ext cx="1643655" cy="72853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id="{A88F584D-4328-4B50-9B76-29D88768FAD0}"/>
                  </a:ext>
                </a:extLst>
              </p:cNvPr>
              <p:cNvSpPr txBox="1"/>
              <p:nvPr/>
            </p:nvSpPr>
            <p:spPr>
              <a:xfrm>
                <a:off x="11102986" y="1853678"/>
                <a:ext cx="822789" cy="6938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den>
                      </m:f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id="{A88F584D-4328-4B50-9B76-29D88768FA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02986" y="1853678"/>
                <a:ext cx="822789" cy="69384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ZoneTexte 37">
                <a:extLst>
                  <a:ext uri="{FF2B5EF4-FFF2-40B4-BE49-F238E27FC236}">
                    <a16:creationId xmlns:a16="http://schemas.microsoft.com/office/drawing/2014/main" id="{42DE612D-83ED-411E-91A1-56BC73E6AB44}"/>
                  </a:ext>
                </a:extLst>
              </p:cNvPr>
              <p:cNvSpPr txBox="1"/>
              <p:nvPr/>
            </p:nvSpPr>
            <p:spPr>
              <a:xfrm>
                <a:off x="7207994" y="3108047"/>
                <a:ext cx="1904944" cy="7074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num>
                        <m:den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38" name="ZoneTexte 37">
                <a:extLst>
                  <a:ext uri="{FF2B5EF4-FFF2-40B4-BE49-F238E27FC236}">
                    <a16:creationId xmlns:a16="http://schemas.microsoft.com/office/drawing/2014/main" id="{42DE612D-83ED-411E-91A1-56BC73E6AB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7994" y="3108047"/>
                <a:ext cx="1904944" cy="70743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ZoneTexte 38">
                <a:extLst>
                  <a:ext uri="{FF2B5EF4-FFF2-40B4-BE49-F238E27FC236}">
                    <a16:creationId xmlns:a16="http://schemas.microsoft.com/office/drawing/2014/main" id="{304E9F68-8336-4351-B25B-8B88C8E90CCC}"/>
                  </a:ext>
                </a:extLst>
              </p:cNvPr>
              <p:cNvSpPr txBox="1"/>
              <p:nvPr/>
            </p:nvSpPr>
            <p:spPr>
              <a:xfrm>
                <a:off x="7172825" y="4321386"/>
                <a:ext cx="3150157" cy="8049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num>
                        <m:den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fr-FR" sz="24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den>
                      </m:f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39" name="ZoneTexte 38">
                <a:extLst>
                  <a:ext uri="{FF2B5EF4-FFF2-40B4-BE49-F238E27FC236}">
                    <a16:creationId xmlns:a16="http://schemas.microsoft.com/office/drawing/2014/main" id="{304E9F68-8336-4351-B25B-8B88C8E90C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2825" y="4321386"/>
                <a:ext cx="3150157" cy="80490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ZoneTexte 32">
            <a:extLst>
              <a:ext uri="{FF2B5EF4-FFF2-40B4-BE49-F238E27FC236}">
                <a16:creationId xmlns:a16="http://schemas.microsoft.com/office/drawing/2014/main" id="{8E3471CE-73B9-4FD9-B2A8-A35B3EABEAE5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13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35" name="Image 34">
            <a:extLst>
              <a:ext uri="{FF2B5EF4-FFF2-40B4-BE49-F238E27FC236}">
                <a16:creationId xmlns:a16="http://schemas.microsoft.com/office/drawing/2014/main" id="{681891B7-42EE-4BA4-AEFA-F31473D4D9C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 Box 14">
                <a:extLst>
                  <a:ext uri="{FF2B5EF4-FFF2-40B4-BE49-F238E27FC236}">
                    <a16:creationId xmlns:a16="http://schemas.microsoft.com/office/drawing/2014/main" id="{9FFAB28A-6C08-41FD-8E43-D45B52ADF62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04873" y="5808663"/>
                <a:ext cx="6638927" cy="712887"/>
              </a:xfrm>
              <a:prstGeom prst="rect">
                <a:avLst/>
              </a:prstGeom>
              <a:solidFill>
                <a:srgbClr val="99FF33"/>
              </a:solidFill>
              <a:ln>
                <a:noFill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fr-FR" sz="2800" baseline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 a curved trajectory,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r>
                          <a:rPr lang="fr-FR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num>
                      <m:den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r>
                          <a:rPr lang="fr-FR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fr-FR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fr-FR" sz="2800" baseline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depends also on </a:t>
                </a:r>
                <a14:m>
                  <m:oMath xmlns:m="http://schemas.openxmlformats.org/officeDocument/2006/math">
                    <m:r>
                      <a:rPr lang="fr-FR" sz="28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altLang="fr-FR" sz="2800" baseline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fr-FR" altLang="fr-FR" sz="2800" baseline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0" name="Text Box 14">
                <a:extLst>
                  <a:ext uri="{FF2B5EF4-FFF2-40B4-BE49-F238E27FC236}">
                    <a16:creationId xmlns:a16="http://schemas.microsoft.com/office/drawing/2014/main" id="{9FFAB28A-6C08-41FD-8E43-D45B52ADF6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04873" y="5808663"/>
                <a:ext cx="6638927" cy="712887"/>
              </a:xfrm>
              <a:prstGeom prst="rect">
                <a:avLst/>
              </a:prstGeom>
              <a:blipFill>
                <a:blip r:embed="rId8"/>
                <a:stretch>
                  <a:fillRect l="-1835" b="-9402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2A7BDED5-D6BA-43A7-BBA1-2DA764082FE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229600" cy="6794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</a:t>
            </a:r>
            <a:r>
              <a:rPr lang="fr-FR" altLang="fr-FR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particle</a:t>
            </a:r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representation</a:t>
            </a:r>
            <a:endParaRPr lang="fr-FR" altLang="fr-FR" sz="3600" b="1" i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63" name="Text Box 3">
            <a:extLst>
              <a:ext uri="{FF2B5EF4-FFF2-40B4-BE49-F238E27FC236}">
                <a16:creationId xmlns:a16="http://schemas.microsoft.com/office/drawing/2014/main" id="{5F301980-50D9-48A9-902E-9B607261A7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1999" y="828919"/>
            <a:ext cx="109823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fr-FR" sz="28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this new frame and independent variable, a particle vector becomes:</a:t>
            </a:r>
            <a:endParaRPr lang="fr-FR" altLang="fr-FR" sz="2800" baseline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7E3BFA8E-6C1F-4C9F-BDA6-2EED6500EC5E}"/>
              </a:ext>
            </a:extLst>
          </p:cNvPr>
          <p:cNvGrpSpPr/>
          <p:nvPr/>
        </p:nvGrpSpPr>
        <p:grpSpPr>
          <a:xfrm>
            <a:off x="368987" y="1513010"/>
            <a:ext cx="1142044" cy="3921152"/>
            <a:chOff x="368987" y="1513010"/>
            <a:chExt cx="1142044" cy="392115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ZoneTexte 12">
                  <a:extLst>
                    <a:ext uri="{FF2B5EF4-FFF2-40B4-BE49-F238E27FC236}">
                      <a16:creationId xmlns:a16="http://schemas.microsoft.com/office/drawing/2014/main" id="{A45E81F7-3B92-4991-A829-EBE1DB05D214}"/>
                    </a:ext>
                  </a:extLst>
                </p:cNvPr>
                <p:cNvSpPr txBox="1"/>
                <p:nvPr/>
              </p:nvSpPr>
              <p:spPr>
                <a:xfrm>
                  <a:off x="368987" y="2842683"/>
                  <a:ext cx="1142044" cy="259147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fr-FR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fr-FR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eqArr>
                                    <m:eqArrPr>
                                      <m:ctrlPr>
                                        <a:rPr lang="fr-FR" sz="320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eqArrPr>
                                    <m:e>
                                      <m:r>
                                        <a:rPr lang="fr-FR" sz="32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e>
                                      <m:r>
                                        <a:rPr lang="fr-FR" sz="32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e>
                                      <m:r>
                                        <a:rPr lang="fr-FR" sz="32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</m:eqArr>
                                </m:e>
                              </m:mr>
                              <m:mr>
                                <m:e>
                                  <m:eqArr>
                                    <m:eqArrPr>
                                      <m:ctrlPr>
                                        <a:rPr lang="fr-FR" sz="320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eqArrPr>
                                    <m:e>
                                      <m:sSub>
                                        <m:sSubPr>
                                          <m:ctrlPr>
                                            <a:rPr lang="fr-FR" sz="3200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3200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e>
                                        <m:sub>
                                          <m:r>
                                            <a:rPr lang="fr-FR" sz="3200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e>
                                    <m:e>
                                      <m:sSub>
                                        <m:sSubPr>
                                          <m:ctrlPr>
                                            <a:rPr lang="fr-FR" sz="3200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3200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e>
                                        <m:sub>
                                          <m:r>
                                            <a:rPr lang="fr-FR" sz="3200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e>
                                    <m:e>
                                      <m:sSub>
                                        <m:sSubPr>
                                          <m:ctrlPr>
                                            <a:rPr lang="fr-FR" sz="3200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3200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e>
                                        <m:sub>
                                          <m:r>
                                            <a:rPr lang="fr-FR" sz="3200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</m:sub>
                                      </m:sSub>
                                    </m:e>
                                  </m:eqArr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fr-FR" sz="3200" dirty="0"/>
                </a:p>
              </p:txBody>
            </p:sp>
          </mc:Choice>
          <mc:Fallback xmlns="">
            <p:sp>
              <p:nvSpPr>
                <p:cNvPr id="13" name="ZoneTexte 12">
                  <a:extLst>
                    <a:ext uri="{FF2B5EF4-FFF2-40B4-BE49-F238E27FC236}">
                      <a16:creationId xmlns:a16="http://schemas.microsoft.com/office/drawing/2014/main" id="{A45E81F7-3B92-4991-A829-EBE1DB05D21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8987" y="2842683"/>
                  <a:ext cx="1142044" cy="2591479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6" name="Text Box 37">
              <a:extLst>
                <a:ext uri="{FF2B5EF4-FFF2-40B4-BE49-F238E27FC236}">
                  <a16:creationId xmlns:a16="http://schemas.microsoft.com/office/drawing/2014/main" id="{43CC4AF5-FE2F-464E-B9E0-35B8FCE837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5121" y="1513010"/>
              <a:ext cx="442179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US" altLang="fr-FR" sz="2800" b="1" i="1" baseline="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endParaRPr lang="fr-FR" altLang="fr-FR" sz="2800" b="1" i="1" baseline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Text Box 37">
              <a:extLst>
                <a:ext uri="{FF2B5EF4-FFF2-40B4-BE49-F238E27FC236}">
                  <a16:creationId xmlns:a16="http://schemas.microsoft.com/office/drawing/2014/main" id="{F5F75A82-5B7E-4FEE-8360-718D19F73D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5990" y="2197344"/>
              <a:ext cx="442179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US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</a:t>
              </a:r>
              <a:endParaRPr lang="fr-FR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8" name="ZoneTexte 27">
            <a:extLst>
              <a:ext uri="{FF2B5EF4-FFF2-40B4-BE49-F238E27FC236}">
                <a16:creationId xmlns:a16="http://schemas.microsoft.com/office/drawing/2014/main" id="{5B2E0CE5-2715-486F-AB1B-126905ECBB59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14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D015BFF3-8794-45DB-8B5C-68CBE0F1D7F6}"/>
              </a:ext>
            </a:extLst>
          </p:cNvPr>
          <p:cNvGrpSpPr/>
          <p:nvPr/>
        </p:nvGrpSpPr>
        <p:grpSpPr>
          <a:xfrm>
            <a:off x="1650390" y="1513010"/>
            <a:ext cx="1593971" cy="4755906"/>
            <a:chOff x="1650390" y="1513010"/>
            <a:chExt cx="1593971" cy="4755906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EC40631-45B5-46C7-9BCE-E6406387A375}"/>
                </a:ext>
              </a:extLst>
            </p:cNvPr>
            <p:cNvSpPr/>
            <p:nvPr/>
          </p:nvSpPr>
          <p:spPr>
            <a:xfrm>
              <a:off x="2022231" y="5583117"/>
              <a:ext cx="1222130" cy="685799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ZoneTexte 13">
                  <a:extLst>
                    <a:ext uri="{FF2B5EF4-FFF2-40B4-BE49-F238E27FC236}">
                      <a16:creationId xmlns:a16="http://schemas.microsoft.com/office/drawing/2014/main" id="{2A062EA0-C418-4709-9A6B-4D980319664F}"/>
                    </a:ext>
                  </a:extLst>
                </p:cNvPr>
                <p:cNvSpPr txBox="1"/>
                <p:nvPr/>
              </p:nvSpPr>
              <p:spPr>
                <a:xfrm>
                  <a:off x="2118656" y="2842683"/>
                  <a:ext cx="1050351" cy="272177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fr-FR" sz="32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fr-FR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eqArr>
                                    <m:eqArrPr>
                                      <m:ctrlPr>
                                        <a:rPr lang="fr-FR" sz="320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eqArrPr>
                                    <m:e>
                                      <m:r>
                                        <a:rPr lang="fr-FR" sz="32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e>
                                      <m:r>
                                        <a:rPr lang="fr-FR" sz="32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e>
                                      <m:r>
                                        <a:rPr lang="fr-FR" sz="32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𝜑</m:t>
                                      </m:r>
                                    </m:e>
                                  </m:eqArr>
                                </m:e>
                              </m:mr>
                              <m:mr>
                                <m:e>
                                  <m:eqArr>
                                    <m:eqArrPr>
                                      <m:ctrlPr>
                                        <a:rPr lang="fr-FR" sz="320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eqArrPr>
                                    <m:e>
                                      <m:r>
                                        <a:rPr lang="fr-FR" sz="3200" b="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fr-FR" sz="3200" b="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</m:t>
                                      </m:r>
                                    </m:e>
                                    <m:e>
                                      <m:r>
                                        <a:rPr lang="fr-FR" sz="3200" b="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𝑦</m:t>
                                      </m:r>
                                      <m:r>
                                        <a:rPr lang="fr-FR" sz="3200" b="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</m:t>
                                      </m:r>
                                    </m:e>
                                    <m:e>
                                      <m:r>
                                        <a:rPr lang="fr-FR" sz="3200" b="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𝐾</m:t>
                                      </m:r>
                                    </m:e>
                                  </m:eqArr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fr-FR" sz="3200" dirty="0"/>
                </a:p>
              </p:txBody>
            </p:sp>
          </mc:Choice>
          <mc:Fallback xmlns="">
            <p:sp>
              <p:nvSpPr>
                <p:cNvPr id="14" name="ZoneTexte 13">
                  <a:extLst>
                    <a:ext uri="{FF2B5EF4-FFF2-40B4-BE49-F238E27FC236}">
                      <a16:creationId xmlns:a16="http://schemas.microsoft.com/office/drawing/2014/main" id="{2A062EA0-C418-4709-9A6B-4D980319664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18656" y="2842683"/>
                  <a:ext cx="1050351" cy="2721771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Text Box 37">
              <a:extLst>
                <a:ext uri="{FF2B5EF4-FFF2-40B4-BE49-F238E27FC236}">
                  <a16:creationId xmlns:a16="http://schemas.microsoft.com/office/drawing/2014/main" id="{DC5F7202-8A6A-40A5-85A9-F65BA475B3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50390" y="1608260"/>
              <a:ext cx="442179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US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</a:t>
              </a:r>
              <a:endParaRPr lang="fr-FR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Text Box 37">
              <a:extLst>
                <a:ext uri="{FF2B5EF4-FFF2-40B4-BE49-F238E27FC236}">
                  <a16:creationId xmlns:a16="http://schemas.microsoft.com/office/drawing/2014/main" id="{E00C2AE5-9D32-4BDA-9858-862E5B6AC8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38414" y="1513010"/>
              <a:ext cx="442179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US" altLang="fr-FR" sz="2800" b="1" i="1" baseline="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endParaRPr lang="fr-FR" altLang="fr-FR" sz="2800" b="1" i="1" baseline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Text Box 37">
              <a:extLst>
                <a:ext uri="{FF2B5EF4-FFF2-40B4-BE49-F238E27FC236}">
                  <a16:creationId xmlns:a16="http://schemas.microsoft.com/office/drawing/2014/main" id="{15957859-BAFD-4718-B7D5-8EAEC5732C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50390" y="3753584"/>
              <a:ext cx="442179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US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</a:t>
              </a:r>
              <a:endParaRPr lang="fr-FR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Text Box 37">
              <a:extLst>
                <a:ext uri="{FF2B5EF4-FFF2-40B4-BE49-F238E27FC236}">
                  <a16:creationId xmlns:a16="http://schemas.microsoft.com/office/drawing/2014/main" id="{C1D429AA-2D9C-41D7-9162-993DB96E6B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32905" y="2197344"/>
              <a:ext cx="442179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US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</a:t>
              </a:r>
              <a:endParaRPr lang="fr-FR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ZoneTexte 30">
                  <a:extLst>
                    <a:ext uri="{FF2B5EF4-FFF2-40B4-BE49-F238E27FC236}">
                      <a16:creationId xmlns:a16="http://schemas.microsoft.com/office/drawing/2014/main" id="{B3723ACD-DF9C-4C59-9222-F415ACE6E89B}"/>
                    </a:ext>
                  </a:extLst>
                </p:cNvPr>
                <p:cNvSpPr txBox="1"/>
                <p:nvPr/>
              </p:nvSpPr>
              <p:spPr>
                <a:xfrm>
                  <a:off x="2154369" y="5635082"/>
                  <a:ext cx="922497" cy="55233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3200" b="1" i="1" smtClean="0">
                                <a:solidFill>
                                  <a:srgbClr val="0099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3200" b="1" i="1">
                                <a:solidFill>
                                  <a:srgbClr val="0099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𝑷</m:t>
                            </m:r>
                          </m:e>
                        </m:acc>
                        <m:d>
                          <m:dPr>
                            <m:ctrlPr>
                              <a:rPr lang="fr-FR" sz="32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32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𝒔</m:t>
                            </m:r>
                          </m:e>
                        </m:d>
                      </m:oMath>
                    </m:oMathPara>
                  </a14:m>
                  <a:endParaRPr lang="fr-FR" sz="3200" dirty="0"/>
                </a:p>
              </p:txBody>
            </p:sp>
          </mc:Choice>
          <mc:Fallback xmlns="">
            <p:sp>
              <p:nvSpPr>
                <p:cNvPr id="31" name="ZoneTexte 30">
                  <a:extLst>
                    <a:ext uri="{FF2B5EF4-FFF2-40B4-BE49-F238E27FC236}">
                      <a16:creationId xmlns:a16="http://schemas.microsoft.com/office/drawing/2014/main" id="{B3723ACD-DF9C-4C59-9222-F415ACE6E89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54369" y="5635082"/>
                  <a:ext cx="922497" cy="552331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29" name="Image 28">
            <a:extLst>
              <a:ext uri="{FF2B5EF4-FFF2-40B4-BE49-F238E27FC236}">
                <a16:creationId xmlns:a16="http://schemas.microsoft.com/office/drawing/2014/main" id="{F4FE1DAD-5833-4DF1-80A1-A138DE94AD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  <p:grpSp>
        <p:nvGrpSpPr>
          <p:cNvPr id="4" name="Groupe 3">
            <a:extLst>
              <a:ext uri="{FF2B5EF4-FFF2-40B4-BE49-F238E27FC236}">
                <a16:creationId xmlns:a16="http://schemas.microsoft.com/office/drawing/2014/main" id="{B6DA1B6B-FF56-4433-9271-7A8A4511A553}"/>
              </a:ext>
            </a:extLst>
          </p:cNvPr>
          <p:cNvGrpSpPr/>
          <p:nvPr/>
        </p:nvGrpSpPr>
        <p:grpSpPr>
          <a:xfrm>
            <a:off x="3536342" y="1641964"/>
            <a:ext cx="7093558" cy="494568"/>
            <a:chOff x="3536342" y="1641964"/>
            <a:chExt cx="7093558" cy="494568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34C5F20-9F1D-492D-A687-CE5CEB8FEE15}"/>
                </a:ext>
              </a:extLst>
            </p:cNvPr>
            <p:cNvSpPr/>
            <p:nvPr/>
          </p:nvSpPr>
          <p:spPr>
            <a:xfrm>
              <a:off x="7183315" y="1670540"/>
              <a:ext cx="3059723" cy="46599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397" name="Text Box 37">
              <a:extLst>
                <a:ext uri="{FF2B5EF4-FFF2-40B4-BE49-F238E27FC236}">
                  <a16:creationId xmlns:a16="http://schemas.microsoft.com/office/drawing/2014/main" id="{D57E528F-8259-4C0A-B5E1-BD6FE79C53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22091" y="1661014"/>
              <a:ext cx="6807809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US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en-US" altLang="fr-FR" sz="2400" b="1" i="1" baseline="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r>
                <a:rPr lang="en-US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en-US" altLang="fr-FR" sz="2400" b="1" i="1" baseline="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r>
                <a:rPr lang="en-US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are (still) the particle </a:t>
              </a:r>
              <a:r>
                <a:rPr lang="en-US" altLang="fr-FR" sz="2400" b="1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transverse coordinates</a:t>
              </a:r>
              <a:endParaRPr lang="fr-FR" altLang="fr-FR" sz="2400" b="1" baseline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Text Box 37">
              <a:extLst>
                <a:ext uri="{FF2B5EF4-FFF2-40B4-BE49-F238E27FC236}">
                  <a16:creationId xmlns:a16="http://schemas.microsoft.com/office/drawing/2014/main" id="{4D5F38E5-20F4-4279-890C-ABB0D04B94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6342" y="1641964"/>
              <a:ext cx="397484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US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  <a:endParaRPr lang="fr-FR" altLang="fr-FR" sz="2400" b="1" baseline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" name="Groupe 4">
            <a:extLst>
              <a:ext uri="{FF2B5EF4-FFF2-40B4-BE49-F238E27FC236}">
                <a16:creationId xmlns:a16="http://schemas.microsoft.com/office/drawing/2014/main" id="{FBDD64B7-FAD7-4D48-A4D8-08E58CA893F9}"/>
              </a:ext>
            </a:extLst>
          </p:cNvPr>
          <p:cNvGrpSpPr/>
          <p:nvPr/>
        </p:nvGrpSpPr>
        <p:grpSpPr>
          <a:xfrm>
            <a:off x="3536342" y="2381929"/>
            <a:ext cx="5543549" cy="1433933"/>
            <a:chOff x="3536342" y="2381929"/>
            <a:chExt cx="5543549" cy="1433933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C37B9F1-B0D2-4CEB-95E4-B89926DD9675}"/>
                </a:ext>
              </a:extLst>
            </p:cNvPr>
            <p:cNvSpPr/>
            <p:nvPr/>
          </p:nvSpPr>
          <p:spPr>
            <a:xfrm>
              <a:off x="6189785" y="3349870"/>
              <a:ext cx="2277208" cy="46599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408" name="Text Box 48">
              <a:extLst>
                <a:ext uri="{FF2B5EF4-FFF2-40B4-BE49-F238E27FC236}">
                  <a16:creationId xmlns:a16="http://schemas.microsoft.com/office/drawing/2014/main" id="{3B77CDE7-DE57-40C3-A1F6-C368CCA0E1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41391" y="2526204"/>
              <a:ext cx="1368425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and</a:t>
              </a:r>
              <a:endParaRPr lang="fr-FR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409" name="Text Box 49">
              <a:extLst>
                <a:ext uri="{FF2B5EF4-FFF2-40B4-BE49-F238E27FC236}">
                  <a16:creationId xmlns:a16="http://schemas.microsoft.com/office/drawing/2014/main" id="{D2BFECEC-10AA-4776-A6D8-0F57D102AF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55478" y="3318367"/>
              <a:ext cx="4824413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are the particle </a:t>
              </a:r>
              <a:r>
                <a:rPr lang="en-US" altLang="fr-FR" sz="2400" b="1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transverse slopes</a:t>
              </a:r>
              <a:endParaRPr lang="fr-FR" altLang="fr-FR" sz="2400" b="1" baseline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ZoneTexte 25">
                  <a:extLst>
                    <a:ext uri="{FF2B5EF4-FFF2-40B4-BE49-F238E27FC236}">
                      <a16:creationId xmlns:a16="http://schemas.microsoft.com/office/drawing/2014/main" id="{6880DD97-CC11-4AA6-B950-8B00609DA59C}"/>
                    </a:ext>
                  </a:extLst>
                </p:cNvPr>
                <p:cNvSpPr txBox="1"/>
                <p:nvPr/>
              </p:nvSpPr>
              <p:spPr>
                <a:xfrm>
                  <a:off x="3914296" y="2381929"/>
                  <a:ext cx="1804597" cy="76367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fr-FR" sz="24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24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fr-FR" sz="24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sz="24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fr-FR" sz="24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FR" sz="24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fr-FR" sz="24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</m:den>
                        </m:f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num>
                          <m:den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den>
                        </m:f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26" name="ZoneTexte 25">
                  <a:extLst>
                    <a:ext uri="{FF2B5EF4-FFF2-40B4-BE49-F238E27FC236}">
                      <a16:creationId xmlns:a16="http://schemas.microsoft.com/office/drawing/2014/main" id="{6880DD97-CC11-4AA6-B950-8B00609DA59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14296" y="2381929"/>
                  <a:ext cx="1804597" cy="763671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ZoneTexte 26">
                  <a:extLst>
                    <a:ext uri="{FF2B5EF4-FFF2-40B4-BE49-F238E27FC236}">
                      <a16:creationId xmlns:a16="http://schemas.microsoft.com/office/drawing/2014/main" id="{C833DA01-4CE6-4E18-A07C-B61F851BEC51}"/>
                    </a:ext>
                  </a:extLst>
                </p:cNvPr>
                <p:cNvSpPr txBox="1"/>
                <p:nvPr/>
              </p:nvSpPr>
              <p:spPr>
                <a:xfrm>
                  <a:off x="6692666" y="2381929"/>
                  <a:ext cx="1823833" cy="76367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fr-FR" sz="24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24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fr-FR" sz="24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sz="24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fr-FR" sz="24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FR" sz="24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fr-FR" sz="24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</m:den>
                        </m:f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num>
                          <m:den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den>
                        </m:f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27" name="ZoneTexte 26">
                  <a:extLst>
                    <a:ext uri="{FF2B5EF4-FFF2-40B4-BE49-F238E27FC236}">
                      <a16:creationId xmlns:a16="http://schemas.microsoft.com/office/drawing/2014/main" id="{C833DA01-4CE6-4E18-A07C-B61F851BEC5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92666" y="2381929"/>
                  <a:ext cx="1823833" cy="763671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3" name="Text Box 37">
              <a:extLst>
                <a:ext uri="{FF2B5EF4-FFF2-40B4-BE49-F238E27FC236}">
                  <a16:creationId xmlns:a16="http://schemas.microsoft.com/office/drawing/2014/main" id="{E56F09F0-1671-4107-9556-3D9B06E186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6342" y="2499214"/>
              <a:ext cx="397484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US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  <a:endParaRPr lang="fr-FR" altLang="fr-FR" sz="2400" b="1" baseline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" name="Groupe 5">
            <a:extLst>
              <a:ext uri="{FF2B5EF4-FFF2-40B4-BE49-F238E27FC236}">
                <a16:creationId xmlns:a16="http://schemas.microsoft.com/office/drawing/2014/main" id="{51340F30-99FB-4DE2-8871-51D6D1F68654}"/>
              </a:ext>
            </a:extLst>
          </p:cNvPr>
          <p:cNvGrpSpPr/>
          <p:nvPr/>
        </p:nvGrpSpPr>
        <p:grpSpPr>
          <a:xfrm>
            <a:off x="3536342" y="4261339"/>
            <a:ext cx="8394819" cy="862259"/>
            <a:chOff x="3536342" y="4261339"/>
            <a:chExt cx="8394819" cy="862259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AE6CD6A-CF61-4699-B389-2CAE428431A0}"/>
                </a:ext>
              </a:extLst>
            </p:cNvPr>
            <p:cNvSpPr/>
            <p:nvPr/>
          </p:nvSpPr>
          <p:spPr>
            <a:xfrm>
              <a:off x="7209692" y="4308232"/>
              <a:ext cx="817684" cy="46599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399" name="Text Box 39">
                  <a:extLst>
                    <a:ext uri="{FF2B5EF4-FFF2-40B4-BE49-F238E27FC236}">
                      <a16:creationId xmlns:a16="http://schemas.microsoft.com/office/drawing/2014/main" id="{F4C12518-A8E6-48B0-81FC-568D63F078B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759444" y="4292601"/>
                  <a:ext cx="8171717" cy="83099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fr-FR" sz="240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𝝋</m:t>
                      </m:r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</m:t>
                      </m:r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sSub>
                        <m:sSubPr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fr-FR" sz="24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𝝉</m:t>
                      </m:r>
                    </m:oMath>
                  </a14:m>
                  <a:r>
                    <a:rPr lang="en-US" altLang="fr-FR" sz="2400" baseline="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is the particle</a:t>
                  </a:r>
                  <a:r>
                    <a:rPr lang="en-US" altLang="fr-FR" sz="2400" b="1" baseline="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phase</a:t>
                  </a:r>
                  <a:r>
                    <a:rPr lang="en-US" altLang="fr-FR" sz="2400" baseline="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,</a:t>
                  </a:r>
                  <a:r>
                    <a:rPr lang="en-US" altLang="fr-FR" sz="2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the arrival time </a:t>
                  </a:r>
                  <a14:m>
                    <m:oMath xmlns:m="http://schemas.openxmlformats.org/officeDocument/2006/math">
                      <m:r>
                        <a:rPr lang="fr-FR" sz="240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</m:oMath>
                  </a14:m>
                  <a:r>
                    <a:rPr lang="en-US" altLang="fr-FR" sz="2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at </a:t>
                  </a:r>
                  <a14:m>
                    <m:oMath xmlns:m="http://schemas.openxmlformats.org/officeDocument/2006/math">
                      <m:r>
                        <a:rPr lang="fr-FR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a14:m>
                  <a:r>
                    <a:rPr lang="en-US" altLang="fr-FR" sz="2400" baseline="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normalized </a:t>
                  </a:r>
                  <a:r>
                    <a:rPr lang="en-US" altLang="fr-FR" sz="2400" baseline="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wrt</a:t>
                  </a:r>
                  <a:r>
                    <a:rPr lang="en-US" altLang="fr-FR" sz="2400" baseline="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a frequency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fr-FR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a14:m>
                  <a:r>
                    <a:rPr lang="en-US" altLang="fr-FR" sz="24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altLang="fr-FR" sz="2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(</a:t>
                  </a:r>
                  <a:r>
                    <a:rPr lang="en-US" altLang="fr-FR" sz="24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generaly</a:t>
                  </a:r>
                  <a:r>
                    <a:rPr lang="en-US" altLang="fr-FR" sz="2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RF) </a:t>
                  </a:r>
                  <a:endParaRPr lang="fr-FR" altLang="fr-FR" sz="2400" baseline="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5399" name="Text Box 39">
                  <a:extLst>
                    <a:ext uri="{FF2B5EF4-FFF2-40B4-BE49-F238E27FC236}">
                      <a16:creationId xmlns:a16="http://schemas.microsoft.com/office/drawing/2014/main" id="{F4C12518-A8E6-48B0-81FC-568D63F078B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759444" y="4292601"/>
                  <a:ext cx="8171717" cy="830997"/>
                </a:xfrm>
                <a:prstGeom prst="rect">
                  <a:avLst/>
                </a:prstGeom>
                <a:blipFill>
                  <a:blip r:embed="rId8"/>
                  <a:stretch>
                    <a:fillRect l="-1194" t="-5882" b="-16176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Text Box 37">
              <a:extLst>
                <a:ext uri="{FF2B5EF4-FFF2-40B4-BE49-F238E27FC236}">
                  <a16:creationId xmlns:a16="http://schemas.microsoft.com/office/drawing/2014/main" id="{39945C7B-BE30-4133-BD42-DCC46635DB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6342" y="4261339"/>
              <a:ext cx="397484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US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  <a:endParaRPr lang="fr-FR" altLang="fr-FR" sz="2400" b="1" baseline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" name="Groupe 6">
            <a:extLst>
              <a:ext uri="{FF2B5EF4-FFF2-40B4-BE49-F238E27FC236}">
                <a16:creationId xmlns:a16="http://schemas.microsoft.com/office/drawing/2014/main" id="{2B61D553-9FA7-4769-9F22-B28451F40628}"/>
              </a:ext>
            </a:extLst>
          </p:cNvPr>
          <p:cNvGrpSpPr/>
          <p:nvPr/>
        </p:nvGrpSpPr>
        <p:grpSpPr>
          <a:xfrm>
            <a:off x="3536342" y="5718664"/>
            <a:ext cx="5830886" cy="497499"/>
            <a:chOff x="3536342" y="5718664"/>
            <a:chExt cx="5830886" cy="497499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F458B18-6BB0-46EA-B44F-CCCAB188743E}"/>
                </a:ext>
              </a:extLst>
            </p:cNvPr>
            <p:cNvSpPr/>
            <p:nvPr/>
          </p:nvSpPr>
          <p:spPr>
            <a:xfrm>
              <a:off x="5882055" y="5750171"/>
              <a:ext cx="1907929" cy="46599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410" name="Text Box 50">
              <a:extLst>
                <a:ext uri="{FF2B5EF4-FFF2-40B4-BE49-F238E27FC236}">
                  <a16:creationId xmlns:a16="http://schemas.microsoft.com/office/drawing/2014/main" id="{115C28DA-39A4-44E8-A97F-CCC2127288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22091" y="5730387"/>
              <a:ext cx="5545137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fr-FR" sz="2400" b="1" i="1" baseline="0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</a:t>
              </a:r>
              <a:r>
                <a:rPr lang="en-US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is the particle </a:t>
              </a:r>
              <a:r>
                <a:rPr lang="en-US" altLang="fr-FR" sz="2400" b="1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kinetic energy</a:t>
              </a:r>
              <a:endParaRPr lang="fr-FR" altLang="fr-FR" sz="2400" b="1" baseline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Text Box 37">
              <a:extLst>
                <a:ext uri="{FF2B5EF4-FFF2-40B4-BE49-F238E27FC236}">
                  <a16:creationId xmlns:a16="http://schemas.microsoft.com/office/drawing/2014/main" id="{6200FBC4-C490-46FE-9226-4836D6AA88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6342" y="5718664"/>
              <a:ext cx="397484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US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  <a:endParaRPr lang="fr-FR" altLang="fr-FR" sz="2400" b="1" baseline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7F3EB65F-7257-4691-9658-72721989C5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169377" y="2982924"/>
            <a:ext cx="10065106" cy="77787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altLang="fr-FR" sz="40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RF </a:t>
            </a:r>
            <a:r>
              <a:rPr lang="fr-FR" altLang="fr-FR" sz="40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acceleration</a:t>
            </a:r>
            <a:r>
              <a:rPr lang="fr-FR" altLang="fr-FR" sz="40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&amp;</a:t>
            </a:r>
            <a:br>
              <a:rPr lang="fr-FR" altLang="fr-FR" sz="40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altLang="fr-FR" sz="40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Longitudinal </a:t>
            </a:r>
            <a:r>
              <a:rPr lang="fr-FR" altLang="fr-FR" sz="40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dynamics</a:t>
            </a:r>
            <a:endParaRPr lang="fr-FR" altLang="fr-FR" sz="40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DA96035-FC83-4C65-8AA2-7D568B25EDB0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15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54304E7-0192-4CFB-A515-D92B5D98DD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  <p:sp>
        <p:nvSpPr>
          <p:cNvPr id="5" name="Text Box 4">
            <a:extLst>
              <a:ext uri="{FF2B5EF4-FFF2-40B4-BE49-F238E27FC236}">
                <a16:creationId xmlns:a16="http://schemas.microsoft.com/office/drawing/2014/main" id="{9B017891-77A3-4209-9F65-4FC7996366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48499" y="0"/>
            <a:ext cx="84350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2800" baseline="0" dirty="0">
                <a:latin typeface="Times New Roman" panose="02020603050405020304" pitchFamily="18" charset="0"/>
              </a:rPr>
              <a:t>9’30</a:t>
            </a:r>
          </a:p>
        </p:txBody>
      </p:sp>
    </p:spTree>
    <p:extLst>
      <p:ext uri="{BB962C8B-B14F-4D97-AF65-F5344CB8AC3E}">
        <p14:creationId xmlns:p14="http://schemas.microsoft.com/office/powerpoint/2010/main" val="29939708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3A811EEF-154D-4775-9F71-A8D24CB41F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229600" cy="6794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Longitudinal phase-</a:t>
            </a:r>
            <a:r>
              <a:rPr lang="fr-FR" altLang="fr-FR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space</a:t>
            </a:r>
            <a:endParaRPr lang="fr-FR" altLang="fr-FR" sz="3600" b="1" i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4" name="ZoneTexte 313">
            <a:extLst>
              <a:ext uri="{FF2B5EF4-FFF2-40B4-BE49-F238E27FC236}">
                <a16:creationId xmlns:a16="http://schemas.microsoft.com/office/drawing/2014/main" id="{6C4C63FF-6B9A-4DBA-A5F3-447DAC2CC17F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16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A4FFBA3B-61CE-4F80-AA17-DAC34101EC76}"/>
              </a:ext>
            </a:extLst>
          </p:cNvPr>
          <p:cNvGrpSpPr/>
          <p:nvPr/>
        </p:nvGrpSpPr>
        <p:grpSpPr>
          <a:xfrm>
            <a:off x="241300" y="73106"/>
            <a:ext cx="11095291" cy="5198371"/>
            <a:chOff x="241300" y="73106"/>
            <a:chExt cx="11095291" cy="5198371"/>
          </a:xfrm>
        </p:grpSpPr>
        <p:sp>
          <p:nvSpPr>
            <p:cNvPr id="295" name="Line 288">
              <a:extLst>
                <a:ext uri="{FF2B5EF4-FFF2-40B4-BE49-F238E27FC236}">
                  <a16:creationId xmlns:a16="http://schemas.microsoft.com/office/drawing/2014/main" id="{294D64EF-82CE-4CD7-930E-9AD5645BEC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69945" y="4623777"/>
              <a:ext cx="4195885" cy="152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6" name="Text Box 289">
              <a:extLst>
                <a:ext uri="{FF2B5EF4-FFF2-40B4-BE49-F238E27FC236}">
                  <a16:creationId xmlns:a16="http://schemas.microsoft.com/office/drawing/2014/main" id="{8A75E63D-5A16-4CE2-BADB-690CF463A5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61543" y="4571390"/>
              <a:ext cx="36195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i="1" dirty="0">
                  <a:latin typeface="Symbol" pitchFamily="18" charset="2"/>
                </a:rPr>
                <a:t>j</a:t>
              </a:r>
            </a:p>
          </p:txBody>
        </p:sp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88B08BF8-989B-42C4-A617-FFFB972DE211}"/>
                </a:ext>
              </a:extLst>
            </p:cNvPr>
            <p:cNvGrpSpPr/>
            <p:nvPr/>
          </p:nvGrpSpPr>
          <p:grpSpPr>
            <a:xfrm flipH="1">
              <a:off x="4455746" y="4090377"/>
              <a:ext cx="1892300" cy="1181100"/>
              <a:chOff x="6310923" y="4749800"/>
              <a:chExt cx="1892300" cy="1181100"/>
            </a:xfrm>
            <a:solidFill>
              <a:schemeClr val="bg1">
                <a:lumMod val="85000"/>
              </a:schemeClr>
            </a:solidFill>
          </p:grpSpPr>
          <p:sp>
            <p:nvSpPr>
              <p:cNvPr id="160" name="Oval 153">
                <a:extLst>
                  <a:ext uri="{FF2B5EF4-FFF2-40B4-BE49-F238E27FC236}">
                    <a16:creationId xmlns:a16="http://schemas.microsoft.com/office/drawing/2014/main" id="{E50E38B2-57B9-4AD3-945C-9D3D1F9250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10923" y="51054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61" name="Oval 154">
                <a:extLst>
                  <a:ext uri="{FF2B5EF4-FFF2-40B4-BE49-F238E27FC236}">
                    <a16:creationId xmlns:a16="http://schemas.microsoft.com/office/drawing/2014/main" id="{9B701294-CF8D-42A6-ADE1-936DDD2FBF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84023" y="51181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62" name="Oval 155">
                <a:extLst>
                  <a:ext uri="{FF2B5EF4-FFF2-40B4-BE49-F238E27FC236}">
                    <a16:creationId xmlns:a16="http://schemas.microsoft.com/office/drawing/2014/main" id="{A2CDC499-B817-484A-B11D-CF0D95523F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91923" y="52959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63" name="Oval 156">
                <a:extLst>
                  <a:ext uri="{FF2B5EF4-FFF2-40B4-BE49-F238E27FC236}">
                    <a16:creationId xmlns:a16="http://schemas.microsoft.com/office/drawing/2014/main" id="{249B6D76-F2E2-457F-B449-2B9D493D49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64923" y="50165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64" name="Oval 157">
                <a:extLst>
                  <a:ext uri="{FF2B5EF4-FFF2-40B4-BE49-F238E27FC236}">
                    <a16:creationId xmlns:a16="http://schemas.microsoft.com/office/drawing/2014/main" id="{ED10F00B-C67A-49C9-952D-8DCDD08426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25223" y="52832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65" name="Oval 158">
                <a:extLst>
                  <a:ext uri="{FF2B5EF4-FFF2-40B4-BE49-F238E27FC236}">
                    <a16:creationId xmlns:a16="http://schemas.microsoft.com/office/drawing/2014/main" id="{0101C4A0-AD75-4891-95D1-964140F2CB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91923" y="54864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66" name="Oval 159">
                <a:extLst>
                  <a:ext uri="{FF2B5EF4-FFF2-40B4-BE49-F238E27FC236}">
                    <a16:creationId xmlns:a16="http://schemas.microsoft.com/office/drawing/2014/main" id="{440C5478-6C8C-4A5A-95FA-EAB4C7207E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45923" y="52578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67" name="Oval 160">
                <a:extLst>
                  <a:ext uri="{FF2B5EF4-FFF2-40B4-BE49-F238E27FC236}">
                    <a16:creationId xmlns:a16="http://schemas.microsoft.com/office/drawing/2014/main" id="{C7745723-31DC-4088-BC43-931A720614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90323" y="50165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68" name="Oval 161">
                <a:extLst>
                  <a:ext uri="{FF2B5EF4-FFF2-40B4-BE49-F238E27FC236}">
                    <a16:creationId xmlns:a16="http://schemas.microsoft.com/office/drawing/2014/main" id="{E53D0FA6-5370-4C1F-916A-C12642E172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63423" y="50292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69" name="Oval 162">
                <a:extLst>
                  <a:ext uri="{FF2B5EF4-FFF2-40B4-BE49-F238E27FC236}">
                    <a16:creationId xmlns:a16="http://schemas.microsoft.com/office/drawing/2014/main" id="{65968FCC-8DB2-40FD-8062-F343685D7B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1323" y="52070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70" name="Oval 163">
                <a:extLst>
                  <a:ext uri="{FF2B5EF4-FFF2-40B4-BE49-F238E27FC236}">
                    <a16:creationId xmlns:a16="http://schemas.microsoft.com/office/drawing/2014/main" id="{5AD61412-BDCA-4D84-9197-49D4F08D15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44323" y="49276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71" name="Oval 164">
                <a:extLst>
                  <a:ext uri="{FF2B5EF4-FFF2-40B4-BE49-F238E27FC236}">
                    <a16:creationId xmlns:a16="http://schemas.microsoft.com/office/drawing/2014/main" id="{382C338F-77E0-4F27-B83A-5EB7ADF63B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4623" y="51943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72" name="Oval 165">
                <a:extLst>
                  <a:ext uri="{FF2B5EF4-FFF2-40B4-BE49-F238E27FC236}">
                    <a16:creationId xmlns:a16="http://schemas.microsoft.com/office/drawing/2014/main" id="{BD0038F2-F437-41F6-B2C6-CFCA0B4D2D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1323" y="53975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73" name="Oval 166">
                <a:extLst>
                  <a:ext uri="{FF2B5EF4-FFF2-40B4-BE49-F238E27FC236}">
                    <a16:creationId xmlns:a16="http://schemas.microsoft.com/office/drawing/2014/main" id="{9F97CBAF-F131-4995-8A4B-3D97D9CB24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5323" y="51689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74" name="Oval 167">
                <a:extLst>
                  <a:ext uri="{FF2B5EF4-FFF2-40B4-BE49-F238E27FC236}">
                    <a16:creationId xmlns:a16="http://schemas.microsoft.com/office/drawing/2014/main" id="{CB45E394-45FE-4A23-B9B2-B3A84A9A59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80823" y="52578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75" name="Oval 168">
                <a:extLst>
                  <a:ext uri="{FF2B5EF4-FFF2-40B4-BE49-F238E27FC236}">
                    <a16:creationId xmlns:a16="http://schemas.microsoft.com/office/drawing/2014/main" id="{F3C77878-8971-40DD-B3E9-20E4E00F53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53923" y="52705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76" name="Oval 169">
                <a:extLst>
                  <a:ext uri="{FF2B5EF4-FFF2-40B4-BE49-F238E27FC236}">
                    <a16:creationId xmlns:a16="http://schemas.microsoft.com/office/drawing/2014/main" id="{41CDBA85-295F-433C-919B-AE28B416C7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1823" y="54483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77" name="Oval 170">
                <a:extLst>
                  <a:ext uri="{FF2B5EF4-FFF2-40B4-BE49-F238E27FC236}">
                    <a16:creationId xmlns:a16="http://schemas.microsoft.com/office/drawing/2014/main" id="{44692E01-1BC6-4CE3-9C71-46F8513FC8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34823" y="51689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78" name="Oval 171">
                <a:extLst>
                  <a:ext uri="{FF2B5EF4-FFF2-40B4-BE49-F238E27FC236}">
                    <a16:creationId xmlns:a16="http://schemas.microsoft.com/office/drawing/2014/main" id="{1F4E2325-E6D6-44B8-8CBD-83787B2484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95123" y="54356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79" name="Oval 172">
                <a:extLst>
                  <a:ext uri="{FF2B5EF4-FFF2-40B4-BE49-F238E27FC236}">
                    <a16:creationId xmlns:a16="http://schemas.microsoft.com/office/drawing/2014/main" id="{96110883-75BC-4D61-95A2-B30924ED5F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1823" y="56388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80" name="Oval 173">
                <a:extLst>
                  <a:ext uri="{FF2B5EF4-FFF2-40B4-BE49-F238E27FC236}">
                    <a16:creationId xmlns:a16="http://schemas.microsoft.com/office/drawing/2014/main" id="{F223624C-70AF-4CA0-910A-5A3967857C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15823" y="54102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81" name="Oval 174">
                <a:extLst>
                  <a:ext uri="{FF2B5EF4-FFF2-40B4-BE49-F238E27FC236}">
                    <a16:creationId xmlns:a16="http://schemas.microsoft.com/office/drawing/2014/main" id="{A8DAD9EE-DE82-41A2-8CBD-0BF5AD5317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1323" y="49530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82" name="Oval 175">
                <a:extLst>
                  <a:ext uri="{FF2B5EF4-FFF2-40B4-BE49-F238E27FC236}">
                    <a16:creationId xmlns:a16="http://schemas.microsoft.com/office/drawing/2014/main" id="{267CDF04-75C4-4EDB-9BA0-ED4C137C42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44423" y="49657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83" name="Oval 176">
                <a:extLst>
                  <a:ext uri="{FF2B5EF4-FFF2-40B4-BE49-F238E27FC236}">
                    <a16:creationId xmlns:a16="http://schemas.microsoft.com/office/drawing/2014/main" id="{F044C961-0C6D-4DE7-A6C8-883673D1C9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52323" y="51435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84" name="Oval 177">
                <a:extLst>
                  <a:ext uri="{FF2B5EF4-FFF2-40B4-BE49-F238E27FC236}">
                    <a16:creationId xmlns:a16="http://schemas.microsoft.com/office/drawing/2014/main" id="{6A8E5B00-2E95-4085-8ED3-199B52CAB5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5323" y="48641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85" name="Oval 178">
                <a:extLst>
                  <a:ext uri="{FF2B5EF4-FFF2-40B4-BE49-F238E27FC236}">
                    <a16:creationId xmlns:a16="http://schemas.microsoft.com/office/drawing/2014/main" id="{F14875A4-97F2-4A35-AFCF-377AC88E5D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85623" y="51308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86" name="Oval 179">
                <a:extLst>
                  <a:ext uri="{FF2B5EF4-FFF2-40B4-BE49-F238E27FC236}">
                    <a16:creationId xmlns:a16="http://schemas.microsoft.com/office/drawing/2014/main" id="{18FE3A39-5DCE-4B61-81CF-30CB86BD4F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52323" y="53340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87" name="Oval 180">
                <a:extLst>
                  <a:ext uri="{FF2B5EF4-FFF2-40B4-BE49-F238E27FC236}">
                    <a16:creationId xmlns:a16="http://schemas.microsoft.com/office/drawing/2014/main" id="{46C73493-A91F-42EC-B2B2-F64652530B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06323" y="51054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88" name="Oval 181">
                <a:extLst>
                  <a:ext uri="{FF2B5EF4-FFF2-40B4-BE49-F238E27FC236}">
                    <a16:creationId xmlns:a16="http://schemas.microsoft.com/office/drawing/2014/main" id="{D7996CBA-2F0D-4D15-927E-096ACE5E39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39523" y="48387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89" name="Oval 182">
                <a:extLst>
                  <a:ext uri="{FF2B5EF4-FFF2-40B4-BE49-F238E27FC236}">
                    <a16:creationId xmlns:a16="http://schemas.microsoft.com/office/drawing/2014/main" id="{6258CFD6-E5A3-496E-9315-E49EEB7D70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2623" y="48514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90" name="Oval 183">
                <a:extLst>
                  <a:ext uri="{FF2B5EF4-FFF2-40B4-BE49-F238E27FC236}">
                    <a16:creationId xmlns:a16="http://schemas.microsoft.com/office/drawing/2014/main" id="{5E66BBBE-9A22-4C90-AC3B-BE6D28973C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0523" y="50292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91" name="Oval 184">
                <a:extLst>
                  <a:ext uri="{FF2B5EF4-FFF2-40B4-BE49-F238E27FC236}">
                    <a16:creationId xmlns:a16="http://schemas.microsoft.com/office/drawing/2014/main" id="{1C2FDE45-484C-4D51-93A7-C4F3CE0E28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3523" y="47498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92" name="Oval 185">
                <a:extLst>
                  <a:ext uri="{FF2B5EF4-FFF2-40B4-BE49-F238E27FC236}">
                    <a16:creationId xmlns:a16="http://schemas.microsoft.com/office/drawing/2014/main" id="{5483BE06-144B-484E-82E0-32061E23BF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53823" y="50165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93" name="Oval 186">
                <a:extLst>
                  <a:ext uri="{FF2B5EF4-FFF2-40B4-BE49-F238E27FC236}">
                    <a16:creationId xmlns:a16="http://schemas.microsoft.com/office/drawing/2014/main" id="{C067D52E-CC38-45D6-B9F0-EE17007FC7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0523" y="52197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94" name="Oval 187">
                <a:extLst>
                  <a:ext uri="{FF2B5EF4-FFF2-40B4-BE49-F238E27FC236}">
                    <a16:creationId xmlns:a16="http://schemas.microsoft.com/office/drawing/2014/main" id="{3156AAEB-77E4-4FFF-9829-A31E176990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4523" y="49911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95" name="Oval 188">
                <a:extLst>
                  <a:ext uri="{FF2B5EF4-FFF2-40B4-BE49-F238E27FC236}">
                    <a16:creationId xmlns:a16="http://schemas.microsoft.com/office/drawing/2014/main" id="{DBB33D8B-2D64-4C8B-AFAA-09282F0DB9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19023" y="55118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96" name="Oval 189">
                <a:extLst>
                  <a:ext uri="{FF2B5EF4-FFF2-40B4-BE49-F238E27FC236}">
                    <a16:creationId xmlns:a16="http://schemas.microsoft.com/office/drawing/2014/main" id="{910DCEF5-E096-4F92-8130-8A2B921B12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26923" y="56896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97" name="Oval 190">
                <a:extLst>
                  <a:ext uri="{FF2B5EF4-FFF2-40B4-BE49-F238E27FC236}">
                    <a16:creationId xmlns:a16="http://schemas.microsoft.com/office/drawing/2014/main" id="{42DC3CB4-BE6C-4F25-A592-128994A50B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9923" y="54102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98" name="Oval 191">
                <a:extLst>
                  <a:ext uri="{FF2B5EF4-FFF2-40B4-BE49-F238E27FC236}">
                    <a16:creationId xmlns:a16="http://schemas.microsoft.com/office/drawing/2014/main" id="{3D24B056-BCDD-444C-9CA9-EA1458A841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60223" y="56769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99" name="Oval 192">
                <a:extLst>
                  <a:ext uri="{FF2B5EF4-FFF2-40B4-BE49-F238E27FC236}">
                    <a16:creationId xmlns:a16="http://schemas.microsoft.com/office/drawing/2014/main" id="{4F62BB96-873E-4D1B-B14F-60C95EE5CD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0923" y="56515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00" name="Oval 193">
                <a:extLst>
                  <a:ext uri="{FF2B5EF4-FFF2-40B4-BE49-F238E27FC236}">
                    <a16:creationId xmlns:a16="http://schemas.microsoft.com/office/drawing/2014/main" id="{148FC187-06F8-4974-B867-3B7A938A6C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5323" y="54102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01" name="Oval 194">
                <a:extLst>
                  <a:ext uri="{FF2B5EF4-FFF2-40B4-BE49-F238E27FC236}">
                    <a16:creationId xmlns:a16="http://schemas.microsoft.com/office/drawing/2014/main" id="{8C146A6E-33D7-4FD3-9CD6-0F335E588D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06323" y="56007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02" name="Oval 195">
                <a:extLst>
                  <a:ext uri="{FF2B5EF4-FFF2-40B4-BE49-F238E27FC236}">
                    <a16:creationId xmlns:a16="http://schemas.microsoft.com/office/drawing/2014/main" id="{72AD93BE-D44E-499A-BE57-DB2DB11866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79323" y="53213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03" name="Oval 196">
                <a:extLst>
                  <a:ext uri="{FF2B5EF4-FFF2-40B4-BE49-F238E27FC236}">
                    <a16:creationId xmlns:a16="http://schemas.microsoft.com/office/drawing/2014/main" id="{82876E1A-5824-43BC-8E5B-E528721E4B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39623" y="55880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04" name="Oval 197">
                <a:extLst>
                  <a:ext uri="{FF2B5EF4-FFF2-40B4-BE49-F238E27FC236}">
                    <a16:creationId xmlns:a16="http://schemas.microsoft.com/office/drawing/2014/main" id="{21C0C1C0-3B52-43D8-B901-DD4ECAED74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06323" y="57912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05" name="Oval 198">
                <a:extLst>
                  <a:ext uri="{FF2B5EF4-FFF2-40B4-BE49-F238E27FC236}">
                    <a16:creationId xmlns:a16="http://schemas.microsoft.com/office/drawing/2014/main" id="{9E153854-4AC2-419D-B816-8007F5AA66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15823" y="56515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06" name="Oval 199">
                <a:extLst>
                  <a:ext uri="{FF2B5EF4-FFF2-40B4-BE49-F238E27FC236}">
                    <a16:creationId xmlns:a16="http://schemas.microsoft.com/office/drawing/2014/main" id="{9067EE67-DA90-43F8-AD83-DD5D598C52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69823" y="55626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07" name="Oval 200">
                <a:extLst>
                  <a:ext uri="{FF2B5EF4-FFF2-40B4-BE49-F238E27FC236}">
                    <a16:creationId xmlns:a16="http://schemas.microsoft.com/office/drawing/2014/main" id="{3551CD43-1C32-4294-825B-D5092FC204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06323" y="53467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08" name="Oval 201">
                <a:extLst>
                  <a:ext uri="{FF2B5EF4-FFF2-40B4-BE49-F238E27FC236}">
                    <a16:creationId xmlns:a16="http://schemas.microsoft.com/office/drawing/2014/main" id="{5D5AA38D-3D2A-4787-B6D2-9C676C443E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0623" y="55245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09" name="Oval 202">
                <a:extLst>
                  <a:ext uri="{FF2B5EF4-FFF2-40B4-BE49-F238E27FC236}">
                    <a16:creationId xmlns:a16="http://schemas.microsoft.com/office/drawing/2014/main" id="{E63A7722-19A9-4C7B-992B-395DF33B9F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4523" y="52324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10" name="Oval 203">
                <a:extLst>
                  <a:ext uri="{FF2B5EF4-FFF2-40B4-BE49-F238E27FC236}">
                    <a16:creationId xmlns:a16="http://schemas.microsoft.com/office/drawing/2014/main" id="{4D55623E-8E7B-4106-A87C-ED5905210B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55523" y="54229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11" name="Oval 204">
                <a:extLst>
                  <a:ext uri="{FF2B5EF4-FFF2-40B4-BE49-F238E27FC236}">
                    <a16:creationId xmlns:a16="http://schemas.microsoft.com/office/drawing/2014/main" id="{2E7DB676-A2FD-4F8D-A363-81C8548E59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28523" y="51435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12" name="Oval 205">
                <a:extLst>
                  <a:ext uri="{FF2B5EF4-FFF2-40B4-BE49-F238E27FC236}">
                    <a16:creationId xmlns:a16="http://schemas.microsoft.com/office/drawing/2014/main" id="{275EA7AF-4138-495D-BB6B-17FEF70069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8823" y="54102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13" name="Oval 206">
                <a:extLst>
                  <a:ext uri="{FF2B5EF4-FFF2-40B4-BE49-F238E27FC236}">
                    <a16:creationId xmlns:a16="http://schemas.microsoft.com/office/drawing/2014/main" id="{B3CA6A0E-3C4D-4627-9570-AC7D274A43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55523" y="56134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14" name="Oval 207">
                <a:extLst>
                  <a:ext uri="{FF2B5EF4-FFF2-40B4-BE49-F238E27FC236}">
                    <a16:creationId xmlns:a16="http://schemas.microsoft.com/office/drawing/2014/main" id="{87478E76-095C-455C-A590-8CD0008FF9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0423" y="47879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15" name="Oval 208">
                <a:extLst>
                  <a:ext uri="{FF2B5EF4-FFF2-40B4-BE49-F238E27FC236}">
                    <a16:creationId xmlns:a16="http://schemas.microsoft.com/office/drawing/2014/main" id="{1F99F5BD-A6C8-4D85-921E-29084C0B64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0423" y="49149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16" name="Oval 209">
                <a:extLst>
                  <a:ext uri="{FF2B5EF4-FFF2-40B4-BE49-F238E27FC236}">
                    <a16:creationId xmlns:a16="http://schemas.microsoft.com/office/drawing/2014/main" id="{62BE16AB-A2B7-49E1-9434-0324EC0E4F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15823" y="48641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17" name="Oval 210">
                <a:extLst>
                  <a:ext uri="{FF2B5EF4-FFF2-40B4-BE49-F238E27FC236}">
                    <a16:creationId xmlns:a16="http://schemas.microsoft.com/office/drawing/2014/main" id="{2607CBDF-5837-48F0-928F-154CF1B525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15823" y="50546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18" name="Oval 211">
                <a:extLst>
                  <a:ext uri="{FF2B5EF4-FFF2-40B4-BE49-F238E27FC236}">
                    <a16:creationId xmlns:a16="http://schemas.microsoft.com/office/drawing/2014/main" id="{05442F15-9AD4-43C6-888B-BA0DA68679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69823" y="48260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19" name="Oval 212">
                <a:extLst>
                  <a:ext uri="{FF2B5EF4-FFF2-40B4-BE49-F238E27FC236}">
                    <a16:creationId xmlns:a16="http://schemas.microsoft.com/office/drawing/2014/main" id="{ED497758-E971-42E4-84C6-E6C40485D4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5323" y="49149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20" name="Oval 213">
                <a:extLst>
                  <a:ext uri="{FF2B5EF4-FFF2-40B4-BE49-F238E27FC236}">
                    <a16:creationId xmlns:a16="http://schemas.microsoft.com/office/drawing/2014/main" id="{F8142CC9-58E4-44BE-8F05-C1855BE316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98423" y="49276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21" name="Oval 214">
                <a:extLst>
                  <a:ext uri="{FF2B5EF4-FFF2-40B4-BE49-F238E27FC236}">
                    <a16:creationId xmlns:a16="http://schemas.microsoft.com/office/drawing/2014/main" id="{498BCB96-5701-4AC1-9DEE-4759FFC778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06323" y="51054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22" name="Oval 215">
                <a:extLst>
                  <a:ext uri="{FF2B5EF4-FFF2-40B4-BE49-F238E27FC236}">
                    <a16:creationId xmlns:a16="http://schemas.microsoft.com/office/drawing/2014/main" id="{06F03453-38C3-4FB2-BB53-6D31EA11FC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79323" y="48260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23" name="Oval 216">
                <a:extLst>
                  <a:ext uri="{FF2B5EF4-FFF2-40B4-BE49-F238E27FC236}">
                    <a16:creationId xmlns:a16="http://schemas.microsoft.com/office/drawing/2014/main" id="{82C191F2-FDC2-4EA1-8803-F997012DA8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39623" y="50927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24" name="Oval 217">
                <a:extLst>
                  <a:ext uri="{FF2B5EF4-FFF2-40B4-BE49-F238E27FC236}">
                    <a16:creationId xmlns:a16="http://schemas.microsoft.com/office/drawing/2014/main" id="{2ED74F6D-F6DC-4333-A082-77483DDB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06323" y="52959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25" name="Oval 218">
                <a:extLst>
                  <a:ext uri="{FF2B5EF4-FFF2-40B4-BE49-F238E27FC236}">
                    <a16:creationId xmlns:a16="http://schemas.microsoft.com/office/drawing/2014/main" id="{CCA51B93-038D-48D3-8EF3-F3EFAC83DB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323" y="50673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26" name="Oval 219">
                <a:extLst>
                  <a:ext uri="{FF2B5EF4-FFF2-40B4-BE49-F238E27FC236}">
                    <a16:creationId xmlns:a16="http://schemas.microsoft.com/office/drawing/2014/main" id="{CE81775B-9E6B-480E-9021-BFCD3D4045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96823" y="48006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27" name="Oval 220">
                <a:extLst>
                  <a:ext uri="{FF2B5EF4-FFF2-40B4-BE49-F238E27FC236}">
                    <a16:creationId xmlns:a16="http://schemas.microsoft.com/office/drawing/2014/main" id="{1BE4E1E2-EABF-4C5B-AD28-CFB83F0211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96823" y="49911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28" name="Oval 221">
                <a:extLst>
                  <a:ext uri="{FF2B5EF4-FFF2-40B4-BE49-F238E27FC236}">
                    <a16:creationId xmlns:a16="http://schemas.microsoft.com/office/drawing/2014/main" id="{13A4B5D2-6114-4AFC-ACE6-823A3A7322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65023" y="48768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29" name="Oval 222">
                <a:extLst>
                  <a:ext uri="{FF2B5EF4-FFF2-40B4-BE49-F238E27FC236}">
                    <a16:creationId xmlns:a16="http://schemas.microsoft.com/office/drawing/2014/main" id="{F1996F07-3545-4BAF-BB49-D9167EC7AE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44423" y="50673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30" name="Oval 223">
                <a:extLst>
                  <a:ext uri="{FF2B5EF4-FFF2-40B4-BE49-F238E27FC236}">
                    <a16:creationId xmlns:a16="http://schemas.microsoft.com/office/drawing/2014/main" id="{5F2E8A2B-52DF-437A-B32F-353D5DAA2F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69823" y="50673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31" name="Oval 224">
                <a:extLst>
                  <a:ext uri="{FF2B5EF4-FFF2-40B4-BE49-F238E27FC236}">
                    <a16:creationId xmlns:a16="http://schemas.microsoft.com/office/drawing/2014/main" id="{E3349BF9-E6D5-4BEE-9B25-380A213ECA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84123" y="52451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32" name="Oval 225">
                <a:extLst>
                  <a:ext uri="{FF2B5EF4-FFF2-40B4-BE49-F238E27FC236}">
                    <a16:creationId xmlns:a16="http://schemas.microsoft.com/office/drawing/2014/main" id="{FC58974F-0197-40D3-8F29-474F619457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19023" y="48895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33" name="Oval 226">
                <a:extLst>
                  <a:ext uri="{FF2B5EF4-FFF2-40B4-BE49-F238E27FC236}">
                    <a16:creationId xmlns:a16="http://schemas.microsoft.com/office/drawing/2014/main" id="{C3953C03-F5FC-4D46-AB35-AE52172FB6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73023" y="48006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34" name="Oval 227">
                <a:extLst>
                  <a:ext uri="{FF2B5EF4-FFF2-40B4-BE49-F238E27FC236}">
                    <a16:creationId xmlns:a16="http://schemas.microsoft.com/office/drawing/2014/main" id="{4E08AAA7-EAB9-489B-AE78-4ECE962524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33323" y="50673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35" name="Oval 228">
                <a:extLst>
                  <a:ext uri="{FF2B5EF4-FFF2-40B4-BE49-F238E27FC236}">
                    <a16:creationId xmlns:a16="http://schemas.microsoft.com/office/drawing/2014/main" id="{897377CE-758C-4048-8582-4CBDE08CC1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15723" y="54610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36" name="Oval 229">
                <a:extLst>
                  <a:ext uri="{FF2B5EF4-FFF2-40B4-BE49-F238E27FC236}">
                    <a16:creationId xmlns:a16="http://schemas.microsoft.com/office/drawing/2014/main" id="{EA04CA64-A5FF-4F06-8CCD-0B0203ED68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1123" y="54102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37" name="Oval 230">
                <a:extLst>
                  <a:ext uri="{FF2B5EF4-FFF2-40B4-BE49-F238E27FC236}">
                    <a16:creationId xmlns:a16="http://schemas.microsoft.com/office/drawing/2014/main" id="{BC6AF067-ECB9-4F9A-B916-987E3628FB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1123" y="56007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38" name="Oval 231">
                <a:extLst>
                  <a:ext uri="{FF2B5EF4-FFF2-40B4-BE49-F238E27FC236}">
                    <a16:creationId xmlns:a16="http://schemas.microsoft.com/office/drawing/2014/main" id="{CA715B1B-5D8A-4FC6-B3E4-3F053F1992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95123" y="53721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39" name="Oval 232">
                <a:extLst>
                  <a:ext uri="{FF2B5EF4-FFF2-40B4-BE49-F238E27FC236}">
                    <a16:creationId xmlns:a16="http://schemas.microsoft.com/office/drawing/2014/main" id="{D5BDDC21-CB1C-4A62-B2DD-BBD2E45A24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50623" y="54610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40" name="Oval 233">
                <a:extLst>
                  <a:ext uri="{FF2B5EF4-FFF2-40B4-BE49-F238E27FC236}">
                    <a16:creationId xmlns:a16="http://schemas.microsoft.com/office/drawing/2014/main" id="{3A2D8E1C-4032-4EF6-9AB0-517B384B8F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3723" y="54737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41" name="Oval 234">
                <a:extLst>
                  <a:ext uri="{FF2B5EF4-FFF2-40B4-BE49-F238E27FC236}">
                    <a16:creationId xmlns:a16="http://schemas.microsoft.com/office/drawing/2014/main" id="{2DEE449E-66E1-45F7-B644-2FA6051528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31623" y="56515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42" name="Oval 235">
                <a:extLst>
                  <a:ext uri="{FF2B5EF4-FFF2-40B4-BE49-F238E27FC236}">
                    <a16:creationId xmlns:a16="http://schemas.microsoft.com/office/drawing/2014/main" id="{D0795058-ECFA-4B65-8628-3C5244788D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4623" y="53721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43" name="Oval 236">
                <a:extLst>
                  <a:ext uri="{FF2B5EF4-FFF2-40B4-BE49-F238E27FC236}">
                    <a16:creationId xmlns:a16="http://schemas.microsoft.com/office/drawing/2014/main" id="{8A78D3BA-DEF5-49F8-898C-64B0B14876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64923" y="56388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44" name="Oval 237">
                <a:extLst>
                  <a:ext uri="{FF2B5EF4-FFF2-40B4-BE49-F238E27FC236}">
                    <a16:creationId xmlns:a16="http://schemas.microsoft.com/office/drawing/2014/main" id="{6417FFE1-3ADE-4B08-8DE5-06CB54AB1B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31623" y="58420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45" name="Oval 238">
                <a:extLst>
                  <a:ext uri="{FF2B5EF4-FFF2-40B4-BE49-F238E27FC236}">
                    <a16:creationId xmlns:a16="http://schemas.microsoft.com/office/drawing/2014/main" id="{0C26618A-FDA8-4B0E-87AC-2E208DA0DD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85623" y="56134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46" name="Oval 239">
                <a:extLst>
                  <a:ext uri="{FF2B5EF4-FFF2-40B4-BE49-F238E27FC236}">
                    <a16:creationId xmlns:a16="http://schemas.microsoft.com/office/drawing/2014/main" id="{3BA256A5-D344-4E80-B4FD-88246D24B3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22123" y="53467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47" name="Oval 240">
                <a:extLst>
                  <a:ext uri="{FF2B5EF4-FFF2-40B4-BE49-F238E27FC236}">
                    <a16:creationId xmlns:a16="http://schemas.microsoft.com/office/drawing/2014/main" id="{5D26F12B-2085-4C0D-B968-DD95CA39D5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22123" y="55372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48" name="Oval 241">
                <a:extLst>
                  <a:ext uri="{FF2B5EF4-FFF2-40B4-BE49-F238E27FC236}">
                    <a16:creationId xmlns:a16="http://schemas.microsoft.com/office/drawing/2014/main" id="{814F0DAF-90AB-4179-8C23-1B2522C506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90323" y="54229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49" name="Oval 242">
                <a:extLst>
                  <a:ext uri="{FF2B5EF4-FFF2-40B4-BE49-F238E27FC236}">
                    <a16:creationId xmlns:a16="http://schemas.microsoft.com/office/drawing/2014/main" id="{17C5A1C6-2444-4308-BFC3-D58C4A5FD1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9723" y="56134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50" name="Oval 243">
                <a:extLst>
                  <a:ext uri="{FF2B5EF4-FFF2-40B4-BE49-F238E27FC236}">
                    <a16:creationId xmlns:a16="http://schemas.microsoft.com/office/drawing/2014/main" id="{8BCBF48D-EE79-48B7-95F5-F1A7D2A9AC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95123" y="56134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51" name="Oval 244">
                <a:extLst>
                  <a:ext uri="{FF2B5EF4-FFF2-40B4-BE49-F238E27FC236}">
                    <a16:creationId xmlns:a16="http://schemas.microsoft.com/office/drawing/2014/main" id="{DAE7BB1E-E7CE-423C-B1EC-487784B82F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09423" y="57912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52" name="Oval 245">
                <a:extLst>
                  <a:ext uri="{FF2B5EF4-FFF2-40B4-BE49-F238E27FC236}">
                    <a16:creationId xmlns:a16="http://schemas.microsoft.com/office/drawing/2014/main" id="{1AA521BB-03F5-4043-A51F-674DCC22BD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44323" y="54356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53" name="Oval 246">
                <a:extLst>
                  <a:ext uri="{FF2B5EF4-FFF2-40B4-BE49-F238E27FC236}">
                    <a16:creationId xmlns:a16="http://schemas.microsoft.com/office/drawing/2014/main" id="{7D19F1A6-39DD-49B6-9CC9-E598E7B25A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8323" y="53467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54" name="Oval 247">
                <a:extLst>
                  <a:ext uri="{FF2B5EF4-FFF2-40B4-BE49-F238E27FC236}">
                    <a16:creationId xmlns:a16="http://schemas.microsoft.com/office/drawing/2014/main" id="{97B97BCD-3F7F-4B78-8195-2F71402B35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58623" y="56134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55" name="Oval 248">
                <a:extLst>
                  <a:ext uri="{FF2B5EF4-FFF2-40B4-BE49-F238E27FC236}">
                    <a16:creationId xmlns:a16="http://schemas.microsoft.com/office/drawing/2014/main" id="{5CB593A5-D6E6-458A-90B4-ADE289FDF3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06323" y="53086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56" name="Oval 249">
                <a:extLst>
                  <a:ext uri="{FF2B5EF4-FFF2-40B4-BE49-F238E27FC236}">
                    <a16:creationId xmlns:a16="http://schemas.microsoft.com/office/drawing/2014/main" id="{5F96563C-7BD5-43C6-8F99-965A688453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723" y="52578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57" name="Oval 250">
                <a:extLst>
                  <a:ext uri="{FF2B5EF4-FFF2-40B4-BE49-F238E27FC236}">
                    <a16:creationId xmlns:a16="http://schemas.microsoft.com/office/drawing/2014/main" id="{2B4AF0F3-875F-4536-A3E0-1737C3BF55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31723" y="54483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58" name="Oval 251">
                <a:extLst>
                  <a:ext uri="{FF2B5EF4-FFF2-40B4-BE49-F238E27FC236}">
                    <a16:creationId xmlns:a16="http://schemas.microsoft.com/office/drawing/2014/main" id="{0D862AC6-31C7-480A-B8FB-10EEEDF552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85723" y="52197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59" name="Oval 252">
                <a:extLst>
                  <a:ext uri="{FF2B5EF4-FFF2-40B4-BE49-F238E27FC236}">
                    <a16:creationId xmlns:a16="http://schemas.microsoft.com/office/drawing/2014/main" id="{5D781641-738A-4542-9319-80B4FA1266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41223" y="53086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60" name="Oval 253">
                <a:extLst>
                  <a:ext uri="{FF2B5EF4-FFF2-40B4-BE49-F238E27FC236}">
                    <a16:creationId xmlns:a16="http://schemas.microsoft.com/office/drawing/2014/main" id="{37030B75-A630-4FDE-9B4F-0742E5F79D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14323" y="53213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61" name="Oval 254">
                <a:extLst>
                  <a:ext uri="{FF2B5EF4-FFF2-40B4-BE49-F238E27FC236}">
                    <a16:creationId xmlns:a16="http://schemas.microsoft.com/office/drawing/2014/main" id="{6B688AD7-92D9-44C2-BC3B-A94C38C451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22223" y="54991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62" name="Oval 255">
                <a:extLst>
                  <a:ext uri="{FF2B5EF4-FFF2-40B4-BE49-F238E27FC236}">
                    <a16:creationId xmlns:a16="http://schemas.microsoft.com/office/drawing/2014/main" id="{C53160B9-346E-4AB8-B363-CEC3DE664D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95223" y="52197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63" name="Oval 256">
                <a:extLst>
                  <a:ext uri="{FF2B5EF4-FFF2-40B4-BE49-F238E27FC236}">
                    <a16:creationId xmlns:a16="http://schemas.microsoft.com/office/drawing/2014/main" id="{DA99094B-B7DE-4148-9DF7-0462FFFA7C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55523" y="54864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64" name="Oval 257">
                <a:extLst>
                  <a:ext uri="{FF2B5EF4-FFF2-40B4-BE49-F238E27FC236}">
                    <a16:creationId xmlns:a16="http://schemas.microsoft.com/office/drawing/2014/main" id="{33A57738-D717-4DF1-BFBE-FB9863D63A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22223" y="56896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65" name="Oval 258">
                <a:extLst>
                  <a:ext uri="{FF2B5EF4-FFF2-40B4-BE49-F238E27FC236}">
                    <a16:creationId xmlns:a16="http://schemas.microsoft.com/office/drawing/2014/main" id="{BD6F4841-1205-4A40-8F58-8DAFD7BAEB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6223" y="54610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66" name="Oval 259">
                <a:extLst>
                  <a:ext uri="{FF2B5EF4-FFF2-40B4-BE49-F238E27FC236}">
                    <a16:creationId xmlns:a16="http://schemas.microsoft.com/office/drawing/2014/main" id="{623CC3B3-E215-4A55-BADD-32B7A5E0D4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12723" y="51943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67" name="Oval 260">
                <a:extLst>
                  <a:ext uri="{FF2B5EF4-FFF2-40B4-BE49-F238E27FC236}">
                    <a16:creationId xmlns:a16="http://schemas.microsoft.com/office/drawing/2014/main" id="{567D0C9C-2941-4B00-98E1-729C4F4CB2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12723" y="53848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68" name="Oval 261">
                <a:extLst>
                  <a:ext uri="{FF2B5EF4-FFF2-40B4-BE49-F238E27FC236}">
                    <a16:creationId xmlns:a16="http://schemas.microsoft.com/office/drawing/2014/main" id="{FF5FF1D9-8E1D-4638-9294-5C12B85357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0923" y="52705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69" name="Oval 262">
                <a:extLst>
                  <a:ext uri="{FF2B5EF4-FFF2-40B4-BE49-F238E27FC236}">
                    <a16:creationId xmlns:a16="http://schemas.microsoft.com/office/drawing/2014/main" id="{60023ECC-6F78-4EC8-989F-93650DE2EE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323" y="54610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70" name="Oval 263">
                <a:extLst>
                  <a:ext uri="{FF2B5EF4-FFF2-40B4-BE49-F238E27FC236}">
                    <a16:creationId xmlns:a16="http://schemas.microsoft.com/office/drawing/2014/main" id="{CEDD050C-7241-47AF-87B6-8DD45031E6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85723" y="54610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71" name="Oval 264">
                <a:extLst>
                  <a:ext uri="{FF2B5EF4-FFF2-40B4-BE49-F238E27FC236}">
                    <a16:creationId xmlns:a16="http://schemas.microsoft.com/office/drawing/2014/main" id="{9CA809F1-20F2-42DD-9672-93F8F64312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00023" y="56388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72" name="Oval 265">
                <a:extLst>
                  <a:ext uri="{FF2B5EF4-FFF2-40B4-BE49-F238E27FC236}">
                    <a16:creationId xmlns:a16="http://schemas.microsoft.com/office/drawing/2014/main" id="{DE088E23-D171-4676-B8DB-00FC99733A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34923" y="52832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73" name="Oval 266">
                <a:extLst>
                  <a:ext uri="{FF2B5EF4-FFF2-40B4-BE49-F238E27FC236}">
                    <a16:creationId xmlns:a16="http://schemas.microsoft.com/office/drawing/2014/main" id="{0E29047C-13C1-40F2-91FE-B5F6289A67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88923" y="51943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74" name="Oval 267">
                <a:extLst>
                  <a:ext uri="{FF2B5EF4-FFF2-40B4-BE49-F238E27FC236}">
                    <a16:creationId xmlns:a16="http://schemas.microsoft.com/office/drawing/2014/main" id="{F952D138-4230-4A76-8E12-02BE82FA8A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49223" y="54610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75" name="Oval 268">
                <a:extLst>
                  <a:ext uri="{FF2B5EF4-FFF2-40B4-BE49-F238E27FC236}">
                    <a16:creationId xmlns:a16="http://schemas.microsoft.com/office/drawing/2014/main" id="{B937F6EA-87D6-4E99-AA66-59A824B0A3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0023" y="48641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76" name="Oval 269">
                <a:extLst>
                  <a:ext uri="{FF2B5EF4-FFF2-40B4-BE49-F238E27FC236}">
                    <a16:creationId xmlns:a16="http://schemas.microsoft.com/office/drawing/2014/main" id="{E819CD48-8905-40BB-BC56-AF4FD75B33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5423" y="48133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77" name="Oval 270">
                <a:extLst>
                  <a:ext uri="{FF2B5EF4-FFF2-40B4-BE49-F238E27FC236}">
                    <a16:creationId xmlns:a16="http://schemas.microsoft.com/office/drawing/2014/main" id="{FC411711-6243-4804-BF25-6E915649CD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5423" y="50038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78" name="Oval 271">
                <a:extLst>
                  <a:ext uri="{FF2B5EF4-FFF2-40B4-BE49-F238E27FC236}">
                    <a16:creationId xmlns:a16="http://schemas.microsoft.com/office/drawing/2014/main" id="{9F6ECB39-E9C3-481E-B701-538EAFB424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09423" y="47752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79" name="Oval 272">
                <a:extLst>
                  <a:ext uri="{FF2B5EF4-FFF2-40B4-BE49-F238E27FC236}">
                    <a16:creationId xmlns:a16="http://schemas.microsoft.com/office/drawing/2014/main" id="{98069E0A-5F8C-4AEA-847B-0EFF6AA368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64923" y="48641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80" name="Oval 273">
                <a:extLst>
                  <a:ext uri="{FF2B5EF4-FFF2-40B4-BE49-F238E27FC236}">
                    <a16:creationId xmlns:a16="http://schemas.microsoft.com/office/drawing/2014/main" id="{6946B31F-D3A0-4CDB-B596-F142FA444C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38023" y="48768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81" name="Oval 274">
                <a:extLst>
                  <a:ext uri="{FF2B5EF4-FFF2-40B4-BE49-F238E27FC236}">
                    <a16:creationId xmlns:a16="http://schemas.microsoft.com/office/drawing/2014/main" id="{3A42CBD1-FF9F-4066-9301-07D8ABFCF8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45923" y="50546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82" name="Oval 275">
                <a:extLst>
                  <a:ext uri="{FF2B5EF4-FFF2-40B4-BE49-F238E27FC236}">
                    <a16:creationId xmlns:a16="http://schemas.microsoft.com/office/drawing/2014/main" id="{3976066E-739D-4B9E-BB3B-FA690A05CE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18923" y="47752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83" name="Oval 276">
                <a:extLst>
                  <a:ext uri="{FF2B5EF4-FFF2-40B4-BE49-F238E27FC236}">
                    <a16:creationId xmlns:a16="http://schemas.microsoft.com/office/drawing/2014/main" id="{EAE0032C-1E65-49C5-98F7-A4940BACE2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79223" y="50419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84" name="Oval 277">
                <a:extLst>
                  <a:ext uri="{FF2B5EF4-FFF2-40B4-BE49-F238E27FC236}">
                    <a16:creationId xmlns:a16="http://schemas.microsoft.com/office/drawing/2014/main" id="{A0374902-A782-48A4-A8E8-5AD8754190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45923" y="52451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85" name="Oval 278">
                <a:extLst>
                  <a:ext uri="{FF2B5EF4-FFF2-40B4-BE49-F238E27FC236}">
                    <a16:creationId xmlns:a16="http://schemas.microsoft.com/office/drawing/2014/main" id="{66E52396-183D-4843-8FEA-592B8BA475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9923" y="50165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86" name="Oval 279">
                <a:extLst>
                  <a:ext uri="{FF2B5EF4-FFF2-40B4-BE49-F238E27FC236}">
                    <a16:creationId xmlns:a16="http://schemas.microsoft.com/office/drawing/2014/main" id="{8FB31833-1016-4344-8EF0-786330399F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6423" y="47498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87" name="Oval 280">
                <a:extLst>
                  <a:ext uri="{FF2B5EF4-FFF2-40B4-BE49-F238E27FC236}">
                    <a16:creationId xmlns:a16="http://schemas.microsoft.com/office/drawing/2014/main" id="{61F31E96-3C84-46FB-BB63-22857DA23F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6423" y="49403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88" name="Oval 281">
                <a:extLst>
                  <a:ext uri="{FF2B5EF4-FFF2-40B4-BE49-F238E27FC236}">
                    <a16:creationId xmlns:a16="http://schemas.microsoft.com/office/drawing/2014/main" id="{2BD28DF3-97F7-4E10-83C8-922C66AC98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4623" y="48260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89" name="Oval 282">
                <a:extLst>
                  <a:ext uri="{FF2B5EF4-FFF2-40B4-BE49-F238E27FC236}">
                    <a16:creationId xmlns:a16="http://schemas.microsoft.com/office/drawing/2014/main" id="{983FAF38-70EB-4E7F-880E-E65346C4B2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84023" y="50165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90" name="Oval 283">
                <a:extLst>
                  <a:ext uri="{FF2B5EF4-FFF2-40B4-BE49-F238E27FC236}">
                    <a16:creationId xmlns:a16="http://schemas.microsoft.com/office/drawing/2014/main" id="{AB337A95-994C-4795-99F5-3E2AB104C3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09423" y="50165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91" name="Oval 284">
                <a:extLst>
                  <a:ext uri="{FF2B5EF4-FFF2-40B4-BE49-F238E27FC236}">
                    <a16:creationId xmlns:a16="http://schemas.microsoft.com/office/drawing/2014/main" id="{56011ED1-6800-465C-AED1-5F964F23D8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3723" y="51943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92" name="Oval 285">
                <a:extLst>
                  <a:ext uri="{FF2B5EF4-FFF2-40B4-BE49-F238E27FC236}">
                    <a16:creationId xmlns:a16="http://schemas.microsoft.com/office/drawing/2014/main" id="{B793F0CF-3988-4218-8007-B8D03628C2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58623" y="48387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93" name="Oval 286">
                <a:extLst>
                  <a:ext uri="{FF2B5EF4-FFF2-40B4-BE49-F238E27FC236}">
                    <a16:creationId xmlns:a16="http://schemas.microsoft.com/office/drawing/2014/main" id="{E888A51B-F9F7-42C8-8B2F-BE1ED32421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2623" y="47498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294" name="Oval 287">
                <a:extLst>
                  <a:ext uri="{FF2B5EF4-FFF2-40B4-BE49-F238E27FC236}">
                    <a16:creationId xmlns:a16="http://schemas.microsoft.com/office/drawing/2014/main" id="{AA0707AA-35AC-4812-A089-B15F9D28DC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2923" y="5016500"/>
                <a:ext cx="88900" cy="889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cxnSp>
            <p:nvCxnSpPr>
              <p:cNvPr id="4" name="Connecteur droit 3">
                <a:extLst>
                  <a:ext uri="{FF2B5EF4-FFF2-40B4-BE49-F238E27FC236}">
                    <a16:creationId xmlns:a16="http://schemas.microsoft.com/office/drawing/2014/main" id="{EE625311-DE01-4920-A371-0EE95EFD8C0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52153" y="4968631"/>
                <a:ext cx="4885" cy="341923"/>
              </a:xfrm>
              <a:prstGeom prst="line">
                <a:avLst/>
              </a:prstGeom>
              <a:grpFill/>
              <a:ln w="19050">
                <a:solidFill>
                  <a:srgbClr val="00206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3" name="Étoile : 4 branches 312">
              <a:extLst>
                <a:ext uri="{FF2B5EF4-FFF2-40B4-BE49-F238E27FC236}">
                  <a16:creationId xmlns:a16="http://schemas.microsoft.com/office/drawing/2014/main" id="{04903B3E-6258-4FA9-BC4C-5434C236C533}"/>
                </a:ext>
              </a:extLst>
            </p:cNvPr>
            <p:cNvSpPr/>
            <p:nvPr/>
          </p:nvSpPr>
          <p:spPr>
            <a:xfrm>
              <a:off x="5644660" y="4492870"/>
              <a:ext cx="211015" cy="263769"/>
            </a:xfrm>
            <a:prstGeom prst="star4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6" name="Text Box 148">
                  <a:extLst>
                    <a:ext uri="{FF2B5EF4-FFF2-40B4-BE49-F238E27FC236}">
                      <a16:creationId xmlns:a16="http://schemas.microsoft.com/office/drawing/2014/main" id="{B6CBA8F4-60E0-4BB1-A0A6-92F9E829732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879739" y="4236304"/>
                  <a:ext cx="760776" cy="46166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txBody>
                <a:bodyPr wrap="squar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400" b="0" i="1" smtClean="0">
                                <a:solidFill>
                                  <a:srgbClr val="B0AC0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0" i="1" smtClean="0">
                                <a:solidFill>
                                  <a:srgbClr val="B0AC0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fr-FR" sz="2400" b="0" i="0" smtClean="0">
                                <a:solidFill>
                                  <a:srgbClr val="B0AC0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</m:t>
                            </m:r>
                          </m:sub>
                        </m:sSub>
                      </m:oMath>
                    </m:oMathPara>
                  </a14:m>
                  <a:endParaRPr lang="en-US" altLang="en-US" i="1" baseline="-25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16" name="Text Box 148">
                  <a:extLst>
                    <a:ext uri="{FF2B5EF4-FFF2-40B4-BE49-F238E27FC236}">
                      <a16:creationId xmlns:a16="http://schemas.microsoft.com/office/drawing/2014/main" id="{B6CBA8F4-60E0-4BB1-A0A6-92F9E829732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879739" y="4236304"/>
                  <a:ext cx="760776" cy="461665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  <a:ln>
                  <a:noFill/>
                </a:ln>
                <a:effectLst/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17" name="Line 149">
              <a:extLst>
                <a:ext uri="{FF2B5EF4-FFF2-40B4-BE49-F238E27FC236}">
                  <a16:creationId xmlns:a16="http://schemas.microsoft.com/office/drawing/2014/main" id="{B7DE2740-999B-4BBB-9138-7E2EC3945E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66777" y="4634524"/>
              <a:ext cx="1363785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2" name="Text Box 148">
                  <a:extLst>
                    <a:ext uri="{FF2B5EF4-FFF2-40B4-BE49-F238E27FC236}">
                      <a16:creationId xmlns:a16="http://schemas.microsoft.com/office/drawing/2014/main" id="{7629611F-DADE-41CE-8BF2-2704D66F4FB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692778" y="3840652"/>
                  <a:ext cx="760776" cy="461665"/>
                </a:xfrm>
                <a:prstGeom prst="rect">
                  <a:avLst/>
                </a:prstGeom>
                <a:solidFill>
                  <a:srgbClr val="FFFFFF">
                    <a:alpha val="60000"/>
                  </a:srgbClr>
                </a:solidFill>
                <a:ln>
                  <a:noFill/>
                </a:ln>
                <a:effectLst/>
              </p:spPr>
              <p:txBody>
                <a:bodyPr wrap="squar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oMath>
                    </m:oMathPara>
                  </a14:m>
                  <a:endParaRPr lang="en-US" altLang="en-US" i="1" baseline="-25000" dirty="0">
                    <a:solidFill>
                      <a:srgbClr val="00B050"/>
                    </a:solidFill>
                  </a:endParaRPr>
                </a:p>
              </p:txBody>
            </p:sp>
          </mc:Choice>
          <mc:Fallback xmlns="">
            <p:sp>
              <p:nvSpPr>
                <p:cNvPr id="322" name="Text Box 148">
                  <a:extLst>
                    <a:ext uri="{FF2B5EF4-FFF2-40B4-BE49-F238E27FC236}">
                      <a16:creationId xmlns:a16="http://schemas.microsoft.com/office/drawing/2014/main" id="{7629611F-DADE-41CE-8BF2-2704D66F4FB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692778" y="3840652"/>
                  <a:ext cx="760776" cy="461665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>
                  <a:noFill/>
                </a:ln>
                <a:effectLst/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3" name="Text Box 148">
                  <a:extLst>
                    <a:ext uri="{FF2B5EF4-FFF2-40B4-BE49-F238E27FC236}">
                      <a16:creationId xmlns:a16="http://schemas.microsoft.com/office/drawing/2014/main" id="{D8945FD5-40B9-4124-B8D5-7764B86CE7D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426683" y="4587999"/>
                  <a:ext cx="549762" cy="457200"/>
                </a:xfrm>
                <a:prstGeom prst="rect">
                  <a:avLst/>
                </a:prstGeom>
                <a:solidFill>
                  <a:srgbClr val="FFFFFF">
                    <a:alpha val="60000"/>
                  </a:srgbClr>
                </a:solidFill>
                <a:ln>
                  <a:noFill/>
                </a:ln>
                <a:effectLst/>
              </p:spPr>
              <p:txBody>
                <a:bodyPr wrap="squar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oMath>
                    </m:oMathPara>
                  </a14:m>
                  <a:endParaRPr lang="en-US" altLang="en-US" i="1" baseline="-25000" dirty="0">
                    <a:solidFill>
                      <a:srgbClr val="002060"/>
                    </a:solidFill>
                  </a:endParaRPr>
                </a:p>
              </p:txBody>
            </p:sp>
          </mc:Choice>
          <mc:Fallback xmlns="">
            <p:sp>
              <p:nvSpPr>
                <p:cNvPr id="323" name="Text Box 148">
                  <a:extLst>
                    <a:ext uri="{FF2B5EF4-FFF2-40B4-BE49-F238E27FC236}">
                      <a16:creationId xmlns:a16="http://schemas.microsoft.com/office/drawing/2014/main" id="{D8945FD5-40B9-4124-B8D5-7764B86CE7D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426683" y="4587999"/>
                  <a:ext cx="549762" cy="457200"/>
                </a:xfrm>
                <a:prstGeom prst="rect">
                  <a:avLst/>
                </a:prstGeom>
                <a:blipFill>
                  <a:blip r:embed="rId4"/>
                  <a:stretch>
                    <a:fillRect b="-12000"/>
                  </a:stretch>
                </a:blipFill>
                <a:ln>
                  <a:noFill/>
                </a:ln>
                <a:effectLst/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4" name="Text Box 148">
                  <a:extLst>
                    <a:ext uri="{FF2B5EF4-FFF2-40B4-BE49-F238E27FC236}">
                      <a16:creationId xmlns:a16="http://schemas.microsoft.com/office/drawing/2014/main" id="{1FB66E47-34F5-4CC9-BD3C-EEAF678349A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534515" y="4623167"/>
                  <a:ext cx="549762" cy="457200"/>
                </a:xfrm>
                <a:prstGeom prst="rect">
                  <a:avLst/>
                </a:prstGeom>
                <a:solidFill>
                  <a:srgbClr val="FFFFFF">
                    <a:alpha val="60000"/>
                  </a:srgbClr>
                </a:solidFill>
                <a:ln>
                  <a:noFill/>
                </a:ln>
                <a:effectLst/>
              </p:spPr>
              <p:txBody>
                <a:bodyPr wrap="squar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400" b="0" i="1" smtClean="0">
                                <a:solidFill>
                                  <a:srgbClr val="60005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0" i="1" smtClean="0">
                                <a:solidFill>
                                  <a:srgbClr val="60005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fr-FR" sz="2400" b="0" i="1" smtClean="0">
                                <a:solidFill>
                                  <a:srgbClr val="60005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oMath>
                    </m:oMathPara>
                  </a14:m>
                  <a:endParaRPr lang="en-US" altLang="en-US" i="1" baseline="-25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24" name="Text Box 148">
                  <a:extLst>
                    <a:ext uri="{FF2B5EF4-FFF2-40B4-BE49-F238E27FC236}">
                      <a16:creationId xmlns:a16="http://schemas.microsoft.com/office/drawing/2014/main" id="{1FB66E47-34F5-4CC9-BD3C-EEAF678349A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534515" y="4623167"/>
                  <a:ext cx="549762" cy="457200"/>
                </a:xfrm>
                <a:prstGeom prst="rect">
                  <a:avLst/>
                </a:prstGeom>
                <a:blipFill>
                  <a:blip r:embed="rId5"/>
                  <a:stretch>
                    <a:fillRect b="-13333"/>
                  </a:stretch>
                </a:blipFill>
                <a:ln>
                  <a:noFill/>
                </a:ln>
                <a:effectLst/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8" name="Line 291">
              <a:extLst>
                <a:ext uri="{FF2B5EF4-FFF2-40B4-BE49-F238E27FC236}">
                  <a16:creationId xmlns:a16="http://schemas.microsoft.com/office/drawing/2014/main" id="{C54639A0-479F-4ED0-AD9A-5ED51388AA9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99000" y="4106008"/>
              <a:ext cx="1231900" cy="203200"/>
            </a:xfrm>
            <a:prstGeom prst="line">
              <a:avLst/>
            </a:prstGeom>
            <a:noFill/>
            <a:ln w="28575">
              <a:solidFill>
                <a:srgbClr val="00B05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" name="Groupe 1">
              <a:extLst>
                <a:ext uri="{FF2B5EF4-FFF2-40B4-BE49-F238E27FC236}">
                  <a16:creationId xmlns:a16="http://schemas.microsoft.com/office/drawing/2014/main" id="{93EFD9F8-7A6A-4E53-9072-069C44756307}"/>
                </a:ext>
              </a:extLst>
            </p:cNvPr>
            <p:cNvGrpSpPr/>
            <p:nvPr/>
          </p:nvGrpSpPr>
          <p:grpSpPr>
            <a:xfrm>
              <a:off x="241300" y="73106"/>
              <a:ext cx="11095291" cy="3961993"/>
              <a:chOff x="241300" y="73106"/>
              <a:chExt cx="11095291" cy="3961993"/>
            </a:xfrm>
          </p:grpSpPr>
          <p:sp>
            <p:nvSpPr>
              <p:cNvPr id="300" name="Rectangle 8">
                <a:extLst>
                  <a:ext uri="{FF2B5EF4-FFF2-40B4-BE49-F238E27FC236}">
                    <a16:creationId xmlns:a16="http://schemas.microsoft.com/office/drawing/2014/main" id="{E6FF73FD-881C-4FE7-AACE-AACE4AC9E4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00" y="1071684"/>
                <a:ext cx="9150350" cy="499941"/>
              </a:xfrm>
              <a:prstGeom prst="rect">
                <a:avLst/>
              </a:prstGeom>
              <a:solidFill>
                <a:srgbClr val="99FF33"/>
              </a:solidFill>
              <a:ln>
                <a:noFill/>
              </a:ln>
              <a:effectLst/>
            </p:spPr>
            <p:txBody>
              <a:bodyPr/>
              <a:lstStyle>
                <a:lvl1pPr marL="342900" indent="-342900"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buFontTx/>
                  <a:buNone/>
                </a:pPr>
                <a:r>
                  <a:rPr lang="en-US" altLang="en-US" sz="2400" dirty="0"/>
                  <a:t>Each beam particle is represented relatively to the </a:t>
                </a:r>
                <a:r>
                  <a:rPr lang="en-US" altLang="en-US" sz="2400" b="1" dirty="0"/>
                  <a:t>synchronous particle</a:t>
                </a:r>
                <a:endParaRPr lang="en-US" altLang="en-US" sz="2400" b="1" i="1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5" name="ZoneTexte 314">
                    <a:extLst>
                      <a:ext uri="{FF2B5EF4-FFF2-40B4-BE49-F238E27FC236}">
                        <a16:creationId xmlns:a16="http://schemas.microsoft.com/office/drawing/2014/main" id="{26FE05FA-490F-4AED-963D-2258AAC4695A}"/>
                      </a:ext>
                    </a:extLst>
                  </p:cNvPr>
                  <p:cNvSpPr txBox="1"/>
                  <p:nvPr/>
                </p:nvSpPr>
                <p:spPr>
                  <a:xfrm>
                    <a:off x="852565" y="1664514"/>
                    <a:ext cx="1342803" cy="2370585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2800" b="1" i="1">
                                <a:solidFill>
                                  <a:srgbClr val="0099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800" b="1" i="1">
                                <a:solidFill>
                                  <a:srgbClr val="0099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𝑷</m:t>
                            </m:r>
                          </m:e>
                        </m:acc>
                        <m:r>
                          <a:rPr lang="fr-FR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oMath>
                    </a14:m>
                    <a:r>
                      <a:rPr lang="fr-FR" sz="2800" dirty="0">
                        <a:ea typeface="Cambria Math" panose="02040503050406030204" pitchFamily="18" charset="0"/>
                      </a:rPr>
                      <a:t>=</a:t>
                    </a:r>
                    <a14:m>
                      <m:oMath xmlns:m="http://schemas.openxmlformats.org/officeDocument/2006/math">
                        <m:d>
                          <m:dPr>
                            <m:ctrlPr>
                              <a:rPr lang="fr-FR" sz="2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fr-FR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eqArr>
                                    <m:eqArrPr>
                                      <m:ctrlPr>
                                        <a:rPr lang="fr-FR" sz="280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eqArrPr>
                                    <m:e>
                                      <m:r>
                                        <a:rPr lang="fr-FR" sz="28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e>
                                      <m:r>
                                        <a:rPr lang="fr-FR" sz="2800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e>
                                      <m:r>
                                        <a:rPr lang="fr-FR" sz="28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𝜑</m:t>
                                      </m:r>
                                    </m:e>
                                  </m:eqArr>
                                </m:e>
                              </m:mr>
                              <m:mr>
                                <m:e>
                                  <m:eqArr>
                                    <m:eqArrPr>
                                      <m:ctrlPr>
                                        <a:rPr lang="fr-FR" sz="280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eqArrPr>
                                    <m:e>
                                      <m:r>
                                        <a:rPr lang="fr-FR" sz="2800" b="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fr-FR" sz="2800" b="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</m:t>
                                      </m:r>
                                    </m:e>
                                    <m:e>
                                      <m:r>
                                        <a:rPr lang="fr-FR" sz="2800" b="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𝑦</m:t>
                                      </m:r>
                                      <m:r>
                                        <a:rPr lang="fr-FR" sz="2800" b="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</m:t>
                                      </m:r>
                                    </m:e>
                                    <m:e>
                                      <m:r>
                                        <a:rPr lang="fr-FR" sz="2800" b="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𝐾</m:t>
                                      </m:r>
                                    </m:e>
                                  </m:eqArr>
                                </m:e>
                              </m:mr>
                            </m:m>
                          </m:e>
                        </m:d>
                      </m:oMath>
                    </a14:m>
                    <a:endParaRPr lang="fr-FR" sz="2800" dirty="0"/>
                  </a:p>
                </p:txBody>
              </p:sp>
            </mc:Choice>
            <mc:Fallback xmlns="">
              <p:sp>
                <p:nvSpPr>
                  <p:cNvPr id="315" name="ZoneTexte 314">
                    <a:extLst>
                      <a:ext uri="{FF2B5EF4-FFF2-40B4-BE49-F238E27FC236}">
                        <a16:creationId xmlns:a16="http://schemas.microsoft.com/office/drawing/2014/main" id="{26FE05FA-490F-4AED-963D-2258AAC4695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52565" y="1664514"/>
                    <a:ext cx="1342803" cy="2370585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455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20" name="ZoneTexte 319">
                    <a:extLst>
                      <a:ext uri="{FF2B5EF4-FFF2-40B4-BE49-F238E27FC236}">
                        <a16:creationId xmlns:a16="http://schemas.microsoft.com/office/drawing/2014/main" id="{60E67C94-5770-4BFA-97DB-C9F3FDE79ABC}"/>
                      </a:ext>
                    </a:extLst>
                  </p:cNvPr>
                  <p:cNvSpPr txBox="1"/>
                  <p:nvPr/>
                </p:nvSpPr>
                <p:spPr>
                  <a:xfrm>
                    <a:off x="9764301" y="73106"/>
                    <a:ext cx="1572290" cy="2486386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2800" b="1" i="1" smtClean="0">
                                <a:solidFill>
                                  <a:srgbClr val="FF9966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2800" b="1" i="1" smtClean="0">
                                    <a:solidFill>
                                      <a:srgbClr val="FF9966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800" b="1" i="1">
                                    <a:solidFill>
                                      <a:srgbClr val="FF9966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𝑷</m:t>
                                </m:r>
                              </m:e>
                              <m:sub>
                                <m:r>
                                  <a:rPr lang="fr-FR" sz="2800" b="1" i="1" smtClean="0">
                                    <a:solidFill>
                                      <a:srgbClr val="FF9966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𝒔</m:t>
                                </m:r>
                              </m:sub>
                            </m:sSub>
                          </m:e>
                        </m:acc>
                        <m:r>
                          <a:rPr lang="fr-FR" sz="2800" b="1" i="1">
                            <a:solidFill>
                              <a:srgbClr val="FF996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oMath>
                    </a14:m>
                    <a:r>
                      <a:rPr lang="fr-FR" sz="2800" dirty="0">
                        <a:ea typeface="Cambria Math" panose="02040503050406030204" pitchFamily="18" charset="0"/>
                      </a:rPr>
                      <a:t>=</a:t>
                    </a:r>
                    <a14:m>
                      <m:oMath xmlns:m="http://schemas.openxmlformats.org/officeDocument/2006/math">
                        <m:d>
                          <m:dPr>
                            <m:ctrlPr>
                              <a:rPr lang="fr-FR" sz="2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fr-FR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eqArr>
                                    <m:eqArrPr>
                                      <m:ctrlPr>
                                        <a:rPr lang="fr-FR" sz="2800" i="1" smtClean="0">
                                          <a:solidFill>
                                            <a:srgbClr val="60005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eqArrPr>
                                    <m:e>
                                      <m:r>
                                        <a:rPr lang="fr-FR" sz="2800" b="0" i="1" smtClean="0">
                                          <a:solidFill>
                                            <a:srgbClr val="60005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  <m:e>
                                      <m:r>
                                        <a:rPr lang="fr-FR" sz="2800" b="0" i="1" smtClean="0">
                                          <a:solidFill>
                                            <a:srgbClr val="60005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  <m:e>
                                      <m:sSub>
                                        <m:sSubPr>
                                          <m:ctrlPr>
                                            <a:rPr lang="fr-FR" sz="2800" b="0" i="1" smtClean="0">
                                              <a:solidFill>
                                                <a:srgbClr val="600052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2800" b="0" i="1" smtClean="0">
                                              <a:solidFill>
                                                <a:srgbClr val="600052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𝜑</m:t>
                                          </m:r>
                                        </m:e>
                                        <m:sub>
                                          <m:r>
                                            <a:rPr lang="fr-FR" sz="2800" b="0" i="1" smtClean="0">
                                              <a:solidFill>
                                                <a:srgbClr val="600052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</m:e>
                                  </m:eqArr>
                                </m:e>
                              </m:mr>
                              <m:mr>
                                <m:e>
                                  <m:eqArr>
                                    <m:eqArrPr>
                                      <m:ctrlPr>
                                        <a:rPr lang="fr-FR" sz="2800" i="1" smtClean="0">
                                          <a:solidFill>
                                            <a:srgbClr val="B0AC0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eqArrPr>
                                    <m:e>
                                      <m:r>
                                        <a:rPr lang="fr-FR" sz="2800" b="0" i="1" smtClean="0">
                                          <a:solidFill>
                                            <a:srgbClr val="B0AC0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  <m:e>
                                      <m:r>
                                        <a:rPr lang="fr-FR" sz="2800" b="0" i="1" smtClean="0">
                                          <a:solidFill>
                                            <a:srgbClr val="B0AC0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  <m:e>
                                      <m:sSub>
                                        <m:sSubPr>
                                          <m:ctrlPr>
                                            <a:rPr lang="fr-FR" sz="2800" b="0" i="1" smtClean="0">
                                              <a:solidFill>
                                                <a:srgbClr val="B0AC04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2800" b="0" i="1" smtClean="0">
                                              <a:solidFill>
                                                <a:srgbClr val="B0AC04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𝐾</m:t>
                                          </m:r>
                                        </m:e>
                                        <m:sub>
                                          <m:r>
                                            <a:rPr lang="fr-FR" sz="2800" b="0" i="1" smtClean="0">
                                              <a:solidFill>
                                                <a:srgbClr val="B0AC04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</m:e>
                                  </m:eqArr>
                                </m:e>
                              </m:mr>
                            </m:m>
                          </m:e>
                        </m:d>
                      </m:oMath>
                    </a14:m>
                    <a:endParaRPr lang="fr-FR" sz="2800" dirty="0"/>
                  </a:p>
                </p:txBody>
              </p:sp>
            </mc:Choice>
            <mc:Fallback xmlns="">
              <p:sp>
                <p:nvSpPr>
                  <p:cNvPr id="320" name="ZoneTexte 319">
                    <a:extLst>
                      <a:ext uri="{FF2B5EF4-FFF2-40B4-BE49-F238E27FC236}">
                        <a16:creationId xmlns:a16="http://schemas.microsoft.com/office/drawing/2014/main" id="{60E67C94-5770-4BFA-97DB-C9F3FDE79AB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764301" y="73106"/>
                    <a:ext cx="1572290" cy="2486386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BE893FA7-2F36-49EF-AE3B-4BCE2422FE8D}"/>
              </a:ext>
            </a:extLst>
          </p:cNvPr>
          <p:cNvGrpSpPr/>
          <p:nvPr/>
        </p:nvGrpSpPr>
        <p:grpSpPr>
          <a:xfrm>
            <a:off x="241300" y="5709289"/>
            <a:ext cx="10450146" cy="744265"/>
            <a:chOff x="241300" y="5709289"/>
            <a:chExt cx="10450146" cy="744265"/>
          </a:xfrm>
        </p:grpSpPr>
        <p:sp>
          <p:nvSpPr>
            <p:cNvPr id="299" name="Rectangle 298">
              <a:extLst>
                <a:ext uri="{FF2B5EF4-FFF2-40B4-BE49-F238E27FC236}">
                  <a16:creationId xmlns:a16="http://schemas.microsoft.com/office/drawing/2014/main" id="{613719E4-04E7-48D6-9AD9-7DC4BBEDE934}"/>
                </a:ext>
              </a:extLst>
            </p:cNvPr>
            <p:cNvSpPr/>
            <p:nvPr/>
          </p:nvSpPr>
          <p:spPr>
            <a:xfrm>
              <a:off x="8027375" y="5723796"/>
              <a:ext cx="2409094" cy="72975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7" name="Rectangle 8">
              <a:extLst>
                <a:ext uri="{FF2B5EF4-FFF2-40B4-BE49-F238E27FC236}">
                  <a16:creationId xmlns:a16="http://schemas.microsoft.com/office/drawing/2014/main" id="{1861B96D-EFDD-4B93-BB6E-12D6390277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300" y="5845909"/>
              <a:ext cx="10450146" cy="5358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marL="342900" indent="-342900"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buFontTx/>
                <a:buNone/>
              </a:pPr>
              <a:r>
                <a:rPr lang="en-US" altLang="en-US" sz="2400" dirty="0"/>
                <a:t>The longitudinal dynamics describes particle trajectories in 2D            phase-space</a:t>
              </a:r>
              <a:endParaRPr lang="en-US" altLang="en-US" sz="2400" b="1" i="1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8" name="ZoneTexte 327">
                  <a:extLst>
                    <a:ext uri="{FF2B5EF4-FFF2-40B4-BE49-F238E27FC236}">
                      <a16:creationId xmlns:a16="http://schemas.microsoft.com/office/drawing/2014/main" id="{3EEC44FA-7B8E-4718-B3F4-64114BC9DC2F}"/>
                    </a:ext>
                  </a:extLst>
                </p:cNvPr>
                <p:cNvSpPr txBox="1"/>
                <p:nvPr/>
              </p:nvSpPr>
              <p:spPr>
                <a:xfrm>
                  <a:off x="7781191" y="5709289"/>
                  <a:ext cx="1312986" cy="73449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fr-FR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a:rPr lang="fr-FR" sz="24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𝛿𝜑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fr-FR" sz="24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𝛿</m:t>
                                  </m:r>
                                  <m:r>
                                    <a:rPr lang="fr-FR" sz="24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328" name="ZoneTexte 327">
                  <a:extLst>
                    <a:ext uri="{FF2B5EF4-FFF2-40B4-BE49-F238E27FC236}">
                      <a16:creationId xmlns:a16="http://schemas.microsoft.com/office/drawing/2014/main" id="{3EEC44FA-7B8E-4718-B3F4-64114BC9DC2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81191" y="5709289"/>
                  <a:ext cx="1312986" cy="734496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68FA99BA-854F-4E12-A0C5-5F93ECF3C90F}"/>
              </a:ext>
            </a:extLst>
          </p:cNvPr>
          <p:cNvGrpSpPr/>
          <p:nvPr/>
        </p:nvGrpSpPr>
        <p:grpSpPr>
          <a:xfrm>
            <a:off x="1547447" y="2970823"/>
            <a:ext cx="8940891" cy="2515579"/>
            <a:chOff x="1547447" y="2970823"/>
            <a:chExt cx="8940891" cy="2515579"/>
          </a:xfrm>
        </p:grpSpPr>
        <p:sp>
          <p:nvSpPr>
            <p:cNvPr id="326" name="Rectangle 325">
              <a:extLst>
                <a:ext uri="{FF2B5EF4-FFF2-40B4-BE49-F238E27FC236}">
                  <a16:creationId xmlns:a16="http://schemas.microsoft.com/office/drawing/2014/main" id="{3DA0F078-13C0-46AB-A859-26A5923BC455}"/>
                </a:ext>
              </a:extLst>
            </p:cNvPr>
            <p:cNvSpPr/>
            <p:nvPr/>
          </p:nvSpPr>
          <p:spPr>
            <a:xfrm>
              <a:off x="3719145" y="2971803"/>
              <a:ext cx="1055077" cy="46599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8" name="Rectangle 151">
              <a:extLst>
                <a:ext uri="{FF2B5EF4-FFF2-40B4-BE49-F238E27FC236}">
                  <a16:creationId xmlns:a16="http://schemas.microsoft.com/office/drawing/2014/main" id="{826B9A01-34B9-4E98-8507-CDEAFC9C0B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3746" y="2970823"/>
              <a:ext cx="1592629" cy="5629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marL="342900" indent="-342900"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buFontTx/>
                <a:buNone/>
              </a:pPr>
              <a:r>
                <a:rPr lang="en-US" altLang="en-US" sz="2400" b="1" dirty="0"/>
                <a:t>Energy</a:t>
              </a:r>
              <a:r>
                <a:rPr lang="en-US" altLang="en-US" sz="2400" dirty="0"/>
                <a:t>: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05" name="ZoneTexte 304">
                  <a:extLst>
                    <a:ext uri="{FF2B5EF4-FFF2-40B4-BE49-F238E27FC236}">
                      <a16:creationId xmlns:a16="http://schemas.microsoft.com/office/drawing/2014/main" id="{9C6ACCEB-F5AB-4673-80D0-41E7DD879A2E}"/>
                    </a:ext>
                  </a:extLst>
                </p:cNvPr>
                <p:cNvSpPr txBox="1"/>
                <p:nvPr/>
              </p:nvSpPr>
              <p:spPr>
                <a:xfrm>
                  <a:off x="5899347" y="3009736"/>
                  <a:ext cx="1797480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fr-FR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  <m:r>
                          <a:rPr lang="fr-FR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fr-FR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  <m:r>
                          <a:rPr lang="fr-FR" sz="2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fr-FR" sz="2400" b="0" i="1" smtClean="0">
                                <a:solidFill>
                                  <a:srgbClr val="B0AC0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0" i="1" smtClean="0">
                                <a:solidFill>
                                  <a:srgbClr val="B0AC0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fr-FR" sz="2400" b="0" i="0" smtClean="0">
                                <a:solidFill>
                                  <a:srgbClr val="B0AC0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</m:t>
                            </m:r>
                          </m:sub>
                        </m:sSub>
                      </m:oMath>
                    </m:oMathPara>
                  </a14:m>
                  <a:endParaRPr lang="fr-FR" sz="2400" dirty="0">
                    <a:solidFill>
                      <a:srgbClr val="00B050"/>
                    </a:solidFill>
                  </a:endParaRPr>
                </a:p>
              </p:txBody>
            </p:sp>
          </mc:Choice>
          <mc:Fallback>
            <p:sp>
              <p:nvSpPr>
                <p:cNvPr id="305" name="ZoneTexte 304">
                  <a:extLst>
                    <a:ext uri="{FF2B5EF4-FFF2-40B4-BE49-F238E27FC236}">
                      <a16:creationId xmlns:a16="http://schemas.microsoft.com/office/drawing/2014/main" id="{9C6ACCEB-F5AB-4673-80D0-41E7DD879A2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99347" y="3009736"/>
                  <a:ext cx="1797480" cy="369332"/>
                </a:xfrm>
                <a:prstGeom prst="rect">
                  <a:avLst/>
                </a:prstGeom>
                <a:blipFill>
                  <a:blip r:embed="rId9"/>
                  <a:stretch>
                    <a:fillRect l="-2712" b="-100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18" name="Ellipse 317">
              <a:extLst>
                <a:ext uri="{FF2B5EF4-FFF2-40B4-BE49-F238E27FC236}">
                  <a16:creationId xmlns:a16="http://schemas.microsoft.com/office/drawing/2014/main" id="{AE201C10-1064-4FFA-992C-543D4E8A4D1C}"/>
                </a:ext>
              </a:extLst>
            </p:cNvPr>
            <p:cNvSpPr/>
            <p:nvPr/>
          </p:nvSpPr>
          <p:spPr>
            <a:xfrm>
              <a:off x="1547447" y="3660919"/>
              <a:ext cx="474784" cy="46082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30" name="Connecteur droit avec flèche 329">
              <a:extLst>
                <a:ext uri="{FF2B5EF4-FFF2-40B4-BE49-F238E27FC236}">
                  <a16:creationId xmlns:a16="http://schemas.microsoft.com/office/drawing/2014/main" id="{5CE54F49-8F21-4BE9-B90C-0FB71C4B07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445262" y="3675186"/>
              <a:ext cx="0" cy="181121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1" name="ZoneTexte 330">
                  <a:extLst>
                    <a:ext uri="{FF2B5EF4-FFF2-40B4-BE49-F238E27FC236}">
                      <a16:creationId xmlns:a16="http://schemas.microsoft.com/office/drawing/2014/main" id="{63251B4B-990E-4AFA-A6AD-3F34745F1141}"/>
                    </a:ext>
                  </a:extLst>
                </p:cNvPr>
                <p:cNvSpPr txBox="1"/>
                <p:nvPr/>
              </p:nvSpPr>
              <p:spPr>
                <a:xfrm>
                  <a:off x="10030199" y="3414183"/>
                  <a:ext cx="458139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fr-FR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oMath>
                    </m:oMathPara>
                  </a14:m>
                  <a:endParaRPr lang="fr-FR" sz="2400" dirty="0">
                    <a:solidFill>
                      <a:srgbClr val="00B050"/>
                    </a:solidFill>
                  </a:endParaRPr>
                </a:p>
              </p:txBody>
            </p:sp>
          </mc:Choice>
          <mc:Fallback xmlns="">
            <p:sp>
              <p:nvSpPr>
                <p:cNvPr id="331" name="ZoneTexte 330">
                  <a:extLst>
                    <a:ext uri="{FF2B5EF4-FFF2-40B4-BE49-F238E27FC236}">
                      <a16:creationId xmlns:a16="http://schemas.microsoft.com/office/drawing/2014/main" id="{63251B4B-990E-4AFA-A6AD-3F34745F114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30199" y="3414183"/>
                  <a:ext cx="458139" cy="369332"/>
                </a:xfrm>
                <a:prstGeom prst="rect">
                  <a:avLst/>
                </a:prstGeom>
                <a:blipFill>
                  <a:blip r:embed="rId10"/>
                  <a:stretch>
                    <a:fillRect l="-15789" r="-13158" b="-655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" name="Groupe 8">
            <a:extLst>
              <a:ext uri="{FF2B5EF4-FFF2-40B4-BE49-F238E27FC236}">
                <a16:creationId xmlns:a16="http://schemas.microsoft.com/office/drawing/2014/main" id="{FBFB9277-043A-4351-9EDA-2538AE2DB1B8}"/>
              </a:ext>
            </a:extLst>
          </p:cNvPr>
          <p:cNvGrpSpPr/>
          <p:nvPr/>
        </p:nvGrpSpPr>
        <p:grpSpPr>
          <a:xfrm>
            <a:off x="1547447" y="2065215"/>
            <a:ext cx="10644553" cy="2913881"/>
            <a:chOff x="1547447" y="2065215"/>
            <a:chExt cx="10644553" cy="2913881"/>
          </a:xfrm>
        </p:grpSpPr>
        <p:sp>
          <p:nvSpPr>
            <p:cNvPr id="325" name="Rectangle 324">
              <a:extLst>
                <a:ext uri="{FF2B5EF4-FFF2-40B4-BE49-F238E27FC236}">
                  <a16:creationId xmlns:a16="http://schemas.microsoft.com/office/drawing/2014/main" id="{10F7329D-821D-4E8F-8283-C8490CFB5E3A}"/>
                </a:ext>
              </a:extLst>
            </p:cNvPr>
            <p:cNvSpPr/>
            <p:nvPr/>
          </p:nvSpPr>
          <p:spPr>
            <a:xfrm>
              <a:off x="3719145" y="2083779"/>
              <a:ext cx="1881555" cy="46599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7" name="Rectangle 150">
              <a:extLst>
                <a:ext uri="{FF2B5EF4-FFF2-40B4-BE49-F238E27FC236}">
                  <a16:creationId xmlns:a16="http://schemas.microsoft.com/office/drawing/2014/main" id="{115033F9-F470-4790-A70D-E3AA061EC7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3746" y="2065215"/>
              <a:ext cx="3708400" cy="431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marL="342900" indent="-342900"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buFontTx/>
                <a:buNone/>
              </a:pPr>
              <a:r>
                <a:rPr lang="en-US" altLang="en-US" sz="2400" b="1" dirty="0"/>
                <a:t>Phase or time</a:t>
              </a:r>
              <a:r>
                <a:rPr lang="en-US" altLang="en-US" sz="2400" dirty="0"/>
                <a:t>: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4" name="ZoneTexte 303">
                  <a:extLst>
                    <a:ext uri="{FF2B5EF4-FFF2-40B4-BE49-F238E27FC236}">
                      <a16:creationId xmlns:a16="http://schemas.microsoft.com/office/drawing/2014/main" id="{C47BAEBF-3436-426F-9BEC-E3F472B198BB}"/>
                    </a:ext>
                  </a:extLst>
                </p:cNvPr>
                <p:cNvSpPr txBox="1"/>
                <p:nvPr/>
              </p:nvSpPr>
              <p:spPr>
                <a:xfrm>
                  <a:off x="5925722" y="2112919"/>
                  <a:ext cx="1750030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𝛿𝜑</m:t>
                        </m:r>
                        <m:r>
                          <a:rPr lang="fr-FR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fr-FR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  <m:r>
                          <a:rPr lang="fr-FR" sz="2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fr-FR" sz="2400" b="0" i="1" smtClean="0">
                                <a:solidFill>
                                  <a:srgbClr val="60005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solidFill>
                                  <a:srgbClr val="60005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fr-FR" sz="2400" b="0" i="0" smtClean="0">
                                <a:solidFill>
                                  <a:srgbClr val="60005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</m:t>
                            </m:r>
                          </m:sub>
                        </m:sSub>
                      </m:oMath>
                    </m:oMathPara>
                  </a14:m>
                  <a:endParaRPr lang="fr-FR" sz="2400" dirty="0">
                    <a:solidFill>
                      <a:srgbClr val="002060"/>
                    </a:solidFill>
                  </a:endParaRPr>
                </a:p>
              </p:txBody>
            </p:sp>
          </mc:Choice>
          <mc:Fallback xmlns="">
            <p:sp>
              <p:nvSpPr>
                <p:cNvPr id="304" name="ZoneTexte 303">
                  <a:extLst>
                    <a:ext uri="{FF2B5EF4-FFF2-40B4-BE49-F238E27FC236}">
                      <a16:creationId xmlns:a16="http://schemas.microsoft.com/office/drawing/2014/main" id="{C47BAEBF-3436-426F-9BEC-E3F472B198B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25722" y="2112919"/>
                  <a:ext cx="1750030" cy="369332"/>
                </a:xfrm>
                <a:prstGeom prst="rect">
                  <a:avLst/>
                </a:prstGeom>
                <a:blipFill>
                  <a:blip r:embed="rId11"/>
                  <a:stretch>
                    <a:fillRect l="-5575" r="-348" b="-350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" name="Ellipse 2">
              <a:extLst>
                <a:ext uri="{FF2B5EF4-FFF2-40B4-BE49-F238E27FC236}">
                  <a16:creationId xmlns:a16="http://schemas.microsoft.com/office/drawing/2014/main" id="{107DF77B-8F85-4481-8722-6A4251048307}"/>
                </a:ext>
              </a:extLst>
            </p:cNvPr>
            <p:cNvSpPr/>
            <p:nvPr/>
          </p:nvSpPr>
          <p:spPr>
            <a:xfrm>
              <a:off x="1547447" y="2418273"/>
              <a:ext cx="474784" cy="46082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29" name="Connecteur droit avec flèche 328">
              <a:extLst>
                <a:ext uri="{FF2B5EF4-FFF2-40B4-BE49-F238E27FC236}">
                  <a16:creationId xmlns:a16="http://schemas.microsoft.com/office/drawing/2014/main" id="{7BD5493D-C8B3-4DFA-9EA8-01313E3FF348}"/>
                </a:ext>
              </a:extLst>
            </p:cNvPr>
            <p:cNvCxnSpPr/>
            <p:nvPr/>
          </p:nvCxnSpPr>
          <p:spPr>
            <a:xfrm>
              <a:off x="9012116" y="4607171"/>
              <a:ext cx="2927838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2" name="ZoneTexte 331">
                  <a:extLst>
                    <a:ext uri="{FF2B5EF4-FFF2-40B4-BE49-F238E27FC236}">
                      <a16:creationId xmlns:a16="http://schemas.microsoft.com/office/drawing/2014/main" id="{93EEB6D6-FAB9-4F4E-90B4-745B58C3F43C}"/>
                    </a:ext>
                  </a:extLst>
                </p:cNvPr>
                <p:cNvSpPr txBox="1"/>
                <p:nvPr/>
              </p:nvSpPr>
              <p:spPr>
                <a:xfrm>
                  <a:off x="11742966" y="4609764"/>
                  <a:ext cx="449034" cy="36933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𝛿𝜑</m:t>
                        </m:r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332" name="ZoneTexte 331">
                  <a:extLst>
                    <a:ext uri="{FF2B5EF4-FFF2-40B4-BE49-F238E27FC236}">
                      <a16:creationId xmlns:a16="http://schemas.microsoft.com/office/drawing/2014/main" id="{93EEB6D6-FAB9-4F4E-90B4-745B58C3F43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742966" y="4609764"/>
                  <a:ext cx="449034" cy="369332"/>
                </a:xfrm>
                <a:prstGeom prst="rect">
                  <a:avLst/>
                </a:prstGeom>
                <a:blipFill>
                  <a:blip r:embed="rId12"/>
                  <a:stretch>
                    <a:fillRect l="-22973" r="-22973" b="-3442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297" name="Image 296">
            <a:extLst>
              <a:ext uri="{FF2B5EF4-FFF2-40B4-BE49-F238E27FC236}">
                <a16:creationId xmlns:a16="http://schemas.microsoft.com/office/drawing/2014/main" id="{DFCC982A-58BB-4BAE-AC55-D0123C45048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  <p:grpSp>
        <p:nvGrpSpPr>
          <p:cNvPr id="14" name="Groupe 13">
            <a:extLst>
              <a:ext uri="{FF2B5EF4-FFF2-40B4-BE49-F238E27FC236}">
                <a16:creationId xmlns:a16="http://schemas.microsoft.com/office/drawing/2014/main" id="{7919EDD6-9115-457B-8824-036C33B34B40}"/>
              </a:ext>
            </a:extLst>
          </p:cNvPr>
          <p:cNvGrpSpPr/>
          <p:nvPr/>
        </p:nvGrpSpPr>
        <p:grpSpPr>
          <a:xfrm>
            <a:off x="8456247" y="3542323"/>
            <a:ext cx="3735753" cy="1498965"/>
            <a:chOff x="8456247" y="3542323"/>
            <a:chExt cx="3735753" cy="1498965"/>
          </a:xfrm>
        </p:grpSpPr>
        <p:sp>
          <p:nvSpPr>
            <p:cNvPr id="302" name="Oval 287">
              <a:extLst>
                <a:ext uri="{FF2B5EF4-FFF2-40B4-BE49-F238E27FC236}">
                  <a16:creationId xmlns:a16="http://schemas.microsoft.com/office/drawing/2014/main" id="{4BF4B583-B6EC-411A-95C0-53C2A1D545C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0202496" y="4328502"/>
              <a:ext cx="88900" cy="889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303" name="Oval 287">
              <a:extLst>
                <a:ext uri="{FF2B5EF4-FFF2-40B4-BE49-F238E27FC236}">
                  <a16:creationId xmlns:a16="http://schemas.microsoft.com/office/drawing/2014/main" id="{E0279672-8152-4CE3-9B4E-69B2CD271D8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0640646" y="4204677"/>
              <a:ext cx="88900" cy="889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306" name="Oval 287">
              <a:extLst>
                <a:ext uri="{FF2B5EF4-FFF2-40B4-BE49-F238E27FC236}">
                  <a16:creationId xmlns:a16="http://schemas.microsoft.com/office/drawing/2014/main" id="{51C2D78F-DB2A-4E2E-83AE-EA4AA99F1DE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0266790" y="4130858"/>
              <a:ext cx="88900" cy="889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307" name="Oval 287">
              <a:extLst>
                <a:ext uri="{FF2B5EF4-FFF2-40B4-BE49-F238E27FC236}">
                  <a16:creationId xmlns:a16="http://schemas.microsoft.com/office/drawing/2014/main" id="{8296ED03-9AD9-41FA-80DD-B5F9E0599E4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0562065" y="4376127"/>
              <a:ext cx="88900" cy="889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308" name="Oval 287">
              <a:extLst>
                <a:ext uri="{FF2B5EF4-FFF2-40B4-BE49-F238E27FC236}">
                  <a16:creationId xmlns:a16="http://schemas.microsoft.com/office/drawing/2014/main" id="{5EDFE3AA-FE3C-451D-AEBE-74FC814C17F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0814477" y="4428514"/>
              <a:ext cx="88900" cy="889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309" name="Oval 287">
              <a:extLst>
                <a:ext uri="{FF2B5EF4-FFF2-40B4-BE49-F238E27FC236}">
                  <a16:creationId xmlns:a16="http://schemas.microsoft.com/office/drawing/2014/main" id="{D1A07DB1-A2A4-4E4E-8DB8-F070A4F1E8C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0597783" y="4495189"/>
              <a:ext cx="88900" cy="889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310" name="Oval 287">
              <a:extLst>
                <a:ext uri="{FF2B5EF4-FFF2-40B4-BE49-F238E27FC236}">
                  <a16:creationId xmlns:a16="http://schemas.microsoft.com/office/drawing/2014/main" id="{2273A201-343C-49FD-8F24-C6E582A2A75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0266789" y="4368982"/>
              <a:ext cx="88900" cy="889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311" name="Oval 287">
              <a:extLst>
                <a:ext uri="{FF2B5EF4-FFF2-40B4-BE49-F238E27FC236}">
                  <a16:creationId xmlns:a16="http://schemas.microsoft.com/office/drawing/2014/main" id="{5C383A78-3367-4635-92F6-7B0C467CD43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0383470" y="4492807"/>
              <a:ext cx="88900" cy="889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312" name="Oval 287">
              <a:extLst>
                <a:ext uri="{FF2B5EF4-FFF2-40B4-BE49-F238E27FC236}">
                  <a16:creationId xmlns:a16="http://schemas.microsoft.com/office/drawing/2014/main" id="{2FD01DE6-DB80-4E1A-80AF-B9E0E05FFFE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990564" y="4521382"/>
              <a:ext cx="88900" cy="889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319" name="Oval 287">
              <a:extLst>
                <a:ext uri="{FF2B5EF4-FFF2-40B4-BE49-F238E27FC236}">
                  <a16:creationId xmlns:a16="http://schemas.microsoft.com/office/drawing/2014/main" id="{FE3006B7-0E46-496E-AD4A-4D6E3CB3F25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0035807" y="4266589"/>
              <a:ext cx="88900" cy="889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321" name="Oval 287">
              <a:extLst>
                <a:ext uri="{FF2B5EF4-FFF2-40B4-BE49-F238E27FC236}">
                  <a16:creationId xmlns:a16="http://schemas.microsoft.com/office/drawing/2014/main" id="{73277EC7-1E2A-4BCE-A3B4-FE36B9C2529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0088194" y="4392795"/>
              <a:ext cx="88900" cy="889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333" name="Oval 287">
              <a:extLst>
                <a:ext uri="{FF2B5EF4-FFF2-40B4-BE49-F238E27FC236}">
                  <a16:creationId xmlns:a16="http://schemas.microsoft.com/office/drawing/2014/main" id="{45E5DA0C-3453-4429-B991-CD9DF1FEB8B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0202494" y="4509476"/>
              <a:ext cx="88900" cy="889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334" name="Oval 287">
              <a:extLst>
                <a:ext uri="{FF2B5EF4-FFF2-40B4-BE49-F238E27FC236}">
                  <a16:creationId xmlns:a16="http://schemas.microsoft.com/office/drawing/2014/main" id="{707EFBA3-1E8D-4E68-96B1-732099111A5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0181063" y="4685688"/>
              <a:ext cx="88900" cy="889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335" name="Oval 287">
              <a:extLst>
                <a:ext uri="{FF2B5EF4-FFF2-40B4-BE49-F238E27FC236}">
                  <a16:creationId xmlns:a16="http://schemas.microsoft.com/office/drawing/2014/main" id="{3FAC7D70-D3B2-4AA7-9D8A-B3F5695BD8E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0519200" y="4661876"/>
              <a:ext cx="88900" cy="889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336" name="Oval 287">
              <a:extLst>
                <a:ext uri="{FF2B5EF4-FFF2-40B4-BE49-F238E27FC236}">
                  <a16:creationId xmlns:a16="http://schemas.microsoft.com/office/drawing/2014/main" id="{1CCD5C77-4299-43F3-AA62-7ED74AAC10B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0769232" y="4630919"/>
              <a:ext cx="88900" cy="889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337" name="Oval 287">
              <a:extLst>
                <a:ext uri="{FF2B5EF4-FFF2-40B4-BE49-F238E27FC236}">
                  <a16:creationId xmlns:a16="http://schemas.microsoft.com/office/drawing/2014/main" id="{0F675D70-E350-49A4-B7AF-D55AD902513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0814476" y="4773794"/>
              <a:ext cx="88900" cy="889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338" name="Oval 287">
              <a:extLst>
                <a:ext uri="{FF2B5EF4-FFF2-40B4-BE49-F238E27FC236}">
                  <a16:creationId xmlns:a16="http://schemas.microsoft.com/office/drawing/2014/main" id="{82747E0A-1C11-47AF-9660-C32F7C7D7BC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0628739" y="4771413"/>
              <a:ext cx="88900" cy="889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339" name="Oval 287">
              <a:extLst>
                <a:ext uri="{FF2B5EF4-FFF2-40B4-BE49-F238E27FC236}">
                  <a16:creationId xmlns:a16="http://schemas.microsoft.com/office/drawing/2014/main" id="{0FA889D1-8139-4F97-AEF5-77B048C3D33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0288220" y="4809513"/>
              <a:ext cx="88900" cy="889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340" name="Oval 287">
              <a:extLst>
                <a:ext uri="{FF2B5EF4-FFF2-40B4-BE49-F238E27FC236}">
                  <a16:creationId xmlns:a16="http://schemas.microsoft.com/office/drawing/2014/main" id="{279F0366-646D-4D1D-A435-781A3D492C0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0433476" y="4249920"/>
              <a:ext cx="88900" cy="889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341" name="Oval 287">
              <a:extLst>
                <a:ext uri="{FF2B5EF4-FFF2-40B4-BE49-F238E27FC236}">
                  <a16:creationId xmlns:a16="http://schemas.microsoft.com/office/drawing/2014/main" id="{BFB68B5D-E78F-4FE4-A2C8-669368E50F6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0112008" y="4888094"/>
              <a:ext cx="88900" cy="889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342" name="Oval 287">
              <a:extLst>
                <a:ext uri="{FF2B5EF4-FFF2-40B4-BE49-F238E27FC236}">
                  <a16:creationId xmlns:a16="http://schemas.microsoft.com/office/drawing/2014/main" id="{48BA0C35-A26B-4A84-9B18-F3271DB748A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0257264" y="4328501"/>
              <a:ext cx="88900" cy="889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343" name="Oval 287">
              <a:extLst>
                <a:ext uri="{FF2B5EF4-FFF2-40B4-BE49-F238E27FC236}">
                  <a16:creationId xmlns:a16="http://schemas.microsoft.com/office/drawing/2014/main" id="{1E299039-3511-47B3-B667-A30B2C92BF3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0088195" y="4809513"/>
              <a:ext cx="88900" cy="889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344" name="Oval 287">
              <a:extLst>
                <a:ext uri="{FF2B5EF4-FFF2-40B4-BE49-F238E27FC236}">
                  <a16:creationId xmlns:a16="http://schemas.microsoft.com/office/drawing/2014/main" id="{BF03B9F2-88F6-4BC4-A6D0-8C6986056D4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0504914" y="4885713"/>
              <a:ext cx="88900" cy="889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345" name="Oval 287">
              <a:extLst>
                <a:ext uri="{FF2B5EF4-FFF2-40B4-BE49-F238E27FC236}">
                  <a16:creationId xmlns:a16="http://schemas.microsoft.com/office/drawing/2014/main" id="{D95CFC3C-620C-4D56-B6D5-A7EB51C996D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0671601" y="4909526"/>
              <a:ext cx="88900" cy="889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346" name="Oval 287">
              <a:extLst>
                <a:ext uri="{FF2B5EF4-FFF2-40B4-BE49-F238E27FC236}">
                  <a16:creationId xmlns:a16="http://schemas.microsoft.com/office/drawing/2014/main" id="{86462188-D04E-4B3E-A207-E5D868B394C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0407283" y="4702357"/>
              <a:ext cx="88900" cy="889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347" name="Oval 287">
              <a:extLst>
                <a:ext uri="{FF2B5EF4-FFF2-40B4-BE49-F238E27FC236}">
                  <a16:creationId xmlns:a16="http://schemas.microsoft.com/office/drawing/2014/main" id="{A57070EC-4857-447F-A745-20C7DE4895E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0321558" y="4952388"/>
              <a:ext cx="88900" cy="889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348" name="Oval 287">
              <a:extLst>
                <a:ext uri="{FF2B5EF4-FFF2-40B4-BE49-F238E27FC236}">
                  <a16:creationId xmlns:a16="http://schemas.microsoft.com/office/drawing/2014/main" id="{BC8A4469-F0FA-43C2-8692-7E214AD5C18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0014376" y="4673782"/>
              <a:ext cx="88900" cy="889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349" name="Oval 287">
              <a:extLst>
                <a:ext uri="{FF2B5EF4-FFF2-40B4-BE49-F238E27FC236}">
                  <a16:creationId xmlns:a16="http://schemas.microsoft.com/office/drawing/2014/main" id="{867334C0-52DC-4C34-8C17-C7DD88FB9A3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0634296" y="4369777"/>
              <a:ext cx="88900" cy="889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cxnSp>
          <p:nvCxnSpPr>
            <p:cNvPr id="6" name="Connecteur droit avec flèche 5">
              <a:extLst>
                <a:ext uri="{FF2B5EF4-FFF2-40B4-BE49-F238E27FC236}">
                  <a16:creationId xmlns:a16="http://schemas.microsoft.com/office/drawing/2014/main" id="{0980E600-A8D4-4B0E-B5FD-119FF094ABB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805747" y="3921369"/>
              <a:ext cx="413238" cy="386862"/>
            </a:xfrm>
            <a:prstGeom prst="straightConnector1">
              <a:avLst/>
            </a:prstGeom>
            <a:ln>
              <a:solidFill>
                <a:schemeClr val="bg2">
                  <a:lumMod val="9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0" name="Rectangle 150">
              <a:extLst>
                <a:ext uri="{FF2B5EF4-FFF2-40B4-BE49-F238E27FC236}">
                  <a16:creationId xmlns:a16="http://schemas.microsoft.com/office/drawing/2014/main" id="{9D52D81C-B5B8-43A6-BAD7-0C1A21AB8A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36739" y="3542323"/>
              <a:ext cx="1555261" cy="431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marL="342900" indent="-342900"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buFontTx/>
                <a:buNone/>
              </a:pPr>
              <a:r>
                <a:rPr lang="en-US" altLang="en-US" sz="1800" b="1" dirty="0">
                  <a:solidFill>
                    <a:schemeClr val="bg2">
                      <a:lumMod val="75000"/>
                    </a:schemeClr>
                  </a:solidFill>
                </a:rPr>
                <a:t>Late particles</a:t>
              </a:r>
              <a:endParaRPr lang="en-US" altLang="en-US" sz="18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351" name="Rectangle 150">
              <a:extLst>
                <a:ext uri="{FF2B5EF4-FFF2-40B4-BE49-F238E27FC236}">
                  <a16:creationId xmlns:a16="http://schemas.microsoft.com/office/drawing/2014/main" id="{3591A6D2-559E-48BF-842D-E99886C1DF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56247" y="3542323"/>
              <a:ext cx="1681284" cy="431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marL="342900" indent="-342900"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buFontTx/>
                <a:buNone/>
              </a:pPr>
              <a:r>
                <a:rPr lang="en-US" altLang="en-US" sz="1800" b="1" dirty="0">
                  <a:solidFill>
                    <a:schemeClr val="bg2">
                      <a:lumMod val="75000"/>
                    </a:schemeClr>
                  </a:solidFill>
                </a:rPr>
                <a:t>Early particles</a:t>
              </a:r>
              <a:endParaRPr lang="en-US" altLang="en-US" sz="18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cxnSp>
          <p:nvCxnSpPr>
            <p:cNvPr id="352" name="Connecteur droit avec flèche 351">
              <a:extLst>
                <a:ext uri="{FF2B5EF4-FFF2-40B4-BE49-F238E27FC236}">
                  <a16:creationId xmlns:a16="http://schemas.microsoft.com/office/drawing/2014/main" id="{BDEEC8E8-89FA-4403-A3BC-319F425F6039}"/>
                </a:ext>
              </a:extLst>
            </p:cNvPr>
            <p:cNvCxnSpPr>
              <a:cxnSpLocks/>
            </p:cNvCxnSpPr>
            <p:nvPr/>
          </p:nvCxnSpPr>
          <p:spPr>
            <a:xfrm>
              <a:off x="9495693" y="3912577"/>
              <a:ext cx="492369" cy="501161"/>
            </a:xfrm>
            <a:prstGeom prst="straightConnector1">
              <a:avLst/>
            </a:prstGeom>
            <a:ln>
              <a:solidFill>
                <a:schemeClr val="bg2">
                  <a:lumMod val="9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95244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3A811EEF-154D-4775-9F71-A8D24CB41F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229600" cy="6794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RF </a:t>
            </a:r>
            <a:r>
              <a:rPr lang="fr-FR" altLang="fr-FR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cavity</a:t>
            </a:r>
            <a:endParaRPr lang="fr-FR" altLang="fr-FR" sz="3600" b="1" i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E6440653-E6EA-4CCF-B4AE-8911142C0096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17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9" name="Text Box 3">
            <a:extLst>
              <a:ext uri="{FF2B5EF4-FFF2-40B4-BE49-F238E27FC236}">
                <a16:creationId xmlns:a16="http://schemas.microsoft.com/office/drawing/2014/main" id="{29C834A0-B4DE-427E-B30E-BA8EBA5F86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074" y="669407"/>
            <a:ext cx="5041358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en-US" altLang="en-US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Goal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Give kinetic energy to the beam</a:t>
            </a:r>
          </a:p>
        </p:txBody>
      </p:sp>
      <p:sp>
        <p:nvSpPr>
          <p:cNvPr id="20" name="Text Box 4">
            <a:extLst>
              <a:ext uri="{FF2B5EF4-FFF2-40B4-BE49-F238E27FC236}">
                <a16:creationId xmlns:a16="http://schemas.microsoft.com/office/drawing/2014/main" id="{E09A67C6-6015-4247-9A41-3523E96E86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074" y="1340919"/>
            <a:ext cx="2646663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pPr algn="l"/>
            <a:r>
              <a:rPr lang="en-US" altLang="en-US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Basic principle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F2B47ACA-F065-4389-AD4A-F2173355DD0B}"/>
              </a:ext>
            </a:extLst>
          </p:cNvPr>
          <p:cNvGrpSpPr/>
          <p:nvPr/>
        </p:nvGrpSpPr>
        <p:grpSpPr>
          <a:xfrm>
            <a:off x="582123" y="1790246"/>
            <a:ext cx="9762394" cy="3984102"/>
            <a:chOff x="582123" y="1790246"/>
            <a:chExt cx="9762394" cy="3984102"/>
          </a:xfrm>
        </p:grpSpPr>
        <p:sp>
          <p:nvSpPr>
            <p:cNvPr id="33" name="Rectangle 34">
              <a:extLst>
                <a:ext uri="{FF2B5EF4-FFF2-40B4-BE49-F238E27FC236}">
                  <a16:creationId xmlns:a16="http://schemas.microsoft.com/office/drawing/2014/main" id="{8B812B8D-877E-41C4-B70C-E9964298DA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98292" y="5372710"/>
              <a:ext cx="865188" cy="401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/>
              <a:r>
                <a:rPr lang="en-US" altLang="en-US" sz="2000" dirty="0">
                  <a:solidFill>
                    <a:srgbClr val="99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Cavity</a:t>
              </a:r>
            </a:p>
          </p:txBody>
        </p:sp>
        <p:grpSp>
          <p:nvGrpSpPr>
            <p:cNvPr id="2" name="Groupe 1">
              <a:extLst>
                <a:ext uri="{FF2B5EF4-FFF2-40B4-BE49-F238E27FC236}">
                  <a16:creationId xmlns:a16="http://schemas.microsoft.com/office/drawing/2014/main" id="{C8D212DD-44A7-4020-A08A-1C56A685E169}"/>
                </a:ext>
              </a:extLst>
            </p:cNvPr>
            <p:cNvGrpSpPr/>
            <p:nvPr/>
          </p:nvGrpSpPr>
          <p:grpSpPr>
            <a:xfrm>
              <a:off x="582123" y="1790246"/>
              <a:ext cx="9762394" cy="3555477"/>
              <a:chOff x="582123" y="1790246"/>
              <a:chExt cx="9762394" cy="3555477"/>
            </a:xfrm>
          </p:grpSpPr>
          <p:grpSp>
            <p:nvGrpSpPr>
              <p:cNvPr id="34" name="Group 39">
                <a:extLst>
                  <a:ext uri="{FF2B5EF4-FFF2-40B4-BE49-F238E27FC236}">
                    <a16:creationId xmlns:a16="http://schemas.microsoft.com/office/drawing/2014/main" id="{87B4D3A8-020C-4003-A2B4-C302C5EBF0C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972792" y="3651860"/>
                <a:ext cx="2371725" cy="1693863"/>
                <a:chOff x="3765" y="2533"/>
                <a:chExt cx="1494" cy="1067"/>
              </a:xfrm>
            </p:grpSpPr>
            <p:sp>
              <p:nvSpPr>
                <p:cNvPr id="36" name="Freeform 6">
                  <a:extLst>
                    <a:ext uri="{FF2B5EF4-FFF2-40B4-BE49-F238E27FC236}">
                      <a16:creationId xmlns:a16="http://schemas.microsoft.com/office/drawing/2014/main" id="{1EC95904-B379-4ED0-BC73-EC43D32D47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65" y="2533"/>
                  <a:ext cx="1494" cy="381"/>
                </a:xfrm>
                <a:custGeom>
                  <a:avLst/>
                  <a:gdLst>
                    <a:gd name="T0" fmla="*/ 0 w 1008"/>
                    <a:gd name="T1" fmla="*/ 240 h 240"/>
                    <a:gd name="T2" fmla="*/ 48 w 1008"/>
                    <a:gd name="T3" fmla="*/ 0 h 240"/>
                    <a:gd name="T4" fmla="*/ 960 w 1008"/>
                    <a:gd name="T5" fmla="*/ 0 h 240"/>
                    <a:gd name="T6" fmla="*/ 1008 w 1008"/>
                    <a:gd name="T7" fmla="*/ 24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08" h="240">
                      <a:moveTo>
                        <a:pt x="0" y="240"/>
                      </a:moveTo>
                      <a:lnTo>
                        <a:pt x="48" y="0"/>
                      </a:lnTo>
                      <a:lnTo>
                        <a:pt x="960" y="0"/>
                      </a:lnTo>
                      <a:lnTo>
                        <a:pt x="1008" y="240"/>
                      </a:lnTo>
                    </a:path>
                  </a:pathLst>
                </a:custGeom>
                <a:noFill/>
                <a:ln w="38100" cap="flat" cmpd="sng">
                  <a:solidFill>
                    <a:srgbClr val="80008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339966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l"/>
                  <a:endParaRPr lang="en-US" dirty="0"/>
                </a:p>
              </p:txBody>
            </p:sp>
            <p:sp>
              <p:nvSpPr>
                <p:cNvPr id="37" name="Freeform 7">
                  <a:extLst>
                    <a:ext uri="{FF2B5EF4-FFF2-40B4-BE49-F238E27FC236}">
                      <a16:creationId xmlns:a16="http://schemas.microsoft.com/office/drawing/2014/main" id="{AC1EA1D4-DC84-4D96-B737-E91B181C65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3765" y="3219"/>
                  <a:ext cx="1494" cy="381"/>
                </a:xfrm>
                <a:custGeom>
                  <a:avLst/>
                  <a:gdLst>
                    <a:gd name="T0" fmla="*/ 0 w 1008"/>
                    <a:gd name="T1" fmla="*/ 240 h 240"/>
                    <a:gd name="T2" fmla="*/ 48 w 1008"/>
                    <a:gd name="T3" fmla="*/ 0 h 240"/>
                    <a:gd name="T4" fmla="*/ 960 w 1008"/>
                    <a:gd name="T5" fmla="*/ 0 h 240"/>
                    <a:gd name="T6" fmla="*/ 1008 w 1008"/>
                    <a:gd name="T7" fmla="*/ 24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08" h="240">
                      <a:moveTo>
                        <a:pt x="0" y="240"/>
                      </a:moveTo>
                      <a:lnTo>
                        <a:pt x="48" y="0"/>
                      </a:lnTo>
                      <a:lnTo>
                        <a:pt x="960" y="0"/>
                      </a:lnTo>
                      <a:lnTo>
                        <a:pt x="1008" y="240"/>
                      </a:lnTo>
                    </a:path>
                  </a:pathLst>
                </a:custGeom>
                <a:noFill/>
                <a:ln w="38100" cap="flat" cmpd="sng">
                  <a:solidFill>
                    <a:srgbClr val="80008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339966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l"/>
                  <a:endParaRPr lang="en-US" dirty="0"/>
                </a:p>
              </p:txBody>
            </p:sp>
          </p:grpSp>
          <p:sp>
            <p:nvSpPr>
              <p:cNvPr id="35" name="Text Box 35">
                <a:extLst>
                  <a:ext uri="{FF2B5EF4-FFF2-40B4-BE49-F238E27FC236}">
                    <a16:creationId xmlns:a16="http://schemas.microsoft.com/office/drawing/2014/main" id="{D337C643-5693-4FFB-8648-FF2B247B141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82123" y="1790246"/>
                <a:ext cx="6583607" cy="4638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339966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0000" tIns="46800" rIns="90000" bIns="46800" anchor="ctr">
                <a:spAutoFit/>
              </a:bodyPr>
              <a:lstStyle/>
              <a:p>
                <a:pPr algn="l"/>
                <a:r>
                  <a:rPr lang="en-US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</a:t>
                </a:r>
                <a:r>
                  <a:rPr lang="en-US" altLang="en-US" sz="2400" dirty="0">
                    <a:solidFill>
                      <a:srgbClr val="99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Conductor</a:t>
                </a:r>
                <a:r>
                  <a:rPr lang="en-US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enclosing a close volume,</a:t>
                </a:r>
              </a:p>
            </p:txBody>
          </p:sp>
        </p:grpSp>
      </p:grpSp>
      <p:sp>
        <p:nvSpPr>
          <p:cNvPr id="40" name="Text Box 37">
            <a:extLst>
              <a:ext uri="{FF2B5EF4-FFF2-40B4-BE49-F238E27FC236}">
                <a16:creationId xmlns:a16="http://schemas.microsoft.com/office/drawing/2014/main" id="{A3855710-4489-49DF-9B04-AD62533B19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2123" y="2251490"/>
            <a:ext cx="6583607" cy="1941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pPr algn="l"/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Maxwell equations + </a:t>
            </a:r>
            <a:r>
              <a:rPr lang="en-US" alt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Boundary conditions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allow possible electromagnetic field </a:t>
            </a:r>
            <a:r>
              <a:rPr lang="en-US" alt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en-US" sz="24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alt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en-US" sz="24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configurations each oscillating with a given frequency </a:t>
            </a:r>
            <a:r>
              <a:rPr lang="en-US" alt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en-US" sz="24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a </a:t>
            </a:r>
            <a:r>
              <a:rPr lang="en-US" alt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resonant mode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 field is a weighted  superposition of these modes.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097B2F12-FCF7-4015-A1DA-7DDE268D4F9D}"/>
              </a:ext>
            </a:extLst>
          </p:cNvPr>
          <p:cNvGrpSpPr/>
          <p:nvPr/>
        </p:nvGrpSpPr>
        <p:grpSpPr>
          <a:xfrm>
            <a:off x="582124" y="4497997"/>
            <a:ext cx="10100530" cy="1903162"/>
            <a:chOff x="582124" y="4497997"/>
            <a:chExt cx="10100530" cy="1903162"/>
          </a:xfrm>
        </p:grpSpPr>
        <p:sp>
          <p:nvSpPr>
            <p:cNvPr id="50" name="Line 8">
              <a:extLst>
                <a:ext uri="{FF2B5EF4-FFF2-40B4-BE49-F238E27FC236}">
                  <a16:creationId xmlns:a16="http://schemas.microsoft.com/office/drawing/2014/main" id="{F349A2E1-B17E-46B3-B27E-D1204DE7F4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34654" y="4497997"/>
              <a:ext cx="3048000" cy="0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l"/>
              <a:endParaRPr lang="en-US" dirty="0"/>
            </a:p>
          </p:txBody>
        </p:sp>
        <p:sp>
          <p:nvSpPr>
            <p:cNvPr id="51" name="Text Box 40">
              <a:extLst>
                <a:ext uri="{FF2B5EF4-FFF2-40B4-BE49-F238E27FC236}">
                  <a16:creationId xmlns:a16="http://schemas.microsoft.com/office/drawing/2014/main" id="{5845E967-FF4F-4BAD-8AF7-3679358D25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2124" y="5567981"/>
              <a:ext cx="6583606" cy="8331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algn="l">
                <a:buFontTx/>
                <a:buChar char="-"/>
              </a:pPr>
              <a:r>
                <a:rPr lang="en-US" alt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The phase of the electric field is adjusted to accelerate the </a:t>
              </a:r>
              <a:r>
                <a:rPr lang="en-US" altLang="en-US" sz="2400" dirty="0">
                  <a:solidFill>
                    <a:srgbClr val="FF99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beam</a:t>
              </a:r>
              <a:r>
                <a:rPr lang="en-US" alt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6" name="Groupe 5">
            <a:extLst>
              <a:ext uri="{FF2B5EF4-FFF2-40B4-BE49-F238E27FC236}">
                <a16:creationId xmlns:a16="http://schemas.microsoft.com/office/drawing/2014/main" id="{272CD971-7651-4992-AC04-1DBA4C29D053}"/>
              </a:ext>
            </a:extLst>
          </p:cNvPr>
          <p:cNvGrpSpPr/>
          <p:nvPr/>
        </p:nvGrpSpPr>
        <p:grpSpPr>
          <a:xfrm>
            <a:off x="582124" y="762610"/>
            <a:ext cx="11221537" cy="5887989"/>
            <a:chOff x="582124" y="762610"/>
            <a:chExt cx="11221537" cy="5887989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1F91A63B-E32C-468A-9ABB-82070243F7F4}"/>
                </a:ext>
              </a:extLst>
            </p:cNvPr>
            <p:cNvGrpSpPr/>
            <p:nvPr/>
          </p:nvGrpSpPr>
          <p:grpSpPr>
            <a:xfrm>
              <a:off x="582124" y="762610"/>
              <a:ext cx="10376755" cy="4680825"/>
              <a:chOff x="582124" y="762610"/>
              <a:chExt cx="10376755" cy="4680825"/>
            </a:xfrm>
          </p:grpSpPr>
          <p:grpSp>
            <p:nvGrpSpPr>
              <p:cNvPr id="3" name="Groupe 2">
                <a:extLst>
                  <a:ext uri="{FF2B5EF4-FFF2-40B4-BE49-F238E27FC236}">
                    <a16:creationId xmlns:a16="http://schemas.microsoft.com/office/drawing/2014/main" id="{26D7A63A-92D3-4F09-91D3-546F2D4DB352}"/>
                  </a:ext>
                </a:extLst>
              </p:cNvPr>
              <p:cNvGrpSpPr/>
              <p:nvPr/>
            </p:nvGrpSpPr>
            <p:grpSpPr>
              <a:xfrm>
                <a:off x="582124" y="762610"/>
                <a:ext cx="10376755" cy="4680825"/>
                <a:chOff x="582124" y="762610"/>
                <a:chExt cx="10376755" cy="4680825"/>
              </a:xfrm>
            </p:grpSpPr>
            <p:sp>
              <p:nvSpPr>
                <p:cNvPr id="22" name="Text Box 5">
                  <a:extLst>
                    <a:ext uri="{FF2B5EF4-FFF2-40B4-BE49-F238E27FC236}">
                      <a16:creationId xmlns:a16="http://schemas.microsoft.com/office/drawing/2014/main" id="{844A40C1-8C9A-49D3-9FA1-A25EB66FB64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82124" y="4240925"/>
                  <a:ext cx="6583606" cy="120251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339966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90000" tIns="46800" rIns="90000" bIns="46800" anchor="ctr">
                  <a:spAutoFit/>
                </a:bodyPr>
                <a:lstStyle/>
                <a:p>
                  <a:pPr algn="l"/>
                  <a:r>
                    <a:rPr lang="en-US" altLang="en-US" sz="2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 The wanted (accelerating) mode is excited at the good frequency and position from a </a:t>
                  </a:r>
                  <a:r>
                    <a:rPr lang="en-US" altLang="en-US" sz="2400" dirty="0">
                      <a:solidFill>
                        <a:schemeClr val="accent2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RF power supply</a:t>
                  </a:r>
                  <a:r>
                    <a:rPr lang="en-US" altLang="en-US" sz="2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through a </a:t>
                  </a:r>
                  <a:r>
                    <a:rPr lang="en-US" altLang="en-US" sz="2400" dirty="0">
                      <a:solidFill>
                        <a:srgbClr val="008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power coupler</a:t>
                  </a:r>
                  <a:r>
                    <a:rPr lang="en-US" altLang="en-US" sz="2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,</a:t>
                  </a:r>
                </a:p>
              </p:txBody>
            </p:sp>
            <p:grpSp>
              <p:nvGrpSpPr>
                <p:cNvPr id="23" name="Group 41">
                  <a:extLst>
                    <a:ext uri="{FF2B5EF4-FFF2-40B4-BE49-F238E27FC236}">
                      <a16:creationId xmlns:a16="http://schemas.microsoft.com/office/drawing/2014/main" id="{F7BF3583-86CB-4EE7-BD68-89122BEBB46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269654" y="762610"/>
                  <a:ext cx="2689225" cy="3279774"/>
                  <a:chOff x="3952" y="713"/>
                  <a:chExt cx="1694" cy="2066"/>
                </a:xfrm>
              </p:grpSpPr>
              <p:sp>
                <p:nvSpPr>
                  <p:cNvPr id="24" name="Rectangle 27">
                    <a:extLst>
                      <a:ext uri="{FF2B5EF4-FFF2-40B4-BE49-F238E27FC236}">
                        <a16:creationId xmlns:a16="http://schemas.microsoft.com/office/drawing/2014/main" id="{240051B9-2676-483D-9DD3-2B6F7288D15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405" y="1770"/>
                    <a:ext cx="214" cy="610"/>
                  </a:xfrm>
                  <a:prstGeom prst="rect">
                    <a:avLst/>
                  </a:prstGeom>
                  <a:solidFill>
                    <a:schemeClr val="bg1"/>
                  </a:solidFill>
                  <a:ln w="317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90000" tIns="46800" rIns="90000" bIns="46800" anchor="ctr"/>
                  <a:lstStyle/>
                  <a:p>
                    <a:pPr algn="l"/>
                    <a:endParaRPr lang="en-US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5" name="Rectangle 21">
                    <a:extLst>
                      <a:ext uri="{FF2B5EF4-FFF2-40B4-BE49-F238E27FC236}">
                        <a16:creationId xmlns:a16="http://schemas.microsoft.com/office/drawing/2014/main" id="{AAEA80F9-E838-4B99-99F4-EEB6952D4CE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405" y="2372"/>
                    <a:ext cx="214" cy="229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 cap="rnd">
                    <a:solidFill>
                      <a:srgbClr val="008000"/>
                    </a:solidFill>
                    <a:prstDash val="sysDot"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90000" tIns="46800" rIns="90000" bIns="46800" anchor="ctr"/>
                  <a:lstStyle/>
                  <a:p>
                    <a:pPr algn="l"/>
                    <a:endParaRPr lang="en-US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6" name="Arc 24">
                    <a:extLst>
                      <a:ext uri="{FF2B5EF4-FFF2-40B4-BE49-F238E27FC236}">
                        <a16:creationId xmlns:a16="http://schemas.microsoft.com/office/drawing/2014/main" id="{9215C2C8-6974-48AF-8442-9C974F7A06B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5400000" flipH="1" flipV="1">
                    <a:off x="4118" y="2200"/>
                    <a:ext cx="1003" cy="143"/>
                  </a:xfrm>
                  <a:custGeom>
                    <a:avLst/>
                    <a:gdLst>
                      <a:gd name="G0" fmla="+- 11962 0 0"/>
                      <a:gd name="G1" fmla="+- 21600 0 0"/>
                      <a:gd name="G2" fmla="+- 21600 0 0"/>
                      <a:gd name="T0" fmla="*/ 0 w 14018"/>
                      <a:gd name="T1" fmla="*/ 3615 h 21600"/>
                      <a:gd name="T2" fmla="*/ 14018 w 14018"/>
                      <a:gd name="T3" fmla="*/ 98 h 21600"/>
                      <a:gd name="T4" fmla="*/ 11962 w 14018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4018" h="21600" fill="none" extrusionOk="0">
                        <a:moveTo>
                          <a:pt x="-1" y="3614"/>
                        </a:moveTo>
                        <a:cubicBezTo>
                          <a:pt x="3543" y="1257"/>
                          <a:pt x="7705" y="-1"/>
                          <a:pt x="11962" y="0"/>
                        </a:cubicBezTo>
                        <a:cubicBezTo>
                          <a:pt x="12648" y="0"/>
                          <a:pt x="13334" y="32"/>
                          <a:pt x="14017" y="98"/>
                        </a:cubicBezTo>
                      </a:path>
                      <a:path w="14018" h="21600" stroke="0" extrusionOk="0">
                        <a:moveTo>
                          <a:pt x="-1" y="3614"/>
                        </a:moveTo>
                        <a:cubicBezTo>
                          <a:pt x="3543" y="1257"/>
                          <a:pt x="7705" y="-1"/>
                          <a:pt x="11962" y="0"/>
                        </a:cubicBezTo>
                        <a:cubicBezTo>
                          <a:pt x="12648" y="0"/>
                          <a:pt x="13334" y="32"/>
                          <a:pt x="14017" y="98"/>
                        </a:cubicBezTo>
                        <a:lnTo>
                          <a:pt x="11962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chemeClr val="accent2"/>
                    </a:solidFill>
                    <a:round/>
                    <a:headEnd type="arrow" w="med" len="med"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339966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90000" tIns="46800" rIns="90000" bIns="46800" anchor="ctr"/>
                  <a:lstStyle/>
                  <a:p>
                    <a:pPr algn="l"/>
                    <a:endParaRPr lang="en-US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7" name="Arc 25">
                    <a:extLst>
                      <a:ext uri="{FF2B5EF4-FFF2-40B4-BE49-F238E27FC236}">
                        <a16:creationId xmlns:a16="http://schemas.microsoft.com/office/drawing/2014/main" id="{84665D1D-B1EE-4BD7-9F37-1B57EDAFBB2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200000" flipV="1">
                    <a:off x="3865" y="2168"/>
                    <a:ext cx="1085" cy="137"/>
                  </a:xfrm>
                  <a:custGeom>
                    <a:avLst/>
                    <a:gdLst>
                      <a:gd name="G0" fmla="+- 11962 0 0"/>
                      <a:gd name="G1" fmla="+- 21600 0 0"/>
                      <a:gd name="G2" fmla="+- 21600 0 0"/>
                      <a:gd name="T0" fmla="*/ 0 w 17329"/>
                      <a:gd name="T1" fmla="*/ 3615 h 21600"/>
                      <a:gd name="T2" fmla="*/ 17329 w 17329"/>
                      <a:gd name="T3" fmla="*/ 677 h 21600"/>
                      <a:gd name="T4" fmla="*/ 11962 w 17329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7329" h="21600" fill="none" extrusionOk="0">
                        <a:moveTo>
                          <a:pt x="-1" y="3614"/>
                        </a:moveTo>
                        <a:cubicBezTo>
                          <a:pt x="3543" y="1257"/>
                          <a:pt x="7705" y="-1"/>
                          <a:pt x="11962" y="0"/>
                        </a:cubicBezTo>
                        <a:cubicBezTo>
                          <a:pt x="13772" y="0"/>
                          <a:pt x="15575" y="227"/>
                          <a:pt x="17328" y="677"/>
                        </a:cubicBezTo>
                      </a:path>
                      <a:path w="17329" h="21600" stroke="0" extrusionOk="0">
                        <a:moveTo>
                          <a:pt x="-1" y="3614"/>
                        </a:moveTo>
                        <a:cubicBezTo>
                          <a:pt x="3543" y="1257"/>
                          <a:pt x="7705" y="-1"/>
                          <a:pt x="11962" y="0"/>
                        </a:cubicBezTo>
                        <a:cubicBezTo>
                          <a:pt x="13772" y="0"/>
                          <a:pt x="15575" y="227"/>
                          <a:pt x="17328" y="677"/>
                        </a:cubicBezTo>
                        <a:lnTo>
                          <a:pt x="11962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chemeClr val="accent2"/>
                    </a:solidFill>
                    <a:round/>
                    <a:headEnd type="arrow" w="med" len="med"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339966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90000" tIns="46800" rIns="90000" bIns="46800" anchor="ctr"/>
                  <a:lstStyle/>
                  <a:p>
                    <a:pPr algn="l"/>
                    <a:endParaRPr lang="en-US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8" name="Rectangle 26">
                    <a:extLst>
                      <a:ext uri="{FF2B5EF4-FFF2-40B4-BE49-F238E27FC236}">
                        <a16:creationId xmlns:a16="http://schemas.microsoft.com/office/drawing/2014/main" id="{A358E88B-E553-4FC0-AA33-7933BA747D3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121" y="1008"/>
                    <a:ext cx="782" cy="762"/>
                  </a:xfrm>
                  <a:prstGeom prst="rect">
                    <a:avLst/>
                  </a:prstGeom>
                  <a:solidFill>
                    <a:srgbClr val="0000FF"/>
                  </a:solidFill>
                  <a:ln w="381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90000" tIns="46800" rIns="90000" bIns="46800" anchor="ctr"/>
                  <a:lstStyle/>
                  <a:p>
                    <a:pPr algn="l"/>
                    <a:endParaRPr lang="en-US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9" name="Rectangle 31">
                    <a:extLst>
                      <a:ext uri="{FF2B5EF4-FFF2-40B4-BE49-F238E27FC236}">
                        <a16:creationId xmlns:a16="http://schemas.microsoft.com/office/drawing/2014/main" id="{30EA7CCC-672C-4023-8EC0-70A7B7FFAE8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52" y="713"/>
                    <a:ext cx="1227" cy="25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339966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90000" tIns="46800" rIns="90000" bIns="46800" anchor="ctr">
                    <a:spAutoFit/>
                  </a:bodyPr>
                  <a:lstStyle/>
                  <a:p>
                    <a:pPr algn="l"/>
                    <a:r>
                      <a:rPr lang="en-US" altLang="en-US" sz="2000" dirty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RF power supply</a:t>
                    </a:r>
                  </a:p>
                </p:txBody>
              </p:sp>
              <p:sp>
                <p:nvSpPr>
                  <p:cNvPr id="30" name="Rectangle 32">
                    <a:extLst>
                      <a:ext uri="{FF2B5EF4-FFF2-40B4-BE49-F238E27FC236}">
                        <a16:creationId xmlns:a16="http://schemas.microsoft.com/office/drawing/2014/main" id="{26BFC899-A2E6-42B2-B537-FC9ABF7949A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616" y="1913"/>
                    <a:ext cx="877" cy="25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339966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90000" tIns="46800" rIns="90000" bIns="46800" anchor="ctr">
                    <a:spAutoFit/>
                  </a:bodyPr>
                  <a:lstStyle/>
                  <a:p>
                    <a:pPr algn="l"/>
                    <a:r>
                      <a:rPr lang="en-US" alt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Wave guide</a:t>
                    </a:r>
                  </a:p>
                </p:txBody>
              </p:sp>
              <p:sp>
                <p:nvSpPr>
                  <p:cNvPr id="31" name="Rectangle 33">
                    <a:extLst>
                      <a:ext uri="{FF2B5EF4-FFF2-40B4-BE49-F238E27FC236}">
                        <a16:creationId xmlns:a16="http://schemas.microsoft.com/office/drawing/2014/main" id="{67C2C5A6-46ED-4236-A570-2E067BD4198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594" y="2297"/>
                    <a:ext cx="1052" cy="25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339966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90000" tIns="46800" rIns="90000" bIns="46800" anchor="ctr">
                    <a:spAutoFit/>
                  </a:bodyPr>
                  <a:lstStyle/>
                  <a:p>
                    <a:pPr algn="l"/>
                    <a:r>
                      <a:rPr lang="en-US" altLang="en-US" sz="2000" dirty="0">
                        <a:solidFill>
                          <a:srgbClr val="008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Power coupler</a:t>
                    </a:r>
                  </a:p>
                </p:txBody>
              </p:sp>
            </p:grpSp>
          </p:grp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050F77FE-9342-4596-886A-ED400893932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972792" y="3772510"/>
                <a:ext cx="2371725" cy="1452563"/>
                <a:chOff x="3765" y="2609"/>
                <a:chExt cx="1494" cy="915"/>
              </a:xfrm>
            </p:grpSpPr>
            <p:sp>
              <p:nvSpPr>
                <p:cNvPr id="41" name="Arc 9">
                  <a:extLst>
                    <a:ext uri="{FF2B5EF4-FFF2-40B4-BE49-F238E27FC236}">
                      <a16:creationId xmlns:a16="http://schemas.microsoft.com/office/drawing/2014/main" id="{6A87BB66-31E8-41C6-9A81-BB783D54B6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4476" y="2838"/>
                  <a:ext cx="783" cy="15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339966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l"/>
                  <a:endParaRPr lang="en-US" dirty="0"/>
                </a:p>
              </p:txBody>
            </p:sp>
            <p:sp>
              <p:nvSpPr>
                <p:cNvPr id="42" name="Arc 10">
                  <a:extLst>
                    <a:ext uri="{FF2B5EF4-FFF2-40B4-BE49-F238E27FC236}">
                      <a16:creationId xmlns:a16="http://schemas.microsoft.com/office/drawing/2014/main" id="{C3E65BB5-BE8C-46F0-8914-AA7C0AE72D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 flipV="1">
                  <a:off x="3765" y="2838"/>
                  <a:ext cx="783" cy="15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accent2"/>
                  </a:solidFill>
                  <a:round/>
                  <a:headEnd type="arrow" w="med" len="med"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339966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l"/>
                  <a:endParaRPr lang="en-US" dirty="0"/>
                </a:p>
              </p:txBody>
            </p:sp>
            <p:sp>
              <p:nvSpPr>
                <p:cNvPr id="43" name="Arc 11">
                  <a:extLst>
                    <a:ext uri="{FF2B5EF4-FFF2-40B4-BE49-F238E27FC236}">
                      <a16:creationId xmlns:a16="http://schemas.microsoft.com/office/drawing/2014/main" id="{4C1178E5-A149-4BF0-A72B-A672BDC661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76" y="3143"/>
                  <a:ext cx="783" cy="15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339966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l"/>
                  <a:endParaRPr lang="en-US" dirty="0"/>
                </a:p>
              </p:txBody>
            </p:sp>
            <p:sp>
              <p:nvSpPr>
                <p:cNvPr id="44" name="Arc 12">
                  <a:extLst>
                    <a:ext uri="{FF2B5EF4-FFF2-40B4-BE49-F238E27FC236}">
                      <a16:creationId xmlns:a16="http://schemas.microsoft.com/office/drawing/2014/main" id="{4ECFCB2F-BC79-4363-9516-1D40BA3F14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765" y="3143"/>
                  <a:ext cx="783" cy="15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accent2"/>
                  </a:solidFill>
                  <a:round/>
                  <a:headEnd type="arrow" w="med" len="med"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339966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l"/>
                  <a:endParaRPr lang="en-US" dirty="0"/>
                </a:p>
              </p:txBody>
            </p:sp>
            <p:sp>
              <p:nvSpPr>
                <p:cNvPr id="45" name="Arc 16">
                  <a:extLst>
                    <a:ext uri="{FF2B5EF4-FFF2-40B4-BE49-F238E27FC236}">
                      <a16:creationId xmlns:a16="http://schemas.microsoft.com/office/drawing/2014/main" id="{B2538684-879D-495E-90D0-39989392F3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4479" y="2609"/>
                  <a:ext cx="709" cy="229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339966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l"/>
                  <a:endParaRPr lang="en-US" dirty="0"/>
                </a:p>
              </p:txBody>
            </p:sp>
            <p:sp>
              <p:nvSpPr>
                <p:cNvPr id="46" name="Arc 17">
                  <a:extLst>
                    <a:ext uri="{FF2B5EF4-FFF2-40B4-BE49-F238E27FC236}">
                      <a16:creationId xmlns:a16="http://schemas.microsoft.com/office/drawing/2014/main" id="{8060B4D0-4B9E-4B2F-A4D3-F25B8B8814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 flipV="1">
                  <a:off x="3836" y="2609"/>
                  <a:ext cx="709" cy="229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accent2"/>
                  </a:solidFill>
                  <a:round/>
                  <a:headEnd type="arrow" w="med" len="med"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339966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l"/>
                  <a:endParaRPr lang="en-US" dirty="0"/>
                </a:p>
              </p:txBody>
            </p:sp>
            <p:sp>
              <p:nvSpPr>
                <p:cNvPr id="47" name="Arc 19">
                  <a:extLst>
                    <a:ext uri="{FF2B5EF4-FFF2-40B4-BE49-F238E27FC236}">
                      <a16:creationId xmlns:a16="http://schemas.microsoft.com/office/drawing/2014/main" id="{829B7B89-4233-44CC-9557-16DB287D19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79" y="3295"/>
                  <a:ext cx="709" cy="229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339966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l"/>
                  <a:endParaRPr lang="en-US" dirty="0"/>
                </a:p>
              </p:txBody>
            </p:sp>
            <p:sp>
              <p:nvSpPr>
                <p:cNvPr id="48" name="Arc 20">
                  <a:extLst>
                    <a:ext uri="{FF2B5EF4-FFF2-40B4-BE49-F238E27FC236}">
                      <a16:creationId xmlns:a16="http://schemas.microsoft.com/office/drawing/2014/main" id="{22FD4547-E1BD-4B4C-A4AC-2BC2F871C1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836" y="3295"/>
                  <a:ext cx="709" cy="229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accent2"/>
                  </a:solidFill>
                  <a:round/>
                  <a:headEnd type="arrow" w="med" len="med"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339966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pPr algn="l"/>
                  <a:endParaRPr lang="en-US" dirty="0"/>
                </a:p>
              </p:txBody>
            </p: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ZoneTexte 53">
                  <a:extLst>
                    <a:ext uri="{FF2B5EF4-FFF2-40B4-BE49-F238E27FC236}">
                      <a16:creationId xmlns:a16="http://schemas.microsoft.com/office/drawing/2014/main" id="{D5DD970B-F772-4639-ACCE-954D80C6E374}"/>
                    </a:ext>
                  </a:extLst>
                </p:cNvPr>
                <p:cNvSpPr txBox="1"/>
                <p:nvPr/>
              </p:nvSpPr>
              <p:spPr>
                <a:xfrm>
                  <a:off x="7147854" y="5752935"/>
                  <a:ext cx="4562403" cy="41408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240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400" i="1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  <m:d>
                          <m:d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fr-FR" sz="2400" b="1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2400" b="1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𝒓</m:t>
                                </m:r>
                              </m:e>
                            </m:acc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fr-FR" sz="2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acc>
                          <m:accPr>
                            <m:chr m:val="⃗"/>
                            <m:ctrlPr>
                              <a:rPr lang="fr-FR" sz="2400" i="1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2400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i="1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fr-FR" sz="2400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acc>
                        <m:d>
                          <m:d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fr-FR" sz="2400" b="1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2400" b="1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𝒓</m:t>
                                </m:r>
                              </m:e>
                            </m:acc>
                          </m:e>
                        </m:d>
                        <m:r>
                          <a:rPr lang="fr-FR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m:rPr>
                            <m:sty m:val="p"/>
                          </m:rPr>
                          <a:rPr lang="fr-FR" sz="2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sin</m:t>
                        </m:r>
                        <m:r>
                          <a:rPr lang="fr-FR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⁡</m:t>
                        </m:r>
                        <m:d>
                          <m:dPr>
                            <m:ctrlPr>
                              <a:rPr lang="fr-FR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fr-FR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sSub>
                              <m:sSubPr>
                                <m:ctrlPr>
                                  <a:rPr lang="fr-FR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fr-FR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𝑅𝐹</m:t>
                                </m:r>
                              </m:sub>
                            </m:sSub>
                            <m:r>
                              <a:rPr lang="fr-FR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fr-FR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fr-FR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fr-FR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54" name="ZoneTexte 53">
                  <a:extLst>
                    <a:ext uri="{FF2B5EF4-FFF2-40B4-BE49-F238E27FC236}">
                      <a16:creationId xmlns:a16="http://schemas.microsoft.com/office/drawing/2014/main" id="{D5DD970B-F772-4639-ACCE-954D80C6E37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47854" y="5752935"/>
                  <a:ext cx="4562403" cy="414088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ZoneTexte 54">
                  <a:extLst>
                    <a:ext uri="{FF2B5EF4-FFF2-40B4-BE49-F238E27FC236}">
                      <a16:creationId xmlns:a16="http://schemas.microsoft.com/office/drawing/2014/main" id="{BC980391-AEB7-4B6F-9542-D11E6935B865}"/>
                    </a:ext>
                  </a:extLst>
                </p:cNvPr>
                <p:cNvSpPr txBox="1"/>
                <p:nvPr/>
              </p:nvSpPr>
              <p:spPr>
                <a:xfrm>
                  <a:off x="7200606" y="6236511"/>
                  <a:ext cx="4603055" cy="41408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240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400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  <m:d>
                          <m:d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fr-FR" sz="2400" b="1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2400" b="1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𝒓</m:t>
                                </m:r>
                              </m:e>
                            </m:acc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fr-FR" sz="2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acc>
                          <m:accPr>
                            <m:chr m:val="⃗"/>
                            <m:ctrlPr>
                              <a:rPr lang="fr-FR" sz="2400" i="1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2400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fr-FR" sz="2400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acc>
                        <m:d>
                          <m:d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fr-FR" sz="2400" b="1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2400" b="1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𝒓</m:t>
                                </m:r>
                              </m:e>
                            </m:acc>
                          </m:e>
                        </m:d>
                        <m:r>
                          <a:rPr lang="fr-FR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m:rPr>
                            <m:sty m:val="p"/>
                          </m:rPr>
                          <a:rPr lang="fr-FR" sz="2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cos</m:t>
                        </m:r>
                        <m:r>
                          <a:rPr lang="fr-FR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⁡</m:t>
                        </m:r>
                        <m:d>
                          <m:dPr>
                            <m:ctrlPr>
                              <a:rPr lang="fr-FR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fr-FR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sSub>
                              <m:sSubPr>
                                <m:ctrlPr>
                                  <a:rPr lang="fr-FR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fr-FR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𝑅𝐹</m:t>
                                </m:r>
                              </m:sub>
                            </m:sSub>
                            <m:r>
                              <a:rPr lang="fr-FR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fr-FR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fr-FR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fr-FR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55" name="ZoneTexte 54">
                  <a:extLst>
                    <a:ext uri="{FF2B5EF4-FFF2-40B4-BE49-F238E27FC236}">
                      <a16:creationId xmlns:a16="http://schemas.microsoft.com/office/drawing/2014/main" id="{BC980391-AEB7-4B6F-9542-D11E6935B86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00606" y="6236511"/>
                  <a:ext cx="4603055" cy="41408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38" name="Image 37">
            <a:extLst>
              <a:ext uri="{FF2B5EF4-FFF2-40B4-BE49-F238E27FC236}">
                <a16:creationId xmlns:a16="http://schemas.microsoft.com/office/drawing/2014/main" id="{02A5E193-A5CA-4400-96EB-709227081B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591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3A811EEF-154D-4775-9F71-A8D24CB41F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229600" cy="6794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gain</a:t>
            </a:r>
            <a:endParaRPr lang="fr-FR" altLang="fr-FR" sz="3600" b="1" i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E6440653-E6EA-4CCF-B4AE-8911142C0096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18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2" name="Text Box 4">
            <a:extLst>
              <a:ext uri="{FF2B5EF4-FFF2-40B4-BE49-F238E27FC236}">
                <a16:creationId xmlns:a16="http://schemas.microsoft.com/office/drawing/2014/main" id="{BF2F9771-6FC1-4569-9BF1-5FAEF72DCF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775" y="882441"/>
            <a:ext cx="4995704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en-US" altLang="en-US" sz="2400" dirty="0"/>
              <a:t>Energy gained by a particle in a cavity :</a:t>
            </a:r>
          </a:p>
        </p:txBody>
      </p:sp>
      <p:grpSp>
        <p:nvGrpSpPr>
          <p:cNvPr id="55" name="Group 22">
            <a:extLst>
              <a:ext uri="{FF2B5EF4-FFF2-40B4-BE49-F238E27FC236}">
                <a16:creationId xmlns:a16="http://schemas.microsoft.com/office/drawing/2014/main" id="{4B00894A-A32D-41EF-B444-1DD3E2D576D9}"/>
              </a:ext>
            </a:extLst>
          </p:cNvPr>
          <p:cNvGrpSpPr>
            <a:grpSpLocks/>
          </p:cNvGrpSpPr>
          <p:nvPr/>
        </p:nvGrpSpPr>
        <p:grpSpPr bwMode="auto">
          <a:xfrm>
            <a:off x="5541682" y="577978"/>
            <a:ext cx="1757363" cy="1144587"/>
            <a:chOff x="3785" y="609"/>
            <a:chExt cx="1784" cy="1067"/>
          </a:xfrm>
        </p:grpSpPr>
        <p:grpSp>
          <p:nvGrpSpPr>
            <p:cNvPr id="56" name="Group 8">
              <a:extLst>
                <a:ext uri="{FF2B5EF4-FFF2-40B4-BE49-F238E27FC236}">
                  <a16:creationId xmlns:a16="http://schemas.microsoft.com/office/drawing/2014/main" id="{AB9DAC57-5D3D-4A4D-92BD-358FE87D5BB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11" y="609"/>
              <a:ext cx="1494" cy="1067"/>
              <a:chOff x="3765" y="2533"/>
              <a:chExt cx="1494" cy="1067"/>
            </a:xfrm>
          </p:grpSpPr>
          <p:sp>
            <p:nvSpPr>
              <p:cNvPr id="60" name="Freeform 9">
                <a:extLst>
                  <a:ext uri="{FF2B5EF4-FFF2-40B4-BE49-F238E27FC236}">
                    <a16:creationId xmlns:a16="http://schemas.microsoft.com/office/drawing/2014/main" id="{6AE1A41F-2287-46E0-B40D-D4EF26E451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5" y="2533"/>
                <a:ext cx="1494" cy="381"/>
              </a:xfrm>
              <a:custGeom>
                <a:avLst/>
                <a:gdLst>
                  <a:gd name="T0" fmla="*/ 0 w 1008"/>
                  <a:gd name="T1" fmla="*/ 240 h 240"/>
                  <a:gd name="T2" fmla="*/ 48 w 1008"/>
                  <a:gd name="T3" fmla="*/ 0 h 240"/>
                  <a:gd name="T4" fmla="*/ 960 w 1008"/>
                  <a:gd name="T5" fmla="*/ 0 h 240"/>
                  <a:gd name="T6" fmla="*/ 1008 w 1008"/>
                  <a:gd name="T7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08" h="240">
                    <a:moveTo>
                      <a:pt x="0" y="240"/>
                    </a:moveTo>
                    <a:lnTo>
                      <a:pt x="48" y="0"/>
                    </a:lnTo>
                    <a:lnTo>
                      <a:pt x="960" y="0"/>
                    </a:lnTo>
                    <a:lnTo>
                      <a:pt x="1008" y="240"/>
                    </a:lnTo>
                  </a:path>
                </a:pathLst>
              </a:custGeom>
              <a:noFill/>
              <a:ln w="38100" cap="flat" cmpd="sng">
                <a:solidFill>
                  <a:srgbClr val="80008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339966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 dirty="0"/>
              </a:p>
            </p:txBody>
          </p:sp>
          <p:sp>
            <p:nvSpPr>
              <p:cNvPr id="61" name="Freeform 10">
                <a:extLst>
                  <a:ext uri="{FF2B5EF4-FFF2-40B4-BE49-F238E27FC236}">
                    <a16:creationId xmlns:a16="http://schemas.microsoft.com/office/drawing/2014/main" id="{D4C45F3F-4090-42BA-BA66-F08E6833050D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3765" y="3219"/>
                <a:ext cx="1494" cy="381"/>
              </a:xfrm>
              <a:custGeom>
                <a:avLst/>
                <a:gdLst>
                  <a:gd name="T0" fmla="*/ 0 w 1008"/>
                  <a:gd name="T1" fmla="*/ 240 h 240"/>
                  <a:gd name="T2" fmla="*/ 48 w 1008"/>
                  <a:gd name="T3" fmla="*/ 0 h 240"/>
                  <a:gd name="T4" fmla="*/ 960 w 1008"/>
                  <a:gd name="T5" fmla="*/ 0 h 240"/>
                  <a:gd name="T6" fmla="*/ 1008 w 1008"/>
                  <a:gd name="T7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08" h="240">
                    <a:moveTo>
                      <a:pt x="0" y="240"/>
                    </a:moveTo>
                    <a:lnTo>
                      <a:pt x="48" y="0"/>
                    </a:lnTo>
                    <a:lnTo>
                      <a:pt x="960" y="0"/>
                    </a:lnTo>
                    <a:lnTo>
                      <a:pt x="1008" y="240"/>
                    </a:lnTo>
                  </a:path>
                </a:pathLst>
              </a:custGeom>
              <a:noFill/>
              <a:ln w="38100" cap="flat" cmpd="sng">
                <a:solidFill>
                  <a:srgbClr val="80008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339966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 dirty="0"/>
              </a:p>
            </p:txBody>
          </p:sp>
          <p:sp>
            <p:nvSpPr>
              <p:cNvPr id="62" name="Arc 11">
                <a:extLst>
                  <a:ext uri="{FF2B5EF4-FFF2-40B4-BE49-F238E27FC236}">
                    <a16:creationId xmlns:a16="http://schemas.microsoft.com/office/drawing/2014/main" id="{14B1E893-0971-400E-8EE0-15799DB8925F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4476" y="2838"/>
                <a:ext cx="783" cy="15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339966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 dirty="0"/>
              </a:p>
            </p:txBody>
          </p:sp>
          <p:sp>
            <p:nvSpPr>
              <p:cNvPr id="63" name="Arc 12">
                <a:extLst>
                  <a:ext uri="{FF2B5EF4-FFF2-40B4-BE49-F238E27FC236}">
                    <a16:creationId xmlns:a16="http://schemas.microsoft.com/office/drawing/2014/main" id="{A08A30ED-F7F0-4DB8-BF66-C92ADAB2206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3765" y="2838"/>
                <a:ext cx="783" cy="15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chemeClr val="accent2"/>
                </a:solidFill>
                <a:round/>
                <a:headEnd type="arrow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339966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 dirty="0"/>
              </a:p>
            </p:txBody>
          </p:sp>
          <p:sp>
            <p:nvSpPr>
              <p:cNvPr id="64" name="Arc 13">
                <a:extLst>
                  <a:ext uri="{FF2B5EF4-FFF2-40B4-BE49-F238E27FC236}">
                    <a16:creationId xmlns:a16="http://schemas.microsoft.com/office/drawing/2014/main" id="{35B9CCA2-CD25-49E3-BD51-A6C9E96778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6" y="3143"/>
                <a:ext cx="783" cy="15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339966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 dirty="0"/>
              </a:p>
            </p:txBody>
          </p:sp>
          <p:sp>
            <p:nvSpPr>
              <p:cNvPr id="65" name="Arc 14">
                <a:extLst>
                  <a:ext uri="{FF2B5EF4-FFF2-40B4-BE49-F238E27FC236}">
                    <a16:creationId xmlns:a16="http://schemas.microsoft.com/office/drawing/2014/main" id="{31491EF0-0E61-4FFC-8395-0CA92E5A3DA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765" y="3143"/>
                <a:ext cx="783" cy="15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chemeClr val="accent2"/>
                </a:solidFill>
                <a:round/>
                <a:headEnd type="arrow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339966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 dirty="0"/>
              </a:p>
            </p:txBody>
          </p:sp>
          <p:sp>
            <p:nvSpPr>
              <p:cNvPr id="66" name="Arc 15">
                <a:extLst>
                  <a:ext uri="{FF2B5EF4-FFF2-40B4-BE49-F238E27FC236}">
                    <a16:creationId xmlns:a16="http://schemas.microsoft.com/office/drawing/2014/main" id="{5A2AF7D9-3F9C-481A-95C1-7AA25F24A973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4479" y="2609"/>
                <a:ext cx="709" cy="229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339966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 dirty="0"/>
              </a:p>
            </p:txBody>
          </p:sp>
          <p:sp>
            <p:nvSpPr>
              <p:cNvPr id="67" name="Arc 16">
                <a:extLst>
                  <a:ext uri="{FF2B5EF4-FFF2-40B4-BE49-F238E27FC236}">
                    <a16:creationId xmlns:a16="http://schemas.microsoft.com/office/drawing/2014/main" id="{B998B742-BC9F-4FCA-BEC9-24A6ABA3D30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3836" y="2609"/>
                <a:ext cx="709" cy="229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chemeClr val="accent2"/>
                </a:solidFill>
                <a:round/>
                <a:headEnd type="arrow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339966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 dirty="0"/>
              </a:p>
            </p:txBody>
          </p:sp>
          <p:sp>
            <p:nvSpPr>
              <p:cNvPr id="68" name="Arc 17">
                <a:extLst>
                  <a:ext uri="{FF2B5EF4-FFF2-40B4-BE49-F238E27FC236}">
                    <a16:creationId xmlns:a16="http://schemas.microsoft.com/office/drawing/2014/main" id="{D542EE9D-FFC3-4A6C-A909-462731922A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9" y="3295"/>
                <a:ext cx="709" cy="229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339966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 dirty="0"/>
              </a:p>
            </p:txBody>
          </p:sp>
          <p:sp>
            <p:nvSpPr>
              <p:cNvPr id="69" name="Arc 18">
                <a:extLst>
                  <a:ext uri="{FF2B5EF4-FFF2-40B4-BE49-F238E27FC236}">
                    <a16:creationId xmlns:a16="http://schemas.microsoft.com/office/drawing/2014/main" id="{A891C1F3-41A0-410F-BF68-4A0D28D5160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836" y="3295"/>
                <a:ext cx="709" cy="229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chemeClr val="accent2"/>
                </a:solidFill>
                <a:round/>
                <a:headEnd type="arrow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339966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 dirty="0"/>
              </a:p>
            </p:txBody>
          </p:sp>
        </p:grpSp>
        <p:sp>
          <p:nvSpPr>
            <p:cNvPr id="57" name="Line 19">
              <a:extLst>
                <a:ext uri="{FF2B5EF4-FFF2-40B4-BE49-F238E27FC236}">
                  <a16:creationId xmlns:a16="http://schemas.microsoft.com/office/drawing/2014/main" id="{2DA394A4-1F09-47FB-8688-3A55770A36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85" y="1138"/>
              <a:ext cx="17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en-US" dirty="0"/>
            </a:p>
          </p:txBody>
        </p:sp>
        <p:sp>
          <p:nvSpPr>
            <p:cNvPr id="58" name="Oval 20">
              <a:extLst>
                <a:ext uri="{FF2B5EF4-FFF2-40B4-BE49-F238E27FC236}">
                  <a16:creationId xmlns:a16="http://schemas.microsoft.com/office/drawing/2014/main" id="{C8F04EE7-1FC0-435E-AF1C-0ED1B25E5A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2" y="1107"/>
              <a:ext cx="47" cy="47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en-US" dirty="0"/>
            </a:p>
          </p:txBody>
        </p:sp>
        <p:sp>
          <p:nvSpPr>
            <p:cNvPr id="59" name="Line 21">
              <a:extLst>
                <a:ext uri="{FF2B5EF4-FFF2-40B4-BE49-F238E27FC236}">
                  <a16:creationId xmlns:a16="http://schemas.microsoft.com/office/drawing/2014/main" id="{61D8CC0B-D31D-4CB5-B512-301681BBF3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47" y="1138"/>
              <a:ext cx="36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en-US" dirty="0"/>
            </a:p>
          </p:txBody>
        </p:sp>
      </p:grpSp>
      <p:grpSp>
        <p:nvGrpSpPr>
          <p:cNvPr id="3" name="Groupe 2">
            <a:extLst>
              <a:ext uri="{FF2B5EF4-FFF2-40B4-BE49-F238E27FC236}">
                <a16:creationId xmlns:a16="http://schemas.microsoft.com/office/drawing/2014/main" id="{ABA47C1D-79A0-47EB-AAFD-14F17C78B2FE}"/>
              </a:ext>
            </a:extLst>
          </p:cNvPr>
          <p:cNvGrpSpPr/>
          <p:nvPr/>
        </p:nvGrpSpPr>
        <p:grpSpPr>
          <a:xfrm>
            <a:off x="2895040" y="3442377"/>
            <a:ext cx="4393782" cy="557089"/>
            <a:chOff x="2895040" y="3442377"/>
            <a:chExt cx="4393782" cy="557089"/>
          </a:xfrm>
        </p:grpSpPr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3A74A6CA-7190-4095-AECB-22312A43B69A}"/>
                </a:ext>
              </a:extLst>
            </p:cNvPr>
            <p:cNvSpPr/>
            <p:nvPr/>
          </p:nvSpPr>
          <p:spPr>
            <a:xfrm>
              <a:off x="3687079" y="3445552"/>
              <a:ext cx="3601743" cy="553914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4" name="Rectangle 36">
              <a:extLst>
                <a:ext uri="{FF2B5EF4-FFF2-40B4-BE49-F238E27FC236}">
                  <a16:creationId xmlns:a16="http://schemas.microsoft.com/office/drawing/2014/main" id="{DF03189D-D0C5-47BB-B2FA-FB27BF2BA2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0132" y="3442377"/>
              <a:ext cx="3589897" cy="547688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en-US" dirty="0"/>
            </a:p>
          </p:txBody>
        </p:sp>
        <p:sp>
          <p:nvSpPr>
            <p:cNvPr id="77" name="Text Box 45">
              <a:extLst>
                <a:ext uri="{FF2B5EF4-FFF2-40B4-BE49-F238E27FC236}">
                  <a16:creationId xmlns:a16="http://schemas.microsoft.com/office/drawing/2014/main" id="{AEB152C6-07CF-4EDE-A38B-BFA9598041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95040" y="3554600"/>
              <a:ext cx="434975" cy="401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ctr"/>
              <a:r>
                <a:rPr lang="en-US" altLang="en-US" sz="2000" dirty="0">
                  <a:sym typeface="Symbol" pitchFamily="18" charset="2"/>
                </a:rPr>
                <a:t></a:t>
              </a:r>
              <a:endParaRPr lang="en-US" altLang="en-US" sz="20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7" name="ZoneTexte 96">
                  <a:extLst>
                    <a:ext uri="{FF2B5EF4-FFF2-40B4-BE49-F238E27FC236}">
                      <a16:creationId xmlns:a16="http://schemas.microsoft.com/office/drawing/2014/main" id="{14033F37-AACD-411A-BE18-230BC52F5351}"/>
                    </a:ext>
                  </a:extLst>
                </p:cNvPr>
                <p:cNvSpPr txBox="1"/>
                <p:nvPr/>
              </p:nvSpPr>
              <p:spPr>
                <a:xfrm>
                  <a:off x="3817267" y="3528314"/>
                  <a:ext cx="3379900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fr-FR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fr-FR" sz="2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fr-FR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fr-FR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  <m:d>
                          <m:dPr>
                            <m:ctrlPr>
                              <a:rPr lang="fr-FR" sz="2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</m:e>
                        </m:d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func>
                          <m:func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fr-FR" sz="24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d>
                              <m:d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fr-FR" sz="2400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</m:d>
                          </m:e>
                        </m:func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97" name="ZoneTexte 96">
                  <a:extLst>
                    <a:ext uri="{FF2B5EF4-FFF2-40B4-BE49-F238E27FC236}">
                      <a16:creationId xmlns:a16="http://schemas.microsoft.com/office/drawing/2014/main" id="{14033F37-AACD-411A-BE18-230BC52F535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17267" y="3528314"/>
                  <a:ext cx="3379900" cy="369332"/>
                </a:xfrm>
                <a:prstGeom prst="rect">
                  <a:avLst/>
                </a:prstGeom>
                <a:blipFill>
                  <a:blip r:embed="rId2"/>
                  <a:stretch>
                    <a:fillRect l="-721" b="-350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" name="Groupe 4">
            <a:extLst>
              <a:ext uri="{FF2B5EF4-FFF2-40B4-BE49-F238E27FC236}">
                <a16:creationId xmlns:a16="http://schemas.microsoft.com/office/drawing/2014/main" id="{F117EBBF-86DF-4648-8C48-BCD0D6E00761}"/>
              </a:ext>
            </a:extLst>
          </p:cNvPr>
          <p:cNvGrpSpPr/>
          <p:nvPr/>
        </p:nvGrpSpPr>
        <p:grpSpPr>
          <a:xfrm>
            <a:off x="288925" y="3886200"/>
            <a:ext cx="5112116" cy="2067260"/>
            <a:chOff x="288925" y="3886200"/>
            <a:chExt cx="5112116" cy="2067260"/>
          </a:xfrm>
        </p:grpSpPr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1A1437EC-F98F-426F-B61A-A6DD3747BE56}"/>
                </a:ext>
              </a:extLst>
            </p:cNvPr>
            <p:cNvSpPr/>
            <p:nvPr/>
          </p:nvSpPr>
          <p:spPr>
            <a:xfrm>
              <a:off x="2007748" y="5599667"/>
              <a:ext cx="2423575" cy="29997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1" name="Text Box 30">
              <a:extLst>
                <a:ext uri="{FF2B5EF4-FFF2-40B4-BE49-F238E27FC236}">
                  <a16:creationId xmlns:a16="http://schemas.microsoft.com/office/drawing/2014/main" id="{A4767DE5-0FCA-4E16-B7FA-374088E8FD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8925" y="4908286"/>
              <a:ext cx="771525" cy="401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ctr"/>
              <a:r>
                <a:rPr lang="en-US" altLang="en-US" sz="2000" u="sng" dirty="0"/>
                <a:t>with</a:t>
              </a:r>
              <a:r>
                <a:rPr lang="en-US" altLang="en-US" sz="2000" dirty="0"/>
                <a:t> :</a:t>
              </a:r>
            </a:p>
          </p:txBody>
        </p:sp>
        <p:sp>
          <p:nvSpPr>
            <p:cNvPr id="80" name="Text Box 46">
              <a:extLst>
                <a:ext uri="{FF2B5EF4-FFF2-40B4-BE49-F238E27FC236}">
                  <a16:creationId xmlns:a16="http://schemas.microsoft.com/office/drawing/2014/main" id="{DE3AC6DB-DBF3-4AA7-B004-8B92B70761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88716" y="5551169"/>
              <a:ext cx="3050877" cy="402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en-US" altLang="en-US" sz="2000" dirty="0"/>
                <a:t>The cavity </a:t>
              </a:r>
              <a:r>
                <a:rPr lang="en-US" altLang="en-US" sz="2000" b="1" dirty="0"/>
                <a:t>effective voltage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0" name="ZoneTexte 99">
                  <a:extLst>
                    <a:ext uri="{FF2B5EF4-FFF2-40B4-BE49-F238E27FC236}">
                      <a16:creationId xmlns:a16="http://schemas.microsoft.com/office/drawing/2014/main" id="{77FEB2B4-3E66-4AB5-9F69-DF5B092BC616}"/>
                    </a:ext>
                  </a:extLst>
                </p:cNvPr>
                <p:cNvSpPr txBox="1"/>
                <p:nvPr/>
              </p:nvSpPr>
              <p:spPr>
                <a:xfrm>
                  <a:off x="1194055" y="4813372"/>
                  <a:ext cx="4206986" cy="61625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fr-FR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fr-F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  <m:d>
                          <m:dPr>
                            <m:ctrlP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</m:e>
                        </m:d>
                        <m:r>
                          <a:rPr lang="fr-F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fr-FR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nary>
                              <m:naryPr>
                                <m:ctrlP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3"/>
                                  </m:rP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sub>
                              <m:sup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sup>
                              <m:e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𝑧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</m:d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func>
                                  <m:func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a:rPr lang="fr-FR" b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𝐞𝐱𝐩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fr-FR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∙</m:t>
                                        </m:r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  <m:d>
                                          <m:dPr>
                                            <m:ctrlPr>
                                              <a:rPr lang="fr-FR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fr-FR" i="1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</m:e>
                                        </m:d>
                                      </m:e>
                                    </m:d>
                                  </m:e>
                                </m:func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𝑑𝑠</m:t>
                                </m:r>
                              </m:e>
                            </m:nary>
                          </m:e>
                        </m:d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100" name="ZoneTexte 99">
                  <a:extLst>
                    <a:ext uri="{FF2B5EF4-FFF2-40B4-BE49-F238E27FC236}">
                      <a16:creationId xmlns:a16="http://schemas.microsoft.com/office/drawing/2014/main" id="{77FEB2B4-3E66-4AB5-9F69-DF5B092BC61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94055" y="4813372"/>
                  <a:ext cx="4206986" cy="616259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" name="Connecteur droit avec flèche 3">
              <a:extLst>
                <a:ext uri="{FF2B5EF4-FFF2-40B4-BE49-F238E27FC236}">
                  <a16:creationId xmlns:a16="http://schemas.microsoft.com/office/drawing/2014/main" id="{5594DEB9-02FB-46B5-84E4-D0B9D456443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53254" y="3886200"/>
              <a:ext cx="1090247" cy="90560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e 6">
            <a:extLst>
              <a:ext uri="{FF2B5EF4-FFF2-40B4-BE49-F238E27FC236}">
                <a16:creationId xmlns:a16="http://schemas.microsoft.com/office/drawing/2014/main" id="{E82E76E1-9F09-40A2-8404-F82BE0F434D9}"/>
              </a:ext>
            </a:extLst>
          </p:cNvPr>
          <p:cNvGrpSpPr/>
          <p:nvPr/>
        </p:nvGrpSpPr>
        <p:grpSpPr>
          <a:xfrm>
            <a:off x="6901962" y="3886200"/>
            <a:ext cx="4653959" cy="2067404"/>
            <a:chOff x="6901962" y="3886200"/>
            <a:chExt cx="4653959" cy="2067404"/>
          </a:xfrm>
        </p:grpSpPr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8EFB05CF-AE69-451C-9A88-7A964F5B8E71}"/>
                </a:ext>
              </a:extLst>
            </p:cNvPr>
            <p:cNvSpPr/>
            <p:nvPr/>
          </p:nvSpPr>
          <p:spPr>
            <a:xfrm>
              <a:off x="7696370" y="5599667"/>
              <a:ext cx="2485121" cy="29997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3" name="Text Box 48">
              <a:extLst>
                <a:ext uri="{FF2B5EF4-FFF2-40B4-BE49-F238E27FC236}">
                  <a16:creationId xmlns:a16="http://schemas.microsoft.com/office/drawing/2014/main" id="{CB0A12A5-01C7-4B8D-BFA6-EB22F822AB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83079" y="5551313"/>
              <a:ext cx="4372842" cy="402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en-US" altLang="en-US" sz="2000" dirty="0"/>
                <a:t>The particle </a:t>
              </a:r>
              <a:r>
                <a:rPr lang="en-US" altLang="en-US" sz="2000" b="1" dirty="0"/>
                <a:t>effective phase </a:t>
              </a:r>
              <a:r>
                <a:rPr lang="en-US" altLang="en-US" sz="2000" dirty="0"/>
                <a:t>in the cavity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1" name="ZoneTexte 100">
                  <a:extLst>
                    <a:ext uri="{FF2B5EF4-FFF2-40B4-BE49-F238E27FC236}">
                      <a16:creationId xmlns:a16="http://schemas.microsoft.com/office/drawing/2014/main" id="{3CC1CAC9-C5A0-4AA8-8400-B50012382C95}"/>
                    </a:ext>
                  </a:extLst>
                </p:cNvPr>
                <p:cNvSpPr txBox="1"/>
                <p:nvPr/>
              </p:nvSpPr>
              <p:spPr>
                <a:xfrm>
                  <a:off x="7311086" y="4744412"/>
                  <a:ext cx="3821239" cy="74180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  <m:r>
                          <a:rPr lang="fr-F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atan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⁡</m:t>
                        </m:r>
                        <m:d>
                          <m:dPr>
                            <m:ctrlPr>
                              <a:rPr lang="fr-F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fr-F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nary>
                                  <m:nary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23"/>
                                      </m:rPr>
                                      <a:rPr lang="fr-F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∞</m:t>
                                    </m:r>
                                  </m:sub>
                                  <m:sup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∞</m:t>
                                    </m:r>
                                  </m:sup>
                                  <m:e>
                                    <m:sSub>
                                      <m:sSubPr>
                                        <m:ctrlPr>
                                          <a:rPr lang="fr-FR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fr-FR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𝑧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fr-FR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fr-FR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e>
                                    </m:d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∙</m:t>
                                    </m:r>
                                    <m:func>
                                      <m:funcPr>
                                        <m:ctrlPr>
                                          <a:rPr lang="fr-FR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a:rPr lang="fr-FR" b="1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𝐬𝐢𝐧</m:t>
                                        </m:r>
                                      </m:fName>
                                      <m:e>
                                        <m:d>
                                          <m:dPr>
                                            <m:ctrlPr>
                                              <a:rPr lang="fr-FR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fr-FR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𝜑</m:t>
                                            </m:r>
                                            <m:d>
                                              <m:dPr>
                                                <m:ctrlPr>
                                                  <a:rPr lang="fr-FR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a:rPr lang="fr-FR" i="1">
                                                    <a:solidFill>
                                                      <a:srgbClr val="FF0000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𝑠</m:t>
                                                </m:r>
                                              </m:e>
                                            </m:d>
                                          </m:e>
                                        </m:d>
                                      </m:e>
                                    </m:func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∙</m:t>
                                    </m:r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𝑑𝑠</m:t>
                                    </m:r>
                                  </m:e>
                                </m:nary>
                              </m:num>
                              <m:den>
                                <m:nary>
                                  <m:nary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23"/>
                                      </m:rPr>
                                      <a:rPr lang="fr-F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∞</m:t>
                                    </m:r>
                                  </m:sub>
                                  <m:sup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∞</m:t>
                                    </m:r>
                                  </m:sup>
                                  <m:e>
                                    <m:sSub>
                                      <m:sSubPr>
                                        <m:ctrlPr>
                                          <a:rPr lang="fr-FR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fr-FR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𝑧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fr-FR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fr-FR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e>
                                    </m:d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∙</m:t>
                                    </m:r>
                                    <m:func>
                                      <m:funcPr>
                                        <m:ctrlPr>
                                          <a:rPr lang="fr-FR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a:rPr lang="fr-FR" b="1" i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𝐜𝐨𝐬</m:t>
                                        </m:r>
                                      </m:fName>
                                      <m:e>
                                        <m:d>
                                          <m:dPr>
                                            <m:ctrlPr>
                                              <a:rPr lang="fr-FR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fr-FR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𝜑</m:t>
                                            </m:r>
                                            <m:d>
                                              <m:dPr>
                                                <m:ctrlPr>
                                                  <a:rPr lang="fr-FR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a:rPr lang="fr-FR" i="1">
                                                    <a:solidFill>
                                                      <a:srgbClr val="FF0000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𝑠</m:t>
                                                </m:r>
                                              </m:e>
                                            </m:d>
                                          </m:e>
                                        </m:d>
                                      </m:e>
                                    </m:func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∙</m:t>
                                    </m:r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𝑑𝑠</m:t>
                                    </m:r>
                                  </m:e>
                                </m:nary>
                              </m:den>
                            </m:f>
                          </m:e>
                        </m:d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101" name="ZoneTexte 100">
                  <a:extLst>
                    <a:ext uri="{FF2B5EF4-FFF2-40B4-BE49-F238E27FC236}">
                      <a16:creationId xmlns:a16="http://schemas.microsoft.com/office/drawing/2014/main" id="{3CC1CAC9-C5A0-4AA8-8400-B50012382C9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11086" y="4744412"/>
                  <a:ext cx="3821239" cy="741806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9" name="Connecteur droit avec flèche 108">
              <a:extLst>
                <a:ext uri="{FF2B5EF4-FFF2-40B4-BE49-F238E27FC236}">
                  <a16:creationId xmlns:a16="http://schemas.microsoft.com/office/drawing/2014/main" id="{54C26190-2937-4B12-8587-A32C00F6CAE8}"/>
                </a:ext>
              </a:extLst>
            </p:cNvPr>
            <p:cNvCxnSpPr>
              <a:cxnSpLocks/>
            </p:cNvCxnSpPr>
            <p:nvPr/>
          </p:nvCxnSpPr>
          <p:spPr>
            <a:xfrm>
              <a:off x="6901962" y="3886200"/>
              <a:ext cx="1081453" cy="90560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e 5">
            <a:extLst>
              <a:ext uri="{FF2B5EF4-FFF2-40B4-BE49-F238E27FC236}">
                <a16:creationId xmlns:a16="http://schemas.microsoft.com/office/drawing/2014/main" id="{EC5A328E-F0A0-4D2A-B8CD-7E031E9121BD}"/>
              </a:ext>
            </a:extLst>
          </p:cNvPr>
          <p:cNvGrpSpPr/>
          <p:nvPr/>
        </p:nvGrpSpPr>
        <p:grpSpPr>
          <a:xfrm>
            <a:off x="84295" y="1920355"/>
            <a:ext cx="11677389" cy="4718873"/>
            <a:chOff x="84295" y="1920355"/>
            <a:chExt cx="11677389" cy="471887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0" name="Text Box 3">
                  <a:extLst>
                    <a:ext uri="{FF2B5EF4-FFF2-40B4-BE49-F238E27FC236}">
                      <a16:creationId xmlns:a16="http://schemas.microsoft.com/office/drawing/2014/main" id="{A088597A-6439-4F25-9297-390736253AF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4295" y="6232705"/>
                  <a:ext cx="7093393" cy="40652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rgbClr val="339966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>
                  <a:spAutoFit/>
                </a:bodyPr>
                <a:lstStyle/>
                <a:p>
                  <a:pPr eaLnBrk="0" hangingPunct="0"/>
                  <a:r>
                    <a:rPr lang="en-GB" altLang="fr-FR" sz="1600" baseline="0" dirty="0">
                      <a:latin typeface="Times New Roman" panose="02020603050405020304" pitchFamily="18" charset="0"/>
                    </a:rPr>
                    <a:t>* Sometime (</a:t>
                  </a:r>
                  <a:r>
                    <a:rPr lang="en-GB" altLang="fr-FR" sz="1600" dirty="0">
                      <a:latin typeface="Times New Roman" panose="02020603050405020304" pitchFamily="18" charset="0"/>
                    </a:rPr>
                    <a:t>for example </a:t>
                  </a:r>
                  <a:r>
                    <a:rPr lang="en-GB" altLang="fr-FR" sz="1600" dirty="0" err="1">
                      <a:latin typeface="Times New Roman" panose="02020603050405020304" pitchFamily="18" charset="0"/>
                    </a:rPr>
                    <a:t>l</a:t>
                  </a:r>
                  <a:r>
                    <a:rPr lang="en-GB" altLang="fr-FR" sz="1600" baseline="0" dirty="0" err="1">
                      <a:latin typeface="Times New Roman" panose="02020603050405020304" pitchFamily="18" charset="0"/>
                    </a:rPr>
                    <a:t>inac</a:t>
                  </a:r>
                  <a:r>
                    <a:rPr lang="en-GB" altLang="fr-FR" sz="1600" baseline="0" dirty="0">
                      <a:latin typeface="Times New Roman" panose="02020603050405020304" pitchFamily="18" charset="0"/>
                    </a:rPr>
                    <a:t>),</a:t>
                  </a:r>
                  <a:r>
                    <a:rPr lang="en-GB" altLang="fr-FR" sz="1600" dirty="0">
                      <a:latin typeface="Times New Roman" panose="02020603050405020304" pitchFamily="18" charset="0"/>
                    </a:rPr>
                    <a:t> one can find : </a:t>
                  </a:r>
                  <a14:m>
                    <m:oMath xmlns:m="http://schemas.openxmlformats.org/officeDocument/2006/math">
                      <m:r>
                        <a:rPr lang="fr-FR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fr-FR" sz="16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  <m:r>
                        <a:rPr lang="fr-FR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fr-F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r-F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fr-F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fr-F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  <m:r>
                            <a:rPr lang="fr-F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fr-F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r-F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6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  <m:r>
                            <a:rPr lang="fr-F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func>
                            <m:funcPr>
                              <m:ctrlPr>
                                <a:rPr lang="fr-F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fr-FR" sz="1600" b="1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𝐜𝐨𝐬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fr-FR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𝜑</m:t>
                                  </m:r>
                                  <m:d>
                                    <m:dPr>
                                      <m:ctrlPr>
                                        <a:rPr lang="fr-FR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16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𝑠</m:t>
                                      </m:r>
                                    </m:e>
                                  </m:d>
                                </m:e>
                              </m:d>
                              <m:r>
                                <a:rPr lang="fr-F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fr-F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𝑑𝑠</m:t>
                              </m:r>
                            </m:e>
                          </m:func>
                        </m:e>
                      </m:nary>
                    </m:oMath>
                  </a14:m>
                  <a:endParaRPr lang="fr-FR" sz="1600" dirty="0"/>
                </a:p>
              </p:txBody>
            </p:sp>
          </mc:Choice>
          <mc:Fallback xmlns="">
            <p:sp>
              <p:nvSpPr>
                <p:cNvPr id="110" name="Text Box 3">
                  <a:extLst>
                    <a:ext uri="{FF2B5EF4-FFF2-40B4-BE49-F238E27FC236}">
                      <a16:creationId xmlns:a16="http://schemas.microsoft.com/office/drawing/2014/main" id="{A088597A-6439-4F25-9297-390736253AF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4295" y="6232705"/>
                  <a:ext cx="7093393" cy="406523"/>
                </a:xfrm>
                <a:prstGeom prst="rect">
                  <a:avLst/>
                </a:prstGeom>
                <a:blipFill>
                  <a:blip r:embed="rId5"/>
                  <a:stretch>
                    <a:fillRect l="-516" t="-107463" b="-170149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339966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" name="Groupe 1">
              <a:extLst>
                <a:ext uri="{FF2B5EF4-FFF2-40B4-BE49-F238E27FC236}">
                  <a16:creationId xmlns:a16="http://schemas.microsoft.com/office/drawing/2014/main" id="{AA14D978-C9E3-46E3-9B63-98158D88FA10}"/>
                </a:ext>
              </a:extLst>
            </p:cNvPr>
            <p:cNvGrpSpPr/>
            <p:nvPr/>
          </p:nvGrpSpPr>
          <p:grpSpPr>
            <a:xfrm>
              <a:off x="675308" y="1920355"/>
              <a:ext cx="11086376" cy="1097076"/>
              <a:chOff x="675308" y="1920355"/>
              <a:chExt cx="11086376" cy="1097076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4" name="ZoneTexte 93">
                    <a:extLst>
                      <a:ext uri="{FF2B5EF4-FFF2-40B4-BE49-F238E27FC236}">
                        <a16:creationId xmlns:a16="http://schemas.microsoft.com/office/drawing/2014/main" id="{EBB0B425-3B1D-4B2B-BA99-20D3A5E0AB13}"/>
                      </a:ext>
                    </a:extLst>
                  </p:cNvPr>
                  <p:cNvSpPr txBox="1"/>
                  <p:nvPr/>
                </p:nvSpPr>
                <p:spPr>
                  <a:xfrm>
                    <a:off x="675308" y="1920355"/>
                    <a:ext cx="4554452" cy="79682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fr-FR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nary>
                            <m:nary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sub>
                            <m:sup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sup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sSub>
                                <m:sSubPr>
                                  <m:ctrlPr>
                                    <a:rPr lang="fr-FR" sz="24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fr-FR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d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func>
                                <m:func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fr-FR" sz="24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𝜑</m:t>
                                      </m:r>
                                      <m:d>
                                        <m:dPr>
                                          <m:ctrlPr>
                                            <a:rPr lang="fr-FR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fr-FR" sz="2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e>
                                      </m:d>
                                    </m:e>
                                  </m:d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∙</m:t>
                                  </m:r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𝑑𝑠</m:t>
                                  </m:r>
                                </m:e>
                              </m:func>
                            </m:e>
                          </m:nary>
                        </m:oMath>
                      </m:oMathPara>
                    </a14:m>
                    <a:endParaRPr lang="fr-FR" sz="2400" dirty="0"/>
                  </a:p>
                </p:txBody>
              </p:sp>
            </mc:Choice>
            <mc:Fallback xmlns="">
              <p:sp>
                <p:nvSpPr>
                  <p:cNvPr id="94" name="ZoneTexte 93">
                    <a:extLst>
                      <a:ext uri="{FF2B5EF4-FFF2-40B4-BE49-F238E27FC236}">
                        <a16:creationId xmlns:a16="http://schemas.microsoft.com/office/drawing/2014/main" id="{EBB0B425-3B1D-4B2B-BA99-20D3A5E0AB1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75308" y="1920355"/>
                    <a:ext cx="4554452" cy="796821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3" name="ZoneTexte 102">
                    <a:extLst>
                      <a:ext uri="{FF2B5EF4-FFF2-40B4-BE49-F238E27FC236}">
                        <a16:creationId xmlns:a16="http://schemas.microsoft.com/office/drawing/2014/main" id="{8A872B2B-14D3-431B-8C38-C34E99A3C14B}"/>
                      </a:ext>
                    </a:extLst>
                  </p:cNvPr>
                  <p:cNvSpPr txBox="1"/>
                  <p:nvPr/>
                </p:nvSpPr>
                <p:spPr>
                  <a:xfrm>
                    <a:off x="6369077" y="1988024"/>
                    <a:ext cx="3191435" cy="697755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  <m:d>
                            <m:d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  <m: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nary>
                            <m:nary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fr-FR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𝑑𝑠</m:t>
                                  </m:r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𝑧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𝑠</m:t>
                                      </m:r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</m:t>
                                      </m:r>
                                    </m:e>
                                  </m:d>
                                </m:den>
                              </m:f>
                            </m:e>
                          </m:nary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oMath>
                      </m:oMathPara>
                    </a14:m>
                    <a:endParaRPr lang="fr-FR" dirty="0"/>
                  </a:p>
                </p:txBody>
              </p:sp>
            </mc:Choice>
            <mc:Fallback xmlns="">
              <p:sp>
                <p:nvSpPr>
                  <p:cNvPr id="103" name="ZoneTexte 102">
                    <a:extLst>
                      <a:ext uri="{FF2B5EF4-FFF2-40B4-BE49-F238E27FC236}">
                        <a16:creationId xmlns:a16="http://schemas.microsoft.com/office/drawing/2014/main" id="{8A872B2B-14D3-431B-8C38-C34E99A3C14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369077" y="1988024"/>
                    <a:ext cx="3191435" cy="697755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04" name="Text Box 6">
                <a:extLst>
                  <a:ext uri="{FF2B5EF4-FFF2-40B4-BE49-F238E27FC236}">
                    <a16:creationId xmlns:a16="http://schemas.microsoft.com/office/drawing/2014/main" id="{1C9678AF-B7D6-4A95-8399-A759097C0BA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719927" y="2140682"/>
                <a:ext cx="771525" cy="4016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339966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ctr"/>
                <a:r>
                  <a:rPr lang="en-US" altLang="en-US" sz="2000" u="sng" dirty="0"/>
                  <a:t>with</a:t>
                </a:r>
                <a:r>
                  <a:rPr lang="en-US" altLang="en-US" sz="2000" dirty="0"/>
                  <a:t> :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6" name="Text Box 6">
                    <a:extLst>
                      <a:ext uri="{FF2B5EF4-FFF2-40B4-BE49-F238E27FC236}">
                        <a16:creationId xmlns:a16="http://schemas.microsoft.com/office/drawing/2014/main" id="{B10D7834-2868-45FA-B49F-402DA9F763E2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533993" y="2615140"/>
                    <a:ext cx="5227691" cy="40229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>
                        <a:solidFill>
                          <a:srgbClr val="339966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90000" tIns="46800" rIns="90000" bIns="46800" anchor="ctr">
                    <a:spAutoFit/>
                  </a:bodyPr>
                  <a:lstStyle/>
                  <a:p>
                    <a:pPr algn="ctr"/>
                    <a:r>
                      <a:rPr lang="en-US" altLang="en-US" sz="2000" dirty="0"/>
                      <a:t>The field phase when the particle is at position </a:t>
                    </a:r>
                    <a14:m>
                      <m:oMath xmlns:m="http://schemas.openxmlformats.org/officeDocument/2006/math">
                        <m:r>
                          <a:rPr lang="fr-FR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oMath>
                    </a14:m>
                    <a:endParaRPr lang="en-US" altLang="en-US" sz="2000" dirty="0"/>
                  </a:p>
                </p:txBody>
              </p:sp>
            </mc:Choice>
            <mc:Fallback xmlns="">
              <p:sp>
                <p:nvSpPr>
                  <p:cNvPr id="106" name="Text Box 6">
                    <a:extLst>
                      <a:ext uri="{FF2B5EF4-FFF2-40B4-BE49-F238E27FC236}">
                        <a16:creationId xmlns:a16="http://schemas.microsoft.com/office/drawing/2014/main" id="{B10D7834-2868-45FA-B49F-402DA9F763E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6533993" y="2615140"/>
                    <a:ext cx="5227691" cy="402291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817" t="-7576" b="-25758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339966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11" name="Text Box 3">
                <a:extLst>
                  <a:ext uri="{FF2B5EF4-FFF2-40B4-BE49-F238E27FC236}">
                    <a16:creationId xmlns:a16="http://schemas.microsoft.com/office/drawing/2014/main" id="{14CA5CFA-220A-4493-9FFE-457ED53F719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51450" y="2054626"/>
                <a:ext cx="267397" cy="3715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339966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0000" tIns="46800" rIns="90000" bIns="46800" anchor="ctr">
                <a:spAutoFit/>
              </a:bodyPr>
              <a:lstStyle/>
              <a:p>
                <a:pPr eaLnBrk="0" hangingPunct="0"/>
                <a:r>
                  <a:rPr lang="en-GB" altLang="fr-FR" baseline="0" dirty="0">
                    <a:latin typeface="Times New Roman" panose="02020603050405020304" pitchFamily="18" charset="0"/>
                  </a:rPr>
                  <a:t>*</a:t>
                </a:r>
              </a:p>
            </p:txBody>
          </p:sp>
        </p:grpSp>
      </p:grpSp>
      <p:pic>
        <p:nvPicPr>
          <p:cNvPr id="39" name="Image 38">
            <a:extLst>
              <a:ext uri="{FF2B5EF4-FFF2-40B4-BE49-F238E27FC236}">
                <a16:creationId xmlns:a16="http://schemas.microsoft.com/office/drawing/2014/main" id="{5524DEAD-0655-4075-A8CC-1843BED0C18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311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ynchro_superconductive_cav">
            <a:hlinkClick r:id="" action="ppaction://media"/>
            <a:extLst>
              <a:ext uri="{FF2B5EF4-FFF2-40B4-BE49-F238E27FC236}">
                <a16:creationId xmlns:a16="http://schemas.microsoft.com/office/drawing/2014/main" id="{547076CE-DE87-47BB-8F93-D782C81B605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87973" y="1720362"/>
            <a:ext cx="4533900" cy="4876800"/>
          </a:xfrm>
          <a:prstGeom prst="rect">
            <a:avLst/>
          </a:prstGeom>
        </p:spPr>
      </p:pic>
      <p:sp>
        <p:nvSpPr>
          <p:cNvPr id="38914" name="Rectangle 2">
            <a:extLst>
              <a:ext uri="{FF2B5EF4-FFF2-40B4-BE49-F238E27FC236}">
                <a16:creationId xmlns:a16="http://schemas.microsoft.com/office/drawing/2014/main" id="{3A811EEF-154D-4775-9F71-A8D24CB41F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229600" cy="6794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gain in a </a:t>
            </a:r>
            <a:r>
              <a:rPr lang="fr-FR" altLang="fr-FR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multicell</a:t>
            </a:r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cavity</a:t>
            </a:r>
            <a:endParaRPr lang="fr-FR" altLang="fr-FR" sz="3600" b="1" i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E6440653-E6EA-4CCF-B4AE-8911142C0096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19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39" name="Image 38">
            <a:extLst>
              <a:ext uri="{FF2B5EF4-FFF2-40B4-BE49-F238E27FC236}">
                <a16:creationId xmlns:a16="http://schemas.microsoft.com/office/drawing/2014/main" id="{5524DEAD-0655-4075-A8CC-1843BED0C1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  <p:sp>
        <p:nvSpPr>
          <p:cNvPr id="40" name="Line 4">
            <a:extLst>
              <a:ext uri="{FF2B5EF4-FFF2-40B4-BE49-F238E27FC236}">
                <a16:creationId xmlns:a16="http://schemas.microsoft.com/office/drawing/2014/main" id="{37FE0D5A-1B72-4F4F-9831-EA342CCBD78A}"/>
              </a:ext>
            </a:extLst>
          </p:cNvPr>
          <p:cNvSpPr>
            <a:spLocks noChangeShapeType="1"/>
          </p:cNvSpPr>
          <p:nvPr/>
        </p:nvSpPr>
        <p:spPr bwMode="auto">
          <a:xfrm>
            <a:off x="5358423" y="2971829"/>
            <a:ext cx="20637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l"/>
            <a:endParaRPr lang="en-US" dirty="0"/>
          </a:p>
        </p:txBody>
      </p:sp>
      <p:sp>
        <p:nvSpPr>
          <p:cNvPr id="41" name="Text Box 5">
            <a:extLst>
              <a:ext uri="{FF2B5EF4-FFF2-40B4-BE49-F238E27FC236}">
                <a16:creationId xmlns:a16="http://schemas.microsoft.com/office/drawing/2014/main" id="{BEEEF4B1-A30C-4F7C-B55E-A6B4F66980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3073" y="2774592"/>
            <a:ext cx="5345235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pPr algn="l"/>
            <a:r>
              <a:rPr lang="en-US" altLang="en-US" sz="2000" dirty="0"/>
              <a:t>Field seen by an optimal velocity particle</a:t>
            </a:r>
          </a:p>
        </p:txBody>
      </p:sp>
      <p:sp>
        <p:nvSpPr>
          <p:cNvPr id="42" name="Line 6">
            <a:extLst>
              <a:ext uri="{FF2B5EF4-FFF2-40B4-BE49-F238E27FC236}">
                <a16:creationId xmlns:a16="http://schemas.microsoft.com/office/drawing/2014/main" id="{DE081448-62D7-466D-A756-30DCC1AFA47D}"/>
              </a:ext>
            </a:extLst>
          </p:cNvPr>
          <p:cNvSpPr>
            <a:spLocks noChangeShapeType="1"/>
          </p:cNvSpPr>
          <p:nvPr/>
        </p:nvSpPr>
        <p:spPr bwMode="auto">
          <a:xfrm>
            <a:off x="5358423" y="2327061"/>
            <a:ext cx="219075" cy="15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l"/>
            <a:endParaRPr lang="en-US" dirty="0"/>
          </a:p>
        </p:txBody>
      </p:sp>
      <p:sp>
        <p:nvSpPr>
          <p:cNvPr id="43" name="Text Box 7">
            <a:extLst>
              <a:ext uri="{FF2B5EF4-FFF2-40B4-BE49-F238E27FC236}">
                <a16:creationId xmlns:a16="http://schemas.microsoft.com/office/drawing/2014/main" id="{3AD28DFF-C803-4C24-832B-25B2596F01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3711" y="2125916"/>
            <a:ext cx="3351212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algn="l"/>
            <a:r>
              <a:rPr lang="en-US" altLang="en-US" sz="2000" dirty="0"/>
              <a:t>Cavity Oscillating field</a:t>
            </a:r>
          </a:p>
        </p:txBody>
      </p:sp>
      <p:sp>
        <p:nvSpPr>
          <p:cNvPr id="44" name="Line 8">
            <a:extLst>
              <a:ext uri="{FF2B5EF4-FFF2-40B4-BE49-F238E27FC236}">
                <a16:creationId xmlns:a16="http://schemas.microsoft.com/office/drawing/2014/main" id="{E781E921-BFCF-4F22-AD8A-618B4629AAEE}"/>
              </a:ext>
            </a:extLst>
          </p:cNvPr>
          <p:cNvSpPr>
            <a:spLocks noChangeShapeType="1"/>
          </p:cNvSpPr>
          <p:nvPr/>
        </p:nvSpPr>
        <p:spPr bwMode="auto">
          <a:xfrm>
            <a:off x="5358423" y="3611715"/>
            <a:ext cx="206375" cy="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l"/>
            <a:endParaRPr lang="en-US" dirty="0"/>
          </a:p>
        </p:txBody>
      </p:sp>
      <p:sp>
        <p:nvSpPr>
          <p:cNvPr id="45" name="Text Box 9">
            <a:extLst>
              <a:ext uri="{FF2B5EF4-FFF2-40B4-BE49-F238E27FC236}">
                <a16:creationId xmlns:a16="http://schemas.microsoft.com/office/drawing/2014/main" id="{A0B1F795-F9FE-44B6-A2A2-AE7E038E6B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3073" y="3388100"/>
            <a:ext cx="5485912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pPr algn="l"/>
            <a:r>
              <a:rPr lang="en-US" altLang="en-US" sz="2000" dirty="0"/>
              <a:t>Field seen by a non-optimal velocity particle</a:t>
            </a:r>
          </a:p>
        </p:txBody>
      </p:sp>
      <p:sp>
        <p:nvSpPr>
          <p:cNvPr id="46" name="Line 10">
            <a:extLst>
              <a:ext uri="{FF2B5EF4-FFF2-40B4-BE49-F238E27FC236}">
                <a16:creationId xmlns:a16="http://schemas.microsoft.com/office/drawing/2014/main" id="{100816E3-7101-4247-AC04-841710C13CB9}"/>
              </a:ext>
            </a:extLst>
          </p:cNvPr>
          <p:cNvSpPr>
            <a:spLocks noChangeShapeType="1"/>
          </p:cNvSpPr>
          <p:nvPr/>
        </p:nvSpPr>
        <p:spPr bwMode="auto">
          <a:xfrm>
            <a:off x="5358423" y="5339892"/>
            <a:ext cx="20637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l"/>
            <a:endParaRPr lang="en-US" dirty="0"/>
          </a:p>
        </p:txBody>
      </p:sp>
      <p:sp>
        <p:nvSpPr>
          <p:cNvPr id="47" name="Text Box 11">
            <a:extLst>
              <a:ext uri="{FF2B5EF4-FFF2-40B4-BE49-F238E27FC236}">
                <a16:creationId xmlns:a16="http://schemas.microsoft.com/office/drawing/2014/main" id="{7ACFAC3E-4E99-4644-90ED-226B25D408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3073" y="5143631"/>
            <a:ext cx="4949581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pPr algn="l"/>
            <a:r>
              <a:rPr lang="en-US" altLang="en-US" sz="2000" dirty="0"/>
              <a:t>Energy gained by the optimal velocity particle</a:t>
            </a:r>
          </a:p>
        </p:txBody>
      </p:sp>
      <p:sp>
        <p:nvSpPr>
          <p:cNvPr id="48" name="Line 12">
            <a:extLst>
              <a:ext uri="{FF2B5EF4-FFF2-40B4-BE49-F238E27FC236}">
                <a16:creationId xmlns:a16="http://schemas.microsoft.com/office/drawing/2014/main" id="{BDC706B2-F41B-405C-8C89-CCD5DF37E429}"/>
              </a:ext>
            </a:extLst>
          </p:cNvPr>
          <p:cNvSpPr>
            <a:spLocks noChangeShapeType="1"/>
          </p:cNvSpPr>
          <p:nvPr/>
        </p:nvSpPr>
        <p:spPr bwMode="auto">
          <a:xfrm>
            <a:off x="5358423" y="4689261"/>
            <a:ext cx="219075" cy="15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l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 Box 13">
                <a:extLst>
                  <a:ext uri="{FF2B5EF4-FFF2-40B4-BE49-F238E27FC236}">
                    <a16:creationId xmlns:a16="http://schemas.microsoft.com/office/drawing/2014/main" id="{3C7621D7-47BF-49C6-B7AC-39BD472B50B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753711" y="4488116"/>
                <a:ext cx="4155220" cy="402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339966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0000" tIns="46800" rIns="90000" bIns="46800" anchor="ctr">
                <a:spAutoFit/>
              </a:bodyPr>
              <a:lstStyle/>
              <a:p>
                <a:pPr algn="l"/>
                <a:r>
                  <a:rPr lang="en-US" altLang="en-US" sz="2000" dirty="0"/>
                  <a:t>Hypothetical max energy gain : </a:t>
                </a:r>
                <a14:m>
                  <m:oMath xmlns:m="http://schemas.openxmlformats.org/officeDocument/2006/math">
                    <m:r>
                      <a:rPr lang="fr-FR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𝑞</m:t>
                    </m:r>
                    <m:r>
                      <a:rPr lang="fr-FR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fr-FR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fr-FR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en-US" sz="2000" dirty="0"/>
                  <a:t> </a:t>
                </a:r>
              </a:p>
            </p:txBody>
          </p:sp>
        </mc:Choice>
        <mc:Fallback xmlns="">
          <p:sp>
            <p:nvSpPr>
              <p:cNvPr id="49" name="Text Box 13">
                <a:extLst>
                  <a:ext uri="{FF2B5EF4-FFF2-40B4-BE49-F238E27FC236}">
                    <a16:creationId xmlns:a16="http://schemas.microsoft.com/office/drawing/2014/main" id="{3C7621D7-47BF-49C6-B7AC-39BD472B50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53711" y="4488116"/>
                <a:ext cx="4155220" cy="402291"/>
              </a:xfrm>
              <a:prstGeom prst="rect">
                <a:avLst/>
              </a:prstGeom>
              <a:blipFill>
                <a:blip r:embed="rId6"/>
                <a:stretch>
                  <a:fillRect l="-1615" t="-7576" b="-2727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339966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Line 14">
            <a:extLst>
              <a:ext uri="{FF2B5EF4-FFF2-40B4-BE49-F238E27FC236}">
                <a16:creationId xmlns:a16="http://schemas.microsoft.com/office/drawing/2014/main" id="{5BDC3AD0-E8C6-40E7-AEDE-75C5FD44A770}"/>
              </a:ext>
            </a:extLst>
          </p:cNvPr>
          <p:cNvSpPr>
            <a:spLocks noChangeShapeType="1"/>
          </p:cNvSpPr>
          <p:nvPr/>
        </p:nvSpPr>
        <p:spPr bwMode="auto">
          <a:xfrm>
            <a:off x="5358423" y="6008107"/>
            <a:ext cx="206375" cy="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l"/>
            <a:endParaRPr lang="en-US" dirty="0"/>
          </a:p>
        </p:txBody>
      </p:sp>
      <p:sp>
        <p:nvSpPr>
          <p:cNvPr id="51" name="Text Box 15">
            <a:extLst>
              <a:ext uri="{FF2B5EF4-FFF2-40B4-BE49-F238E27FC236}">
                <a16:creationId xmlns:a16="http://schemas.microsoft.com/office/drawing/2014/main" id="{F8FF0909-2DB3-4F61-853C-37BF295532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3072" y="5788400"/>
            <a:ext cx="5283689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pPr algn="l"/>
            <a:r>
              <a:rPr lang="en-US" altLang="en-US" sz="2000" dirty="0"/>
              <a:t>Energy gained by a non-optimal velocity particle</a:t>
            </a:r>
          </a:p>
        </p:txBody>
      </p:sp>
      <p:pic>
        <p:nvPicPr>
          <p:cNvPr id="54" name="Picture 19">
            <a:extLst>
              <a:ext uri="{FF2B5EF4-FFF2-40B4-BE49-F238E27FC236}">
                <a16:creationId xmlns:a16="http://schemas.microsoft.com/office/drawing/2014/main" id="{05A2F35C-1DA5-48D4-A275-5B33C47CFA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640" y="776806"/>
            <a:ext cx="4500880" cy="893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2" name="Text Box 49">
            <a:extLst>
              <a:ext uri="{FF2B5EF4-FFF2-40B4-BE49-F238E27FC236}">
                <a16:creationId xmlns:a16="http://schemas.microsoft.com/office/drawing/2014/main" id="{0B573F34-A92B-4414-A1F9-534F7C180D11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63531" y="4900332"/>
            <a:ext cx="1299693" cy="3715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 dirty="0"/>
              <a:t>Energy gain</a:t>
            </a:r>
          </a:p>
        </p:txBody>
      </p:sp>
      <p:sp>
        <p:nvSpPr>
          <p:cNvPr id="73" name="Text Box 50">
            <a:extLst>
              <a:ext uri="{FF2B5EF4-FFF2-40B4-BE49-F238E27FC236}">
                <a16:creationId xmlns:a16="http://schemas.microsoft.com/office/drawing/2014/main" id="{C0845618-D6F9-4E26-BDC6-FDAB2CD5C5D0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74178" y="2548474"/>
            <a:ext cx="1380804" cy="3715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 dirty="0"/>
              <a:t>Electric field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ZoneTexte 74">
                <a:extLst>
                  <a:ext uri="{FF2B5EF4-FFF2-40B4-BE49-F238E27FC236}">
                    <a16:creationId xmlns:a16="http://schemas.microsoft.com/office/drawing/2014/main" id="{7F2D161D-7FB7-4756-8F41-9D9D21F13A17}"/>
                  </a:ext>
                </a:extLst>
              </p:cNvPr>
              <p:cNvSpPr txBox="1"/>
              <p:nvPr/>
            </p:nvSpPr>
            <p:spPr>
              <a:xfrm>
                <a:off x="5646068" y="1180768"/>
                <a:ext cx="337990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fr-FR" sz="2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fr-FR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fr-FR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FR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fr-FR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unc>
                        <m:funcPr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240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75" name="ZoneTexte 74">
                <a:extLst>
                  <a:ext uri="{FF2B5EF4-FFF2-40B4-BE49-F238E27FC236}">
                    <a16:creationId xmlns:a16="http://schemas.microsoft.com/office/drawing/2014/main" id="{7F2D161D-7FB7-4756-8F41-9D9D21F13A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6068" y="1180768"/>
                <a:ext cx="3379900" cy="369332"/>
              </a:xfrm>
              <a:prstGeom prst="rect">
                <a:avLst/>
              </a:prstGeom>
              <a:blipFill>
                <a:blip r:embed="rId8"/>
                <a:stretch>
                  <a:fillRect l="-721" b="-35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ZoneTexte 75">
                <a:extLst>
                  <a:ext uri="{FF2B5EF4-FFF2-40B4-BE49-F238E27FC236}">
                    <a16:creationId xmlns:a16="http://schemas.microsoft.com/office/drawing/2014/main" id="{C2FD9D70-0B99-473D-BD30-B4688F859690}"/>
                  </a:ext>
                </a:extLst>
              </p:cNvPr>
              <p:cNvSpPr txBox="1"/>
              <p:nvPr/>
            </p:nvSpPr>
            <p:spPr>
              <a:xfrm rot="16200000">
                <a:off x="8055161" y="811490"/>
                <a:ext cx="55354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76" name="ZoneTexte 75">
                <a:extLst>
                  <a:ext uri="{FF2B5EF4-FFF2-40B4-BE49-F238E27FC236}">
                    <a16:creationId xmlns:a16="http://schemas.microsoft.com/office/drawing/2014/main" id="{C2FD9D70-0B99-473D-BD30-B4688F8596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8055161" y="811490"/>
                <a:ext cx="553549" cy="369332"/>
              </a:xfrm>
              <a:prstGeom prst="rect">
                <a:avLst/>
              </a:prstGeom>
              <a:blipFill>
                <a:blip r:embed="rId9"/>
                <a:stretch>
                  <a:fillRect t="-13187" r="-6557" b="-549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16169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1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7F3EB65F-7257-4691-9658-72721989C5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-10880" y="2332"/>
            <a:ext cx="3448672" cy="67467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8F3EC4A-F451-4C98-94CD-0CBE3FCA4C92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2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9A58C91-FC58-4616-AC67-C7A8807990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  <p:sp>
        <p:nvSpPr>
          <p:cNvPr id="23" name="Text Box 4">
            <a:extLst>
              <a:ext uri="{FF2B5EF4-FFF2-40B4-BE49-F238E27FC236}">
                <a16:creationId xmlns:a16="http://schemas.microsoft.com/office/drawing/2014/main" id="{6089DD48-C688-4109-8557-A9D69441DB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4807" y="949813"/>
            <a:ext cx="340029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2800" baseline="0" dirty="0" err="1">
                <a:latin typeface="Times New Roman" panose="02020603050405020304" pitchFamily="18" charset="0"/>
              </a:rPr>
              <a:t>Particle</a:t>
            </a:r>
            <a:r>
              <a:rPr lang="fr-FR" altLang="fr-FR" sz="2800" baseline="0" dirty="0">
                <a:latin typeface="Times New Roman" panose="02020603050405020304" pitchFamily="18" charset="0"/>
              </a:rPr>
              <a:t> </a:t>
            </a:r>
            <a:r>
              <a:rPr lang="fr-FR" altLang="fr-FR" sz="2800" baseline="0" dirty="0" err="1">
                <a:latin typeface="Times New Roman" panose="02020603050405020304" pitchFamily="18" charset="0"/>
              </a:rPr>
              <a:t>representation</a:t>
            </a:r>
            <a:endParaRPr lang="fr-FR" altLang="fr-FR" sz="2800" baseline="0" dirty="0">
              <a:latin typeface="Times New Roman" panose="02020603050405020304" pitchFamily="18" charset="0"/>
            </a:endParaRPr>
          </a:p>
        </p:txBody>
      </p:sp>
      <p:sp>
        <p:nvSpPr>
          <p:cNvPr id="24" name="Text Box 4">
            <a:extLst>
              <a:ext uri="{FF2B5EF4-FFF2-40B4-BE49-F238E27FC236}">
                <a16:creationId xmlns:a16="http://schemas.microsoft.com/office/drawing/2014/main" id="{22535D06-A652-4380-9574-FA8D01AF35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4807" y="1622424"/>
            <a:ext cx="397737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2800" baseline="0" dirty="0">
                <a:latin typeface="Times New Roman" panose="02020603050405020304" pitchFamily="18" charset="0"/>
              </a:rPr>
              <a:t>Accelerator </a:t>
            </a:r>
            <a:r>
              <a:rPr lang="fr-FR" altLang="fr-FR" sz="2800" baseline="0" dirty="0" err="1">
                <a:latin typeface="Times New Roman" panose="02020603050405020304" pitchFamily="18" charset="0"/>
              </a:rPr>
              <a:t>representation</a:t>
            </a:r>
            <a:endParaRPr lang="fr-FR" altLang="fr-FR" sz="2800" baseline="0" dirty="0">
              <a:latin typeface="Times New Roman" panose="02020603050405020304" pitchFamily="18" charset="0"/>
            </a:endParaRPr>
          </a:p>
        </p:txBody>
      </p:sp>
      <p:sp>
        <p:nvSpPr>
          <p:cNvPr id="25" name="Text Box 4">
            <a:extLst>
              <a:ext uri="{FF2B5EF4-FFF2-40B4-BE49-F238E27FC236}">
                <a16:creationId xmlns:a16="http://schemas.microsoft.com/office/drawing/2014/main" id="{A94A1593-01E5-46CB-842B-51B33BEF77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4807" y="4312868"/>
            <a:ext cx="314060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2800" baseline="0" dirty="0">
                <a:latin typeface="Times New Roman" panose="02020603050405020304" pitchFamily="18" charset="0"/>
              </a:rPr>
              <a:t>Beam </a:t>
            </a:r>
            <a:r>
              <a:rPr lang="fr-FR" altLang="fr-FR" sz="2800" baseline="0" dirty="0" err="1">
                <a:latin typeface="Times New Roman" panose="02020603050405020304" pitchFamily="18" charset="0"/>
              </a:rPr>
              <a:t>representation</a:t>
            </a:r>
            <a:endParaRPr lang="fr-FR" altLang="fr-FR" sz="2800" baseline="0" dirty="0">
              <a:latin typeface="Times New Roman" panose="02020603050405020304" pitchFamily="18" charset="0"/>
            </a:endParaRPr>
          </a:p>
        </p:txBody>
      </p:sp>
      <p:sp>
        <p:nvSpPr>
          <p:cNvPr id="26" name="Text Box 4">
            <a:extLst>
              <a:ext uri="{FF2B5EF4-FFF2-40B4-BE49-F238E27FC236}">
                <a16:creationId xmlns:a16="http://schemas.microsoft.com/office/drawing/2014/main" id="{11F1365F-7EBD-49DB-A728-3FAB5AEC97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4807" y="2295035"/>
            <a:ext cx="350128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2800" baseline="0" dirty="0">
                <a:latin typeface="Times New Roman" panose="02020603050405020304" pitchFamily="18" charset="0"/>
              </a:rPr>
              <a:t>Longitudinal </a:t>
            </a:r>
            <a:r>
              <a:rPr lang="fr-FR" altLang="fr-FR" sz="2800" baseline="0" dirty="0" err="1">
                <a:latin typeface="Times New Roman" panose="02020603050405020304" pitchFamily="18" charset="0"/>
              </a:rPr>
              <a:t>dynamics</a:t>
            </a:r>
            <a:endParaRPr lang="fr-FR" altLang="fr-FR" sz="2800" baseline="0" dirty="0">
              <a:latin typeface="Times New Roman" panose="02020603050405020304" pitchFamily="18" charset="0"/>
            </a:endParaRPr>
          </a:p>
        </p:txBody>
      </p:sp>
      <p:sp>
        <p:nvSpPr>
          <p:cNvPr id="27" name="Text Box 4">
            <a:extLst>
              <a:ext uri="{FF2B5EF4-FFF2-40B4-BE49-F238E27FC236}">
                <a16:creationId xmlns:a16="http://schemas.microsoft.com/office/drawing/2014/main" id="{00169357-BB8E-4342-8AEC-02148579FF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4807" y="2967646"/>
            <a:ext cx="335380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2800" baseline="0" dirty="0" err="1">
                <a:latin typeface="Times New Roman" panose="02020603050405020304" pitchFamily="18" charset="0"/>
              </a:rPr>
              <a:t>Linear</a:t>
            </a:r>
            <a:r>
              <a:rPr lang="fr-FR" altLang="fr-FR" sz="2800" baseline="0" dirty="0">
                <a:latin typeface="Times New Roman" panose="02020603050405020304" pitchFamily="18" charset="0"/>
              </a:rPr>
              <a:t> </a:t>
            </a:r>
            <a:r>
              <a:rPr lang="fr-FR" altLang="fr-FR" sz="2800" baseline="0" dirty="0" err="1">
                <a:latin typeface="Times New Roman" panose="02020603050405020304" pitchFamily="18" charset="0"/>
              </a:rPr>
              <a:t>dynamics</a:t>
            </a:r>
            <a:r>
              <a:rPr lang="fr-FR" altLang="fr-FR" sz="2800" baseline="0" dirty="0">
                <a:latin typeface="Times New Roman" panose="02020603050405020304" pitchFamily="18" charset="0"/>
              </a:rPr>
              <a:t> (6D)</a:t>
            </a:r>
          </a:p>
        </p:txBody>
      </p:sp>
      <p:sp>
        <p:nvSpPr>
          <p:cNvPr id="28" name="Text Box 4">
            <a:extLst>
              <a:ext uri="{FF2B5EF4-FFF2-40B4-BE49-F238E27FC236}">
                <a16:creationId xmlns:a16="http://schemas.microsoft.com/office/drawing/2014/main" id="{B6A01A6F-245B-4ECD-AD14-AD96694D4B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4807" y="3640257"/>
            <a:ext cx="286488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2800" baseline="0" dirty="0" err="1">
                <a:latin typeface="Times New Roman" panose="02020603050405020304" pitchFamily="18" charset="0"/>
              </a:rPr>
              <a:t>Periodic</a:t>
            </a:r>
            <a:r>
              <a:rPr lang="fr-FR" altLang="fr-FR" sz="2800" baseline="0" dirty="0">
                <a:latin typeface="Times New Roman" panose="02020603050405020304" pitchFamily="18" charset="0"/>
              </a:rPr>
              <a:t> structures</a:t>
            </a:r>
          </a:p>
        </p:txBody>
      </p:sp>
      <p:sp>
        <p:nvSpPr>
          <p:cNvPr id="29" name="Text Box 4">
            <a:extLst>
              <a:ext uri="{FF2B5EF4-FFF2-40B4-BE49-F238E27FC236}">
                <a16:creationId xmlns:a16="http://schemas.microsoft.com/office/drawing/2014/main" id="{F0CA80A4-811C-4AC2-A12C-6D184B04C2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4807" y="4985481"/>
            <a:ext cx="155844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2800" baseline="0" dirty="0">
                <a:latin typeface="Times New Roman" panose="02020603050405020304" pitchFamily="18" charset="0"/>
              </a:rPr>
              <a:t>Matching</a:t>
            </a:r>
          </a:p>
        </p:txBody>
      </p:sp>
      <p:sp>
        <p:nvSpPr>
          <p:cNvPr id="30" name="Text Box 4">
            <a:extLst>
              <a:ext uri="{FF2B5EF4-FFF2-40B4-BE49-F238E27FC236}">
                <a16:creationId xmlns:a16="http://schemas.microsoft.com/office/drawing/2014/main" id="{5F4CDA0D-FA3E-470C-AA51-24FCED1D31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4807" y="5652231"/>
            <a:ext cx="207620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2800" baseline="0" dirty="0" err="1">
                <a:latin typeface="Times New Roman" panose="02020603050405020304" pitchFamily="18" charset="0"/>
              </a:rPr>
              <a:t>Mismatching</a:t>
            </a:r>
            <a:endParaRPr lang="fr-FR" altLang="fr-FR" sz="2800" baseline="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3A811EEF-154D-4775-9F71-A8D24CB41F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-1" y="0"/>
            <a:ext cx="9451731" cy="6794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Relative phase change in drift (no </a:t>
            </a:r>
            <a:r>
              <a:rPr lang="fr-FR" altLang="fr-FR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bending</a:t>
            </a:r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fr-FR" altLang="fr-FR" sz="3600" b="1" i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4" name="ZoneTexte 313">
            <a:extLst>
              <a:ext uri="{FF2B5EF4-FFF2-40B4-BE49-F238E27FC236}">
                <a16:creationId xmlns:a16="http://schemas.microsoft.com/office/drawing/2014/main" id="{6C4C63FF-6B9A-4DBA-A5F3-447DAC2CC17F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20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9" name="ZoneTexte 308">
                <a:extLst>
                  <a:ext uri="{FF2B5EF4-FFF2-40B4-BE49-F238E27FC236}">
                    <a16:creationId xmlns:a16="http://schemas.microsoft.com/office/drawing/2014/main" id="{A06D3835-FFAA-4DDC-86EE-BED73C3A7732}"/>
                  </a:ext>
                </a:extLst>
              </p:cNvPr>
              <p:cNvSpPr txBox="1"/>
              <p:nvPr/>
            </p:nvSpPr>
            <p:spPr>
              <a:xfrm>
                <a:off x="666517" y="1097539"/>
                <a:ext cx="7113421" cy="8298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r>
                            <a:rPr lang="fr-FR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num>
                        <m:den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num>
                        <m:den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fr-FR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rgbClr val="60005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solidFill>
                                    <a:srgbClr val="60005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60005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sSub>
                        <m:sSubPr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fr-FR" sz="24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fr-FR" sz="24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</m:den>
                          </m:f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fr-FR" sz="2400" i="1">
                                      <a:solidFill>
                                        <a:srgbClr val="B0AC0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solidFill>
                                        <a:srgbClr val="B0AC0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fr-FR" sz="2400" i="1">
                                      <a:solidFill>
                                        <a:srgbClr val="B0AC0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sSub>
                        <m:sSubPr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24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  <m:sSub>
                                <m:sSubPr>
                                  <m:ctrlPr>
                                    <a:rPr lang="fr-FR" sz="24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fr-FR" sz="24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</m:num>
                            <m:den>
                              <m:sSubSup>
                                <m:sSubSupPr>
                                  <m:ctrlPr>
                                    <a:rPr lang="fr-FR" sz="2400" b="0" i="1" smtClean="0">
                                      <a:solidFill>
                                        <a:srgbClr val="B0AC0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r-FR" sz="2400" i="1">
                                      <a:solidFill>
                                        <a:srgbClr val="B0AC0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fr-FR" sz="2400" i="1">
                                      <a:solidFill>
                                        <a:srgbClr val="B0AC0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  <m:sup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d>
                    </m:oMath>
                  </m:oMathPara>
                </a14:m>
                <a:endParaRPr lang="fr-FR" sz="24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09" name="ZoneTexte 308">
                <a:extLst>
                  <a:ext uri="{FF2B5EF4-FFF2-40B4-BE49-F238E27FC236}">
                    <a16:creationId xmlns:a16="http://schemas.microsoft.com/office/drawing/2014/main" id="{A06D3835-FFAA-4DDC-86EE-BED73C3A77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517" y="1097539"/>
                <a:ext cx="7113421" cy="82984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e 1">
            <a:extLst>
              <a:ext uri="{FF2B5EF4-FFF2-40B4-BE49-F238E27FC236}">
                <a16:creationId xmlns:a16="http://schemas.microsoft.com/office/drawing/2014/main" id="{5152F04F-7061-4B69-A84A-FCB323C7B9B0}"/>
              </a:ext>
            </a:extLst>
          </p:cNvPr>
          <p:cNvGrpSpPr/>
          <p:nvPr/>
        </p:nvGrpSpPr>
        <p:grpSpPr>
          <a:xfrm>
            <a:off x="179754" y="2456682"/>
            <a:ext cx="11557129" cy="1690246"/>
            <a:chOff x="179754" y="2456682"/>
            <a:chExt cx="11557129" cy="169024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ZoneTexte 30">
                  <a:extLst>
                    <a:ext uri="{FF2B5EF4-FFF2-40B4-BE49-F238E27FC236}">
                      <a16:creationId xmlns:a16="http://schemas.microsoft.com/office/drawing/2014/main" id="{A62E7F07-A278-4FF8-B43D-F86AC38954B1}"/>
                    </a:ext>
                  </a:extLst>
                </p:cNvPr>
                <p:cNvSpPr txBox="1"/>
                <p:nvPr/>
              </p:nvSpPr>
              <p:spPr>
                <a:xfrm>
                  <a:off x="3915165" y="3515798"/>
                  <a:ext cx="1828962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1−</m:t>
                        </m:r>
                        <m:sSup>
                          <m:sSup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p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−2</m:t>
                            </m:r>
                          </m:sup>
                        </m:sSup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31" name="ZoneTexte 30">
                  <a:extLst>
                    <a:ext uri="{FF2B5EF4-FFF2-40B4-BE49-F238E27FC236}">
                      <a16:creationId xmlns:a16="http://schemas.microsoft.com/office/drawing/2014/main" id="{A62E7F07-A278-4FF8-B43D-F86AC38954B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15165" y="3515798"/>
                  <a:ext cx="1828962" cy="369332"/>
                </a:xfrm>
                <a:prstGeom prst="rect">
                  <a:avLst/>
                </a:prstGeom>
                <a:blipFill>
                  <a:blip r:embed="rId3"/>
                  <a:stretch>
                    <a:fillRect l="-3333" t="-1667" r="-1000" b="-350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ZoneTexte 31">
                  <a:extLst>
                    <a:ext uri="{FF2B5EF4-FFF2-40B4-BE49-F238E27FC236}">
                      <a16:creationId xmlns:a16="http://schemas.microsoft.com/office/drawing/2014/main" id="{9128DB44-547D-44BB-A493-13B0A72846FA}"/>
                    </a:ext>
                  </a:extLst>
                </p:cNvPr>
                <p:cNvSpPr txBox="1"/>
                <p:nvPr/>
              </p:nvSpPr>
              <p:spPr>
                <a:xfrm>
                  <a:off x="7106774" y="3366330"/>
                  <a:ext cx="1457515" cy="7805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400" i="1">
                                <a:solidFill>
                                  <a:srgbClr val="B0AC0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solidFill>
                                  <a:srgbClr val="B0AC0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fr-FR" sz="2400" i="1">
                                <a:solidFill>
                                  <a:srgbClr val="B0AC0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fr-FR" sz="2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𝛿𝛽</m:t>
                        </m:r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𝛿𝛾</m:t>
                            </m:r>
                          </m:num>
                          <m:den>
                            <m:sSubSup>
                              <m:sSubSupPr>
                                <m:ctrlPr>
                                  <a:rPr lang="fr-FR" sz="24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fr-FR" sz="24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</m:e>
                              <m:sub>
                                <m:r>
                                  <a:rPr lang="fr-FR" sz="24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  <m:sup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bSup>
                          </m:den>
                        </m:f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32" name="ZoneTexte 31">
                  <a:extLst>
                    <a:ext uri="{FF2B5EF4-FFF2-40B4-BE49-F238E27FC236}">
                      <a16:creationId xmlns:a16="http://schemas.microsoft.com/office/drawing/2014/main" id="{9128DB44-547D-44BB-A493-13B0A72846F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06774" y="3366330"/>
                  <a:ext cx="1457515" cy="780598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ZoneTexte 33">
                  <a:extLst>
                    <a:ext uri="{FF2B5EF4-FFF2-40B4-BE49-F238E27FC236}">
                      <a16:creationId xmlns:a16="http://schemas.microsoft.com/office/drawing/2014/main" id="{3C6F6AEE-B628-4DA3-A14B-235EC67DB863}"/>
                    </a:ext>
                  </a:extLst>
                </p:cNvPr>
                <p:cNvSpPr txBox="1"/>
                <p:nvPr/>
              </p:nvSpPr>
              <p:spPr>
                <a:xfrm>
                  <a:off x="9770843" y="3357537"/>
                  <a:ext cx="1955472" cy="7805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sSub>
                          <m:sSubPr>
                            <m:ctrlP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sz="2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40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fr-FR" sz="240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</m:num>
                          <m:den>
                            <m:sSubSup>
                              <m:sSubSupPr>
                                <m:ctrlPr>
                                  <a:rPr lang="fr-FR" sz="2400" b="0" i="1" smtClean="0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fr-FR" sz="24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</m:e>
                              <m:sub>
                                <m:r>
                                  <a:rPr lang="fr-FR" sz="2400" b="0" i="1" smtClean="0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  <m:sup>
                                <m:r>
                                  <a:rPr lang="fr-FR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bSup>
                            <m:sSub>
                              <m:sSubPr>
                                <m:ctrlPr>
                                  <a:rPr lang="fr-FR" sz="24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fr-FR" sz="24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𝑚𝑐</m:t>
                            </m:r>
                          </m:den>
                        </m:f>
                      </m:oMath>
                    </m:oMathPara>
                  </a14:m>
                  <a:endParaRPr lang="fr-FR" sz="24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4" name="ZoneTexte 33">
                  <a:extLst>
                    <a:ext uri="{FF2B5EF4-FFF2-40B4-BE49-F238E27FC236}">
                      <a16:creationId xmlns:a16="http://schemas.microsoft.com/office/drawing/2014/main" id="{3C6F6AEE-B628-4DA3-A14B-235EC67DB86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70843" y="3357537"/>
                  <a:ext cx="1955472" cy="780598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7" name="Rectangle 8">
              <a:extLst>
                <a:ext uri="{FF2B5EF4-FFF2-40B4-BE49-F238E27FC236}">
                  <a16:creationId xmlns:a16="http://schemas.microsoft.com/office/drawing/2014/main" id="{08B23229-3373-42FD-8BDB-FFF2BA240B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754" y="2522412"/>
              <a:ext cx="10036908" cy="5021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marL="342900" indent="-342900"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buFontTx/>
                <a:buNone/>
              </a:pPr>
              <a:r>
                <a:rPr lang="en-US" altLang="en-US" sz="2400" dirty="0"/>
                <a:t>First order simplification :</a:t>
              </a:r>
              <a:endParaRPr lang="en-US" altLang="en-US" sz="2400" i="1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ZoneTexte 37">
                  <a:extLst>
                    <a:ext uri="{FF2B5EF4-FFF2-40B4-BE49-F238E27FC236}">
                      <a16:creationId xmlns:a16="http://schemas.microsoft.com/office/drawing/2014/main" id="{D25CC1DF-1804-450B-8DAD-A4D83FA48B82}"/>
                    </a:ext>
                  </a:extLst>
                </p:cNvPr>
                <p:cNvSpPr txBox="1"/>
                <p:nvPr/>
              </p:nvSpPr>
              <p:spPr>
                <a:xfrm>
                  <a:off x="3910880" y="2456682"/>
                  <a:ext cx="1989006" cy="63703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00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fr-FR" sz="200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</m:num>
                          <m:den>
                            <m:sSub>
                              <m:sSubPr>
                                <m:ctrlPr>
                                  <a:rPr lang="fr-FR" sz="2000" i="1" smtClean="0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fr-FR" sz="20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</m:den>
                        </m:f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  <m: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fr-FR" sz="20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fr-FR" sz="20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FR" sz="20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fr-FR" sz="20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</m:den>
                        </m:f>
                        <m:r>
                          <a:rPr lang="fr-FR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≪1</m:t>
                        </m:r>
                      </m:oMath>
                    </m:oMathPara>
                  </a14:m>
                  <a:endParaRPr lang="fr-FR" sz="2000" b="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8" name="ZoneTexte 37">
                  <a:extLst>
                    <a:ext uri="{FF2B5EF4-FFF2-40B4-BE49-F238E27FC236}">
                      <a16:creationId xmlns:a16="http://schemas.microsoft.com/office/drawing/2014/main" id="{D25CC1DF-1804-450B-8DAD-A4D83FA48B8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10880" y="2456682"/>
                  <a:ext cx="1989006" cy="637034"/>
                </a:xfrm>
                <a:prstGeom prst="rect">
                  <a:avLst/>
                </a:prstGeom>
                <a:blipFill>
                  <a:blip r:embed="rId6"/>
                  <a:stretch>
                    <a:fillRect b="-962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ZoneTexte 39">
                  <a:extLst>
                    <a:ext uri="{FF2B5EF4-FFF2-40B4-BE49-F238E27FC236}">
                      <a16:creationId xmlns:a16="http://schemas.microsoft.com/office/drawing/2014/main" id="{6A51106B-CAC2-4342-9672-5C58AB0311E0}"/>
                    </a:ext>
                  </a:extLst>
                </p:cNvPr>
                <p:cNvSpPr txBox="1"/>
                <p:nvPr/>
              </p:nvSpPr>
              <p:spPr>
                <a:xfrm>
                  <a:off x="9669842" y="2456682"/>
                  <a:ext cx="2067041" cy="63703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00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  <m:sSub>
                              <m:sSubPr>
                                <m:ctrlPr>
                                  <a:rPr lang="fr-FR" sz="20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fr-FR" sz="20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FR" sz="2000" i="1" smtClean="0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fr-FR" sz="20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</m:den>
                        </m:f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sz="20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fr-FR" sz="20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  <m: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fr-FR" sz="20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fr-FR" sz="20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FR" sz="20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fr-FR" sz="20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</m:den>
                        </m:f>
                        <m:r>
                          <a:rPr lang="fr-FR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≪1</m:t>
                        </m:r>
                      </m:oMath>
                    </m:oMathPara>
                  </a14:m>
                  <a:endParaRPr lang="fr-FR" sz="2000" b="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40" name="ZoneTexte 39">
                  <a:extLst>
                    <a:ext uri="{FF2B5EF4-FFF2-40B4-BE49-F238E27FC236}">
                      <a16:creationId xmlns:a16="http://schemas.microsoft.com/office/drawing/2014/main" id="{6A51106B-CAC2-4342-9672-5C58AB0311E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69842" y="2456682"/>
                  <a:ext cx="2067041" cy="637034"/>
                </a:xfrm>
                <a:prstGeom prst="rect">
                  <a:avLst/>
                </a:prstGeom>
                <a:blipFill>
                  <a:blip r:embed="rId7"/>
                  <a:stretch>
                    <a:fillRect b="-962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1" name="Rectangle 8">
              <a:extLst>
                <a:ext uri="{FF2B5EF4-FFF2-40B4-BE49-F238E27FC236}">
                  <a16:creationId xmlns:a16="http://schemas.microsoft.com/office/drawing/2014/main" id="{D84422A5-6624-4875-A1CC-28D65AE57E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9730" y="3524735"/>
              <a:ext cx="620346" cy="5021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marL="342900" indent="-342900"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buFontTx/>
                <a:buNone/>
              </a:pPr>
              <a:r>
                <a:rPr lang="en-US" altLang="en-US" sz="2400" dirty="0">
                  <a:sym typeface="Wingdings" panose="05000000000000000000" pitchFamily="2" charset="2"/>
                </a:rPr>
                <a:t></a:t>
              </a:r>
              <a:endParaRPr lang="en-US" altLang="en-US" sz="2400" i="1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ZoneTexte 17">
                  <a:extLst>
                    <a:ext uri="{FF2B5EF4-FFF2-40B4-BE49-F238E27FC236}">
                      <a16:creationId xmlns:a16="http://schemas.microsoft.com/office/drawing/2014/main" id="{7ED2D64F-48E1-465D-8375-4F46363F0A0E}"/>
                    </a:ext>
                  </a:extLst>
                </p:cNvPr>
                <p:cNvSpPr txBox="1"/>
                <p:nvPr/>
              </p:nvSpPr>
              <p:spPr>
                <a:xfrm>
                  <a:off x="6574951" y="2491851"/>
                  <a:ext cx="2544543" cy="58022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00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fr-FR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  <m:r>
                          <a:rPr lang="fr-FR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0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num>
                          <m:den>
                            <m:r>
                              <a:rPr lang="fr-FR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fr-FR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0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fr-FR" sz="20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</m:t>
                                </m:r>
                                <m:r>
                                  <a:rPr lang="fr-FR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fr-FR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fr-FR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0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fr-FR" sz="20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</m:t>
                                </m:r>
                                <m:r>
                                  <a:rPr lang="fr-FR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fr-FR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≈</m:t>
                        </m:r>
                        <m:r>
                          <a:rPr lang="fr-FR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oMath>
                    </m:oMathPara>
                  </a14:m>
                  <a:endParaRPr lang="fr-FR" sz="2000" b="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8" name="ZoneTexte 17">
                  <a:extLst>
                    <a:ext uri="{FF2B5EF4-FFF2-40B4-BE49-F238E27FC236}">
                      <a16:creationId xmlns:a16="http://schemas.microsoft.com/office/drawing/2014/main" id="{7ED2D64F-48E1-465D-8375-4F46363F0A0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74951" y="2491851"/>
                  <a:ext cx="2544543" cy="580223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9" name="Rectangle 8">
              <a:extLst>
                <a:ext uri="{FF2B5EF4-FFF2-40B4-BE49-F238E27FC236}">
                  <a16:creationId xmlns:a16="http://schemas.microsoft.com/office/drawing/2014/main" id="{1C4A719D-8F02-4299-8DBB-9B78ECB181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8099" y="3524735"/>
              <a:ext cx="620346" cy="5021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marL="342900" indent="-342900"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buFontTx/>
                <a:buNone/>
              </a:pPr>
              <a:r>
                <a:rPr lang="en-US" altLang="en-US" sz="2400" dirty="0">
                  <a:sym typeface="Wingdings" panose="05000000000000000000" pitchFamily="2" charset="2"/>
                </a:rPr>
                <a:t></a:t>
              </a:r>
              <a:endParaRPr lang="en-US" altLang="en-US" sz="2400" i="1" dirty="0"/>
            </a:p>
          </p:txBody>
        </p:sp>
      </p:grpSp>
      <p:grpSp>
        <p:nvGrpSpPr>
          <p:cNvPr id="3" name="Groupe 2">
            <a:extLst>
              <a:ext uri="{FF2B5EF4-FFF2-40B4-BE49-F238E27FC236}">
                <a16:creationId xmlns:a16="http://schemas.microsoft.com/office/drawing/2014/main" id="{DD7171E5-F0C4-4099-9C5A-30947A0D8BD2}"/>
              </a:ext>
            </a:extLst>
          </p:cNvPr>
          <p:cNvGrpSpPr/>
          <p:nvPr/>
        </p:nvGrpSpPr>
        <p:grpSpPr>
          <a:xfrm>
            <a:off x="197338" y="4579813"/>
            <a:ext cx="10036908" cy="1581126"/>
            <a:chOff x="197338" y="4579813"/>
            <a:chExt cx="10036908" cy="1581126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5F5AB44-19BC-4A95-8122-C4764CFAC5CA}"/>
                </a:ext>
              </a:extLst>
            </p:cNvPr>
            <p:cNvSpPr/>
            <p:nvPr/>
          </p:nvSpPr>
          <p:spPr>
            <a:xfrm>
              <a:off x="838372" y="5098504"/>
              <a:ext cx="3231248" cy="1062435"/>
            </a:xfrm>
            <a:prstGeom prst="rect">
              <a:avLst/>
            </a:prstGeom>
            <a:solidFill>
              <a:srgbClr val="99FF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ZoneTexte 34">
                  <a:extLst>
                    <a:ext uri="{FF2B5EF4-FFF2-40B4-BE49-F238E27FC236}">
                      <a16:creationId xmlns:a16="http://schemas.microsoft.com/office/drawing/2014/main" id="{A4CA546B-8096-46D8-B180-53D1DFB80443}"/>
                    </a:ext>
                  </a:extLst>
                </p:cNvPr>
                <p:cNvSpPr txBox="1"/>
                <p:nvPr/>
              </p:nvSpPr>
              <p:spPr>
                <a:xfrm>
                  <a:off x="895121" y="5235052"/>
                  <a:ext cx="3053144" cy="7805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fr-FR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num>
                          <m:den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den>
                        </m:f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=−</m:t>
                        </m:r>
                        <m:f>
                          <m:f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num>
                          <m:den>
                            <m:sSub>
                              <m:sSubPr>
                                <m:ctrlPr>
                                  <a:rPr lang="fr-FR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  <m:sub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  <m:sSup>
                              <m:sSup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f>
                          <m:f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</m:num>
                          <m:den>
                            <m:sSubSup>
                              <m:sSubSupPr>
                                <m:ctrlPr>
                                  <a:rPr lang="fr-FR" sz="24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fr-FR" sz="24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</m:e>
                              <m:sub>
                                <m:r>
                                  <a:rPr lang="fr-FR" sz="24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  <m:sup>
                                <m:r>
                                  <a:rPr lang="fr-FR" sz="24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bSup>
                            <m:sSubSup>
                              <m:sSubSupPr>
                                <m:ctrlPr>
                                  <a:rPr lang="fr-FR" sz="24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fr-FR" sz="24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fr-FR" sz="24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  <m:sup>
                                <m:r>
                                  <a:rPr lang="fr-FR" sz="24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bSup>
                          </m:den>
                        </m:f>
                      </m:oMath>
                    </m:oMathPara>
                  </a14:m>
                  <a:endParaRPr lang="fr-FR" sz="2400" b="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5" name="ZoneTexte 34">
                  <a:extLst>
                    <a:ext uri="{FF2B5EF4-FFF2-40B4-BE49-F238E27FC236}">
                      <a16:creationId xmlns:a16="http://schemas.microsoft.com/office/drawing/2014/main" id="{A4CA546B-8096-46D8-B180-53D1DFB8044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5121" y="5235052"/>
                  <a:ext cx="3053144" cy="780598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" name="Rectangle 8">
              <a:extLst>
                <a:ext uri="{FF2B5EF4-FFF2-40B4-BE49-F238E27FC236}">
                  <a16:creationId xmlns:a16="http://schemas.microsoft.com/office/drawing/2014/main" id="{4F7BD3AD-773B-4E82-80F8-0D6832F25D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338" y="4579813"/>
              <a:ext cx="10036908" cy="5021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marL="342900" indent="-342900"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buFontTx/>
                <a:buNone/>
              </a:pPr>
              <a:r>
                <a:rPr lang="en-US" altLang="en-US" sz="2400" dirty="0"/>
                <a:t>One gets (at first order) :</a:t>
              </a:r>
              <a:endParaRPr lang="en-US" altLang="en-US" sz="2400" i="1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6B120F68-8E02-41FD-B4C9-C5F900712877}"/>
                    </a:ext>
                  </a:extLst>
                </p:cNvPr>
                <p:cNvSpPr txBox="1"/>
                <p:nvPr/>
              </p:nvSpPr>
              <p:spPr>
                <a:xfrm>
                  <a:off x="6548575" y="5235052"/>
                  <a:ext cx="1033232" cy="69711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num>
                          <m:den>
                            <m:sSub>
                              <m:sSubPr>
                                <m:ctrlPr>
                                  <a:rPr lang="fr-FR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fr-FR" sz="2400" b="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6B120F68-8E02-41FD-B4C9-C5F90071287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48575" y="5235052"/>
                  <a:ext cx="1033232" cy="697114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24" name="Image 23">
            <a:extLst>
              <a:ext uri="{FF2B5EF4-FFF2-40B4-BE49-F238E27FC236}">
                <a16:creationId xmlns:a16="http://schemas.microsoft.com/office/drawing/2014/main" id="{A83CCCE0-DE69-4FFA-9725-DAABB1AC6DB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148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3A811EEF-154D-4775-9F71-A8D24CB41F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229600" cy="6794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Relative </a:t>
            </a:r>
            <a:r>
              <a:rPr lang="fr-FR" altLang="fr-FR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change in RF </a:t>
            </a:r>
            <a:r>
              <a:rPr lang="fr-FR" altLang="fr-FR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cavity</a:t>
            </a:r>
            <a:endParaRPr lang="fr-FR" altLang="fr-FR" sz="3600" b="1" i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4" name="ZoneTexte 313">
            <a:extLst>
              <a:ext uri="{FF2B5EF4-FFF2-40B4-BE49-F238E27FC236}">
                <a16:creationId xmlns:a16="http://schemas.microsoft.com/office/drawing/2014/main" id="{6C4C63FF-6B9A-4DBA-A5F3-447DAC2CC17F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21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8AFAA1C3-691C-4926-8812-87424DAE1210}"/>
                  </a:ext>
                </a:extLst>
              </p:cNvPr>
              <p:cNvSpPr txBox="1"/>
              <p:nvPr/>
            </p:nvSpPr>
            <p:spPr>
              <a:xfrm>
                <a:off x="747061" y="1106203"/>
                <a:ext cx="3995774" cy="79111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24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r>
                            <a:rPr lang="fr-FR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num>
                        <m:den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⃗"/>
                              <m:ctrlPr>
                                <a:rPr lang="fr-FR" sz="24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24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</m:num>
                        <m:den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fr-FR" sz="2400" i="1">
                              <a:solidFill>
                                <a:srgbClr val="0099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400" i="1">
                              <a:solidFill>
                                <a:srgbClr val="0099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  <m:d>
                        <m:dPr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fr-FR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</m:d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⃗"/>
                          <m:ctrlPr>
                            <a:rPr lang="fr-FR" sz="2400" i="1">
                              <a:solidFill>
                                <a:srgbClr val="0099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2400" i="1">
                                  <a:solidFill>
                                    <a:srgbClr val="0099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solidFill>
                                    <a:srgbClr val="0099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fr-FR" sz="2400" i="1">
                                  <a:solidFill>
                                    <a:srgbClr val="0099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acc>
                      <m:d>
                        <m:dPr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fr-FR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fr-FR" sz="2400" i="1">
                                  <a:solidFill>
                                    <a:srgbClr val="60005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solidFill>
                                    <a:srgbClr val="60005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fr-FR" sz="2400" i="1">
                                  <a:solidFill>
                                    <a:srgbClr val="60005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8AFAA1C3-691C-4926-8812-87424DAE12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061" y="1106203"/>
                <a:ext cx="3995774" cy="79111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e 1">
            <a:extLst>
              <a:ext uri="{FF2B5EF4-FFF2-40B4-BE49-F238E27FC236}">
                <a16:creationId xmlns:a16="http://schemas.microsoft.com/office/drawing/2014/main" id="{7FBFBE93-6E84-458F-9DD1-CEFC78736B6D}"/>
              </a:ext>
            </a:extLst>
          </p:cNvPr>
          <p:cNvGrpSpPr/>
          <p:nvPr/>
        </p:nvGrpSpPr>
        <p:grpSpPr>
          <a:xfrm>
            <a:off x="747347" y="2436228"/>
            <a:ext cx="10726614" cy="1077126"/>
            <a:chOff x="747347" y="2436228"/>
            <a:chExt cx="10726614" cy="107712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ZoneTexte 21">
                  <a:extLst>
                    <a:ext uri="{FF2B5EF4-FFF2-40B4-BE49-F238E27FC236}">
                      <a16:creationId xmlns:a16="http://schemas.microsoft.com/office/drawing/2014/main" id="{2DC6D453-E7A2-48C5-9DBB-F6EC8A1B1B69}"/>
                    </a:ext>
                  </a:extLst>
                </p:cNvPr>
                <p:cNvSpPr txBox="1"/>
                <p:nvPr/>
              </p:nvSpPr>
              <p:spPr>
                <a:xfrm>
                  <a:off x="747347" y="2436228"/>
                  <a:ext cx="4818184" cy="50642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2400" i="1" smtClean="0">
                                <a:solidFill>
                                  <a:srgbClr val="0099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400" b="0" i="1" smtClean="0">
                                <a:solidFill>
                                  <a:srgbClr val="0099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  <m:d>
                          <m:d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fr-FR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</m:d>
                        <m:r>
                          <a:rPr lang="fr-FR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fr-FR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fr-FR" sz="240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fr-FR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fr-FR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fr-FR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func>
                          <m:func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fr-FR" sz="24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d>
                              <m:d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fr-FR" sz="24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𝜑</m:t>
                                </m:r>
                                <m:r>
                                  <a:rPr lang="fr-FR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fr-FR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lang="fr-FR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</m:e>
                            </m:d>
                          </m:e>
                        </m:func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22" name="ZoneTexte 21">
                  <a:extLst>
                    <a:ext uri="{FF2B5EF4-FFF2-40B4-BE49-F238E27FC236}">
                      <a16:creationId xmlns:a16="http://schemas.microsoft.com/office/drawing/2014/main" id="{2DC6D453-E7A2-48C5-9DBB-F6EC8A1B1B6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7347" y="2436228"/>
                  <a:ext cx="4818184" cy="506421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ZoneTexte 22">
                  <a:extLst>
                    <a:ext uri="{FF2B5EF4-FFF2-40B4-BE49-F238E27FC236}">
                      <a16:creationId xmlns:a16="http://schemas.microsoft.com/office/drawing/2014/main" id="{B285BC67-5D11-4F7D-83D2-13935B15CCBB}"/>
                    </a:ext>
                  </a:extLst>
                </p:cNvPr>
                <p:cNvSpPr txBox="1"/>
                <p:nvPr/>
              </p:nvSpPr>
              <p:spPr>
                <a:xfrm>
                  <a:off x="6339254" y="2453812"/>
                  <a:ext cx="5134707" cy="50642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2400" i="1" smtClean="0">
                                <a:solidFill>
                                  <a:srgbClr val="0099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2400" i="1">
                                    <a:solidFill>
                                      <a:srgbClr val="00999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i="1">
                                    <a:solidFill>
                                      <a:srgbClr val="00999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𝐹</m:t>
                                </m:r>
                              </m:e>
                              <m:sub>
                                <m:r>
                                  <a:rPr lang="fr-FR" sz="2400" i="1">
                                    <a:solidFill>
                                      <a:srgbClr val="00999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</m:e>
                        </m:acc>
                        <m:d>
                          <m:d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fr-FR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fr-FR" sz="2400" i="1">
                                    <a:solidFill>
                                      <a:srgbClr val="60005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i="1">
                                    <a:solidFill>
                                      <a:srgbClr val="60005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𝜑</m:t>
                                </m:r>
                              </m:e>
                              <m:sub>
                                <m:r>
                                  <a:rPr lang="fr-FR" sz="2400" i="1">
                                    <a:solidFill>
                                      <a:srgbClr val="60005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</m:e>
                        </m:d>
                        <m:r>
                          <a:rPr lang="fr-FR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fr-FR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fr-FR" sz="240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fr-FR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fr-FR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fr-FR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func>
                          <m:func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fr-FR" sz="24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d>
                              <m:d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fr-FR" sz="2400" i="1">
                                        <a:solidFill>
                                          <a:srgbClr val="60005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400" i="1">
                                        <a:solidFill>
                                          <a:srgbClr val="60005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lang="fr-FR" sz="2400" i="1">
                                        <a:solidFill>
                                          <a:srgbClr val="60005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fr-FR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lang="fr-FR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</m:e>
                            </m:d>
                          </m:e>
                        </m:func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23" name="ZoneTexte 22">
                  <a:extLst>
                    <a:ext uri="{FF2B5EF4-FFF2-40B4-BE49-F238E27FC236}">
                      <a16:creationId xmlns:a16="http://schemas.microsoft.com/office/drawing/2014/main" id="{B285BC67-5D11-4F7D-83D2-13935B15CCB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39254" y="2453812"/>
                  <a:ext cx="5134707" cy="506421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ZoneTexte 23">
                  <a:extLst>
                    <a:ext uri="{FF2B5EF4-FFF2-40B4-BE49-F238E27FC236}">
                      <a16:creationId xmlns:a16="http://schemas.microsoft.com/office/drawing/2014/main" id="{0D6E76E1-608B-41AD-9F1C-91F2C8772379}"/>
                    </a:ext>
                  </a:extLst>
                </p:cNvPr>
                <p:cNvSpPr txBox="1"/>
                <p:nvPr/>
              </p:nvSpPr>
              <p:spPr>
                <a:xfrm>
                  <a:off x="1714500" y="3051689"/>
                  <a:ext cx="4739054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fr-FR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fr-FR" sz="240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fr-FR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fr-FR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fr-FR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func>
                          <m:func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fr-FR" sz="24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d>
                              <m:d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fr-FR" sz="2400" i="1">
                                        <a:solidFill>
                                          <a:srgbClr val="60005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400" i="1">
                                        <a:solidFill>
                                          <a:srgbClr val="60005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lang="fr-FR" sz="2400" i="1">
                                        <a:solidFill>
                                          <a:srgbClr val="60005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  <m:r>
                                  <a:rPr lang="fr-FR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fr-FR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lang="fr-FR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fr-FR" sz="24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𝛿𝜑</m:t>
                                </m:r>
                              </m:e>
                            </m:d>
                          </m:e>
                        </m:func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24" name="ZoneTexte 23">
                  <a:extLst>
                    <a:ext uri="{FF2B5EF4-FFF2-40B4-BE49-F238E27FC236}">
                      <a16:creationId xmlns:a16="http://schemas.microsoft.com/office/drawing/2014/main" id="{0D6E76E1-608B-41AD-9F1C-91F2C877237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14500" y="3051689"/>
                  <a:ext cx="4739054" cy="461665"/>
                </a:xfrm>
                <a:prstGeom prst="rect">
                  <a:avLst/>
                </a:prstGeom>
                <a:blipFill>
                  <a:blip r:embed="rId5"/>
                  <a:stretch>
                    <a:fillRect b="-1866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" name="Groupe 2">
            <a:extLst>
              <a:ext uri="{FF2B5EF4-FFF2-40B4-BE49-F238E27FC236}">
                <a16:creationId xmlns:a16="http://schemas.microsoft.com/office/drawing/2014/main" id="{43549E6F-AE66-42CB-95FE-2DB8AC5C96FE}"/>
              </a:ext>
            </a:extLst>
          </p:cNvPr>
          <p:cNvGrpSpPr/>
          <p:nvPr/>
        </p:nvGrpSpPr>
        <p:grpSpPr>
          <a:xfrm>
            <a:off x="197338" y="4579813"/>
            <a:ext cx="11994662" cy="2128717"/>
            <a:chOff x="197338" y="4579813"/>
            <a:chExt cx="11994662" cy="2128717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4186EA3-23B1-41A1-B1FB-4241A483034A}"/>
                </a:ext>
              </a:extLst>
            </p:cNvPr>
            <p:cNvSpPr/>
            <p:nvPr/>
          </p:nvSpPr>
          <p:spPr>
            <a:xfrm>
              <a:off x="838371" y="5098504"/>
              <a:ext cx="6046005" cy="1062435"/>
            </a:xfrm>
            <a:prstGeom prst="rect">
              <a:avLst/>
            </a:prstGeom>
            <a:solidFill>
              <a:srgbClr val="99FF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ZoneTexte 26">
                  <a:extLst>
                    <a:ext uri="{FF2B5EF4-FFF2-40B4-BE49-F238E27FC236}">
                      <a16:creationId xmlns:a16="http://schemas.microsoft.com/office/drawing/2014/main" id="{1F04688E-ADB6-4BF5-ABB8-934ABBBEF40D}"/>
                    </a:ext>
                  </a:extLst>
                </p:cNvPr>
                <p:cNvSpPr txBox="1"/>
                <p:nvPr/>
              </p:nvSpPr>
              <p:spPr>
                <a:xfrm>
                  <a:off x="867219" y="5243675"/>
                  <a:ext cx="5975290" cy="70230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sz="240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fr-FR" sz="24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</m:num>
                          <m:den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den>
                        </m:f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fr-FR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fr-FR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fr-FR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fr-FR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)∙</m:t>
                        </m:r>
                        <m:d>
                          <m:dPr>
                            <m:ctrlPr>
                              <a:rPr lang="fr-FR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fr-FR" sz="240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sin</m:t>
                                </m:r>
                              </m:fName>
                              <m:e>
                                <m:d>
                                  <m:dPr>
                                    <m:ctrlPr>
                                      <a:rPr lang="fr-FR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Sup>
                                      <m:sSubSupPr>
                                        <m:ctrlPr>
                                          <a:rPr lang="fr-FR" sz="2400" b="0" i="1" smtClean="0">
                                            <a:solidFill>
                                              <a:srgbClr val="60005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fr-FR" sz="2400" i="1">
                                            <a:solidFill>
                                              <a:srgbClr val="60005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fr-FR" sz="2400" i="1">
                                            <a:solidFill>
                                              <a:srgbClr val="60005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  <m:sup>
                                        <m:r>
                                          <a:rPr lang="fr-FR" sz="2400" b="0" i="1" smtClean="0">
                                            <a:solidFill>
                                              <a:srgbClr val="60005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∗</m:t>
                                        </m:r>
                                      </m:sup>
                                    </m:sSubSup>
                                    <m:r>
                                      <a:rPr lang="fr-FR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fr-FR" sz="2400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𝛿𝜑</m:t>
                                    </m:r>
                                  </m:e>
                                </m:d>
                              </m:e>
                            </m:func>
                            <m:r>
                              <a:rPr lang="fr-FR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func>
                              <m:func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fr-FR" sz="240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sin</m:t>
                                </m:r>
                              </m:fName>
                              <m:e>
                                <m:d>
                                  <m:dPr>
                                    <m:ctrlPr>
                                      <a:rPr lang="fr-FR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Sup>
                                      <m:sSubSupPr>
                                        <m:ctrlPr>
                                          <a:rPr lang="fr-FR" sz="2400" i="1">
                                            <a:solidFill>
                                              <a:srgbClr val="60005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fr-FR" sz="2400" i="1">
                                            <a:solidFill>
                                              <a:srgbClr val="60005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fr-FR" sz="2400" i="1">
                                            <a:solidFill>
                                              <a:srgbClr val="60005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  <m:sup>
                                        <m:r>
                                          <a:rPr lang="fr-FR" sz="2400" i="1">
                                            <a:solidFill>
                                              <a:srgbClr val="60005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∗</m:t>
                                        </m:r>
                                      </m:sup>
                                    </m:sSubSup>
                                  </m:e>
                                </m:d>
                              </m:e>
                            </m:func>
                          </m:e>
                        </m:d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27" name="ZoneTexte 26">
                  <a:extLst>
                    <a:ext uri="{FF2B5EF4-FFF2-40B4-BE49-F238E27FC236}">
                      <a16:creationId xmlns:a16="http://schemas.microsoft.com/office/drawing/2014/main" id="{1F04688E-ADB6-4BF5-ABB8-934ABBBEF40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7219" y="5243675"/>
                  <a:ext cx="5975290" cy="702308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0" name="Rectangle 8">
              <a:extLst>
                <a:ext uri="{FF2B5EF4-FFF2-40B4-BE49-F238E27FC236}">
                  <a16:creationId xmlns:a16="http://schemas.microsoft.com/office/drawing/2014/main" id="{6915FFF5-5FC4-497F-B2CB-ACEF63D395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338" y="4579813"/>
              <a:ext cx="10036908" cy="5021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marL="342900" indent="-342900"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buFontTx/>
                <a:buNone/>
              </a:pPr>
              <a:r>
                <a:rPr lang="en-US" altLang="en-US" sz="2400" dirty="0"/>
                <a:t>One gets (at first order) :</a:t>
              </a:r>
              <a:endParaRPr lang="en-US" altLang="en-US" sz="2400" i="1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ZoneTexte 11">
                  <a:extLst>
                    <a:ext uri="{FF2B5EF4-FFF2-40B4-BE49-F238E27FC236}">
                      <a16:creationId xmlns:a16="http://schemas.microsoft.com/office/drawing/2014/main" id="{AD110C9F-1CC6-41C1-A135-D64DA13FFBAD}"/>
                    </a:ext>
                  </a:extLst>
                </p:cNvPr>
                <p:cNvSpPr txBox="1"/>
                <p:nvPr/>
              </p:nvSpPr>
              <p:spPr>
                <a:xfrm>
                  <a:off x="8651631" y="5398448"/>
                  <a:ext cx="2250832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fr-FR" sz="2400" b="0" i="1" smtClean="0">
                                <a:solidFill>
                                  <a:srgbClr val="60005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2400" i="1">
                                <a:solidFill>
                                  <a:srgbClr val="60005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fr-FR" sz="2400" i="1">
                                <a:solidFill>
                                  <a:srgbClr val="60005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fr-FR" sz="2400" b="0" i="1" smtClean="0">
                                <a:solidFill>
                                  <a:srgbClr val="60005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  <m:r>
                          <a:rPr lang="fr-FR" sz="2400" b="0" i="1" smtClean="0">
                            <a:solidFill>
                              <a:srgbClr val="60005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fr-FR" sz="2400" i="1">
                                <a:solidFill>
                                  <a:srgbClr val="60005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solidFill>
                                  <a:srgbClr val="60005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fr-FR" sz="2400" i="1">
                                <a:solidFill>
                                  <a:srgbClr val="60005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12" name="ZoneTexte 11">
                  <a:extLst>
                    <a:ext uri="{FF2B5EF4-FFF2-40B4-BE49-F238E27FC236}">
                      <a16:creationId xmlns:a16="http://schemas.microsoft.com/office/drawing/2014/main" id="{AD110C9F-1CC6-41C1-A135-D64DA13FFBA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51631" y="5398448"/>
                  <a:ext cx="2250832" cy="461665"/>
                </a:xfrm>
                <a:prstGeom prst="rect">
                  <a:avLst/>
                </a:prstGeom>
                <a:blipFill>
                  <a:blip r:embed="rId7"/>
                  <a:stretch>
                    <a:fillRect b="-1066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8">
                  <a:extLst>
                    <a:ext uri="{FF2B5EF4-FFF2-40B4-BE49-F238E27FC236}">
                      <a16:creationId xmlns:a16="http://schemas.microsoft.com/office/drawing/2014/main" id="{7E6FCA9C-3E11-4054-AD24-4A58D87AC9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377115" y="5907451"/>
                  <a:ext cx="3814885" cy="80107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marL="342900" indent="-342900"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marL="0" indent="0" eaLnBrk="1" hangingPunct="1">
                    <a:buFontTx/>
                    <a:buNone/>
                  </a:pPr>
                  <a14:m>
                    <m:oMath xmlns:m="http://schemas.openxmlformats.org/officeDocument/2006/math">
                      <m:sSubSup>
                        <m:sSubSupPr>
                          <m:ctrlPr>
                            <a:rPr lang="fr-FR" sz="2000" b="0" i="1" smtClean="0">
                              <a:solidFill>
                                <a:srgbClr val="60005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2000" i="1">
                              <a:solidFill>
                                <a:srgbClr val="60005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fr-FR" sz="2000" i="1">
                              <a:solidFill>
                                <a:srgbClr val="60005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fr-FR" sz="2000" b="0" i="1" smtClean="0">
                              <a:solidFill>
                                <a:srgbClr val="60005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</m:oMath>
                  </a14:m>
                  <a:r>
                    <a:rPr lang="en-US" altLang="en-US" sz="2000" dirty="0"/>
                    <a:t> is the average phase seen by synchronous particle in each cavity</a:t>
                  </a:r>
                  <a:endParaRPr lang="en-US" altLang="en-US" sz="2000" i="1" dirty="0"/>
                </a:p>
              </p:txBody>
            </p:sp>
          </mc:Choice>
          <mc:Fallback xmlns="">
            <p:sp>
              <p:nvSpPr>
                <p:cNvPr id="13" name="Rectangle 8">
                  <a:extLst>
                    <a:ext uri="{FF2B5EF4-FFF2-40B4-BE49-F238E27FC236}">
                      <a16:creationId xmlns:a16="http://schemas.microsoft.com/office/drawing/2014/main" id="{7E6FCA9C-3E11-4054-AD24-4A58D87AC9F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377115" y="5907451"/>
                  <a:ext cx="3814885" cy="801079"/>
                </a:xfrm>
                <a:prstGeom prst="rect">
                  <a:avLst/>
                </a:prstGeom>
                <a:blipFill>
                  <a:blip r:embed="rId8"/>
                  <a:stretch>
                    <a:fillRect l="-1597" t="-3817" b="-1527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6" name="Image 15">
            <a:extLst>
              <a:ext uri="{FF2B5EF4-FFF2-40B4-BE49-F238E27FC236}">
                <a16:creationId xmlns:a16="http://schemas.microsoft.com/office/drawing/2014/main" id="{4F25C934-1C93-4708-9756-0ADBF0FB4EE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238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3A811EEF-154D-4775-9F71-A8D24CB41F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-1" y="0"/>
            <a:ext cx="9451731" cy="6794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r>
              <a:rPr lang="en-GB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Specificity for circular machine</a:t>
            </a:r>
            <a:endParaRPr lang="en-GB" altLang="fr-FR" sz="3600" b="1" i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4" name="ZoneTexte 313">
            <a:extLst>
              <a:ext uri="{FF2B5EF4-FFF2-40B4-BE49-F238E27FC236}">
                <a16:creationId xmlns:a16="http://schemas.microsoft.com/office/drawing/2014/main" id="{6C4C63FF-6B9A-4DBA-A5F3-447DAC2CC17F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22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4F019E63-49E9-498F-895C-9DAA38B888F4}"/>
              </a:ext>
            </a:extLst>
          </p:cNvPr>
          <p:cNvGrpSpPr/>
          <p:nvPr/>
        </p:nvGrpSpPr>
        <p:grpSpPr>
          <a:xfrm>
            <a:off x="3903785" y="783273"/>
            <a:ext cx="7830038" cy="3493446"/>
            <a:chOff x="3903785" y="783273"/>
            <a:chExt cx="7830038" cy="3493446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001446A-C1F4-4596-A470-71FF06B450DB}"/>
                </a:ext>
              </a:extLst>
            </p:cNvPr>
            <p:cNvSpPr/>
            <p:nvPr/>
          </p:nvSpPr>
          <p:spPr>
            <a:xfrm>
              <a:off x="6878687" y="2575112"/>
              <a:ext cx="1975167" cy="748379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F3FC309E-CAA9-4B6C-BFB6-1C88B5302F17}"/>
                </a:ext>
              </a:extLst>
            </p:cNvPr>
            <p:cNvSpPr/>
            <p:nvPr/>
          </p:nvSpPr>
          <p:spPr>
            <a:xfrm>
              <a:off x="4276164" y="799063"/>
              <a:ext cx="1579513" cy="85389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18DE5CD8-073F-4194-B794-91F3AD45D212}"/>
                </a:ext>
              </a:extLst>
            </p:cNvPr>
            <p:cNvSpPr/>
            <p:nvPr/>
          </p:nvSpPr>
          <p:spPr>
            <a:xfrm>
              <a:off x="4457700" y="3402624"/>
              <a:ext cx="1459521" cy="83422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Text Box 4">
              <a:extLst>
                <a:ext uri="{FF2B5EF4-FFF2-40B4-BE49-F238E27FC236}">
                  <a16:creationId xmlns:a16="http://schemas.microsoft.com/office/drawing/2014/main" id="{0D0269B9-B325-4F99-9B16-721640867C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10911" y="904262"/>
              <a:ext cx="5522912" cy="7100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en-US" sz="2000" dirty="0">
                  <a:cs typeface="Times New Roman" pitchFamily="18" charset="0"/>
                </a:rPr>
                <a:t>is the relative variation of revolution frequency with respect to the relative momentum</a:t>
              </a:r>
              <a:endParaRPr lang="en-US" altLang="en-US" sz="2000" dirty="0"/>
            </a:p>
          </p:txBody>
        </p:sp>
        <p:sp>
          <p:nvSpPr>
            <p:cNvPr id="44" name="Text Box 21">
              <a:extLst>
                <a:ext uri="{FF2B5EF4-FFF2-40B4-BE49-F238E27FC236}">
                  <a16:creationId xmlns:a16="http://schemas.microsoft.com/office/drawing/2014/main" id="{8E444721-0CEB-4B6C-B047-24FAF6B1AE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98211" y="1894032"/>
              <a:ext cx="887412" cy="402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en-US" sz="2000" dirty="0">
                  <a:cs typeface="Times New Roman" pitchFamily="18" charset="0"/>
                  <a:sym typeface="Symbol" pitchFamily="18" charset="2"/>
                </a:rPr>
                <a:t></a:t>
              </a:r>
              <a:endParaRPr lang="en-US" altLang="en-US" sz="2000" dirty="0"/>
            </a:p>
          </p:txBody>
        </p:sp>
        <p:sp>
          <p:nvSpPr>
            <p:cNvPr id="46" name="Text Box 24">
              <a:extLst>
                <a:ext uri="{FF2B5EF4-FFF2-40B4-BE49-F238E27FC236}">
                  <a16:creationId xmlns:a16="http://schemas.microsoft.com/office/drawing/2014/main" id="{75164651-5241-4271-AAC2-63B60EFD0B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80015" y="2827197"/>
              <a:ext cx="887412" cy="402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en-US" sz="2000" dirty="0">
                  <a:cs typeface="Times New Roman" pitchFamily="18" charset="0"/>
                  <a:sym typeface="Symbol" pitchFamily="18" charset="2"/>
                </a:rPr>
                <a:t></a:t>
              </a:r>
              <a:endParaRPr lang="en-US" altLang="en-US" sz="2000" dirty="0"/>
            </a:p>
          </p:txBody>
        </p:sp>
        <p:sp>
          <p:nvSpPr>
            <p:cNvPr id="47" name="Rectangle 25">
              <a:extLst>
                <a:ext uri="{FF2B5EF4-FFF2-40B4-BE49-F238E27FC236}">
                  <a16:creationId xmlns:a16="http://schemas.microsoft.com/office/drawing/2014/main" id="{ED916D28-325B-44B5-99B3-C363432A45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76927" y="2582255"/>
              <a:ext cx="1976927" cy="750030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48" name="Text Box 26">
              <a:extLst>
                <a:ext uri="{FF2B5EF4-FFF2-40B4-BE49-F238E27FC236}">
                  <a16:creationId xmlns:a16="http://schemas.microsoft.com/office/drawing/2014/main" id="{63A5EF3A-B780-4D53-BDF5-84B04FE48D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71779" y="3496360"/>
              <a:ext cx="3419451" cy="402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en-US" sz="2000" dirty="0">
                  <a:cs typeface="Times New Roman" pitchFamily="18" charset="0"/>
                </a:rPr>
                <a:t>is the </a:t>
              </a:r>
              <a:r>
                <a:rPr lang="en-US" altLang="en-US" sz="2000" b="1" i="1" dirty="0">
                  <a:cs typeface="Times New Roman" pitchFamily="18" charset="0"/>
                </a:rPr>
                <a:t>momentum compaction</a:t>
              </a:r>
              <a:endParaRPr lang="en-US" altLang="en-US" sz="20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ZoneTexte 56">
                  <a:extLst>
                    <a:ext uri="{FF2B5EF4-FFF2-40B4-BE49-F238E27FC236}">
                      <a16:creationId xmlns:a16="http://schemas.microsoft.com/office/drawing/2014/main" id="{90CA15B9-1E09-4409-9A09-C6D4306D6419}"/>
                    </a:ext>
                  </a:extLst>
                </p:cNvPr>
                <p:cNvSpPr txBox="1"/>
                <p:nvPr/>
              </p:nvSpPr>
              <p:spPr>
                <a:xfrm>
                  <a:off x="6699739" y="1750427"/>
                  <a:ext cx="2233245" cy="73141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  <m:sSub>
                              <m:sSubPr>
                                <m:ctrlP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</m:sSub>
                          </m:den>
                        </m:f>
                        <m:r>
                          <a:rPr lang="fr-FR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fr-FR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num>
                          <m:den>
                            <m: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den>
                        </m:f>
                        <m:r>
                          <a:rPr lang="fr-FR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num>
                          <m:den>
                            <m: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den>
                        </m:f>
                      </m:oMath>
                    </m:oMathPara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57" name="ZoneTexte 56">
                  <a:extLst>
                    <a:ext uri="{FF2B5EF4-FFF2-40B4-BE49-F238E27FC236}">
                      <a16:creationId xmlns:a16="http://schemas.microsoft.com/office/drawing/2014/main" id="{90CA15B9-1E09-4409-9A09-C6D4306D641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99739" y="1750427"/>
                  <a:ext cx="2233245" cy="731419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ZoneTexte 57">
                  <a:extLst>
                    <a:ext uri="{FF2B5EF4-FFF2-40B4-BE49-F238E27FC236}">
                      <a16:creationId xmlns:a16="http://schemas.microsoft.com/office/drawing/2014/main" id="{D33429E3-2F12-49B2-A184-375E420A83F2}"/>
                    </a:ext>
                  </a:extLst>
                </p:cNvPr>
                <p:cNvSpPr txBox="1"/>
                <p:nvPr/>
              </p:nvSpPr>
              <p:spPr>
                <a:xfrm>
                  <a:off x="6717324" y="2726374"/>
                  <a:ext cx="2233245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fr-FR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−2</m:t>
                            </m:r>
                          </m:sup>
                        </m:sSup>
                        <m:r>
                          <a:rPr lang="fr-FR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fr-FR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58" name="ZoneTexte 57">
                  <a:extLst>
                    <a:ext uri="{FF2B5EF4-FFF2-40B4-BE49-F238E27FC236}">
                      <a16:creationId xmlns:a16="http://schemas.microsoft.com/office/drawing/2014/main" id="{D33429E3-2F12-49B2-A184-375E420A83F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17324" y="2726374"/>
                  <a:ext cx="2233245" cy="461665"/>
                </a:xfrm>
                <a:prstGeom prst="rect">
                  <a:avLst/>
                </a:prstGeom>
                <a:blipFill>
                  <a:blip r:embed="rId3"/>
                  <a:stretch>
                    <a:fillRect b="-1052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ZoneTexte 58">
                  <a:extLst>
                    <a:ext uri="{FF2B5EF4-FFF2-40B4-BE49-F238E27FC236}">
                      <a16:creationId xmlns:a16="http://schemas.microsoft.com/office/drawing/2014/main" id="{1FAB9B90-34B4-4E8B-A907-80ECB84A2F0D}"/>
                    </a:ext>
                  </a:extLst>
                </p:cNvPr>
                <p:cNvSpPr txBox="1"/>
                <p:nvPr/>
              </p:nvSpPr>
              <p:spPr>
                <a:xfrm>
                  <a:off x="4396154" y="3365740"/>
                  <a:ext cx="1565031" cy="86863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f>
                              <m:fPr>
                                <m:type m:val="lin"/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𝛿</m:t>
                                </m:r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𝐶</m:t>
                                </m:r>
                              </m:num>
                              <m:den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𝐶</m:t>
                                </m:r>
                              </m:den>
                            </m:f>
                          </m:num>
                          <m:den>
                            <m:f>
                              <m:fPr>
                                <m:type m:val="lin"/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𝛿</m:t>
                                </m:r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num>
                              <m:den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den>
                            </m:f>
                          </m:den>
                        </m:f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59" name="ZoneTexte 58">
                  <a:extLst>
                    <a:ext uri="{FF2B5EF4-FFF2-40B4-BE49-F238E27FC236}">
                      <a16:creationId xmlns:a16="http://schemas.microsoft.com/office/drawing/2014/main" id="{1FAB9B90-34B4-4E8B-A907-80ECB84A2F0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96154" y="3365740"/>
                  <a:ext cx="1565031" cy="868636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Text Box 26">
                  <a:extLst>
                    <a:ext uri="{FF2B5EF4-FFF2-40B4-BE49-F238E27FC236}">
                      <a16:creationId xmlns:a16="http://schemas.microsoft.com/office/drawing/2014/main" id="{2E87C038-61AD-4A6B-9ED2-F7FC8C217CC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080571" y="3874428"/>
                  <a:ext cx="5560444" cy="4022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rgbClr val="339966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90000" tIns="46800" rIns="90000" bIns="46800" anchor="ctr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l"/>
                  <a:r>
                    <a:rPr lang="en-US" altLang="en-US" sz="2000" dirty="0">
                      <a:cs typeface="Times New Roman" pitchFamily="18" charset="0"/>
                    </a:rPr>
                    <a:t>It is specific to circular machine (</a:t>
                  </a:r>
                  <a14:m>
                    <m:oMath xmlns:m="http://schemas.openxmlformats.org/officeDocument/2006/math">
                      <m:r>
                        <a:rPr lang="fr-FR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fr-F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a14:m>
                  <a:r>
                    <a:rPr lang="en-US" altLang="en-US" sz="2000" dirty="0"/>
                    <a:t>0 in </a:t>
                  </a:r>
                  <a:r>
                    <a:rPr lang="en-US" altLang="en-US" sz="2000" dirty="0" err="1"/>
                    <a:t>linac</a:t>
                  </a:r>
                  <a:r>
                    <a:rPr lang="en-US" altLang="en-US" sz="2000" dirty="0"/>
                    <a:t>)</a:t>
                  </a:r>
                </a:p>
              </p:txBody>
            </p:sp>
          </mc:Choice>
          <mc:Fallback xmlns="">
            <p:sp>
              <p:nvSpPr>
                <p:cNvPr id="60" name="Text Box 26">
                  <a:extLst>
                    <a:ext uri="{FF2B5EF4-FFF2-40B4-BE49-F238E27FC236}">
                      <a16:creationId xmlns:a16="http://schemas.microsoft.com/office/drawing/2014/main" id="{2E87C038-61AD-4A6B-9ED2-F7FC8C217CC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080571" y="3874428"/>
                  <a:ext cx="5560444" cy="402291"/>
                </a:xfrm>
                <a:prstGeom prst="rect">
                  <a:avLst/>
                </a:prstGeom>
                <a:blipFill>
                  <a:blip r:embed="rId5"/>
                  <a:stretch>
                    <a:fillRect l="-1095" t="-7576" b="-25758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339966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ZoneTexte 60">
                  <a:extLst>
                    <a:ext uri="{FF2B5EF4-FFF2-40B4-BE49-F238E27FC236}">
                      <a16:creationId xmlns:a16="http://schemas.microsoft.com/office/drawing/2014/main" id="{71D021C2-B9C0-4B3E-8227-159EA8E8002D}"/>
                    </a:ext>
                  </a:extLst>
                </p:cNvPr>
                <p:cNvSpPr txBox="1"/>
                <p:nvPr/>
              </p:nvSpPr>
              <p:spPr>
                <a:xfrm>
                  <a:off x="4545624" y="1724050"/>
                  <a:ext cx="1362807" cy="67685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  <m:r>
                          <a:rPr lang="fr-FR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  <m: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num>
                          <m:den>
                            <m: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den>
                        </m:f>
                      </m:oMath>
                    </m:oMathPara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61" name="ZoneTexte 60">
                  <a:extLst>
                    <a:ext uri="{FF2B5EF4-FFF2-40B4-BE49-F238E27FC236}">
                      <a16:creationId xmlns:a16="http://schemas.microsoft.com/office/drawing/2014/main" id="{71D021C2-B9C0-4B3E-8227-159EA8E8002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45624" y="1724050"/>
                  <a:ext cx="1362807" cy="67685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ZoneTexte 51">
                  <a:extLst>
                    <a:ext uri="{FF2B5EF4-FFF2-40B4-BE49-F238E27FC236}">
                      <a16:creationId xmlns:a16="http://schemas.microsoft.com/office/drawing/2014/main" id="{1F8F6A53-AD29-4AE2-9AC4-0E33BD19FB27}"/>
                    </a:ext>
                  </a:extLst>
                </p:cNvPr>
                <p:cNvSpPr txBox="1"/>
                <p:nvPr/>
              </p:nvSpPr>
              <p:spPr>
                <a:xfrm>
                  <a:off x="3903785" y="783273"/>
                  <a:ext cx="2233245" cy="86863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  <m:r>
                          <a:rPr lang="fr-FR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f>
                              <m:fPr>
                                <m:type m:val="lin"/>
                                <m:ctrlPr>
                                  <a:rPr lang="fr-FR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𝛿</m:t>
                                </m:r>
                                <m:sSub>
                                  <m:sSubPr>
                                    <m:ctrlPr>
                                      <a:rPr lang="fr-FR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fr-FR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𝑟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fr-FR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fr-FR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𝑟</m:t>
                                    </m:r>
                                  </m:sub>
                                </m:sSub>
                              </m:den>
                            </m:f>
                          </m:num>
                          <m:den>
                            <m:f>
                              <m:fPr>
                                <m:type m:val="lin"/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𝛿</m:t>
                                </m:r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num>
                              <m:den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den>
                            </m:f>
                          </m:den>
                        </m:f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52" name="ZoneTexte 51">
                  <a:extLst>
                    <a:ext uri="{FF2B5EF4-FFF2-40B4-BE49-F238E27FC236}">
                      <a16:creationId xmlns:a16="http://schemas.microsoft.com/office/drawing/2014/main" id="{1F8F6A53-AD29-4AE2-9AC4-0E33BD19FB2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03785" y="783273"/>
                  <a:ext cx="2233245" cy="868636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" name="Groupe 1">
            <a:extLst>
              <a:ext uri="{FF2B5EF4-FFF2-40B4-BE49-F238E27FC236}">
                <a16:creationId xmlns:a16="http://schemas.microsoft.com/office/drawing/2014/main" id="{BD3EEB65-007E-4187-8774-2A476B87DC94}"/>
              </a:ext>
            </a:extLst>
          </p:cNvPr>
          <p:cNvGrpSpPr/>
          <p:nvPr/>
        </p:nvGrpSpPr>
        <p:grpSpPr>
          <a:xfrm>
            <a:off x="441324" y="905608"/>
            <a:ext cx="3488838" cy="3527485"/>
            <a:chOff x="441324" y="905608"/>
            <a:chExt cx="3488838" cy="3527485"/>
          </a:xfrm>
        </p:grpSpPr>
        <p:pic>
          <p:nvPicPr>
            <p:cNvPr id="17" name="Picture 61" descr="fig15">
              <a:extLst>
                <a:ext uri="{FF2B5EF4-FFF2-40B4-BE49-F238E27FC236}">
                  <a16:creationId xmlns:a16="http://schemas.microsoft.com/office/drawing/2014/main" id="{C4BA27B8-CF82-4E9A-8258-80BD0393C9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700" y="905608"/>
              <a:ext cx="2998788" cy="3190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Text Box 70">
              <a:extLst>
                <a:ext uri="{FF2B5EF4-FFF2-40B4-BE49-F238E27FC236}">
                  <a16:creationId xmlns:a16="http://schemas.microsoft.com/office/drawing/2014/main" id="{EE9D543F-C319-4D11-BBD9-C1D47189B4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1324" y="4032983"/>
              <a:ext cx="3488838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/>
              <a:r>
                <a:rPr lang="en-US" altLang="en-US" sz="2000" dirty="0"/>
                <a:t>The beam revolution frequency. 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ZoneTexte 61">
                  <a:extLst>
                    <a:ext uri="{FF2B5EF4-FFF2-40B4-BE49-F238E27FC236}">
                      <a16:creationId xmlns:a16="http://schemas.microsoft.com/office/drawing/2014/main" id="{A2A2DA0D-7EC7-4EF8-B1D3-A456AFB042E2}"/>
                    </a:ext>
                  </a:extLst>
                </p:cNvPr>
                <p:cNvSpPr txBox="1"/>
                <p:nvPr/>
              </p:nvSpPr>
              <p:spPr>
                <a:xfrm>
                  <a:off x="1345224" y="3420964"/>
                  <a:ext cx="1362807" cy="67685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  <m:r>
                          <a:rPr lang="fr-FR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  <m: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num>
                          <m:den>
                            <m: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den>
                        </m:f>
                      </m:oMath>
                    </m:oMathPara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62" name="ZoneTexte 61">
                  <a:extLst>
                    <a:ext uri="{FF2B5EF4-FFF2-40B4-BE49-F238E27FC236}">
                      <a16:creationId xmlns:a16="http://schemas.microsoft.com/office/drawing/2014/main" id="{A2A2DA0D-7EC7-4EF8-B1D3-A456AFB042E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45224" y="3420964"/>
                  <a:ext cx="1362807" cy="67685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" name="Groupe 3">
            <a:extLst>
              <a:ext uri="{FF2B5EF4-FFF2-40B4-BE49-F238E27FC236}">
                <a16:creationId xmlns:a16="http://schemas.microsoft.com/office/drawing/2014/main" id="{BBE4C387-8324-4858-BAE6-FF59F61C9245}"/>
              </a:ext>
            </a:extLst>
          </p:cNvPr>
          <p:cNvGrpSpPr/>
          <p:nvPr/>
        </p:nvGrpSpPr>
        <p:grpSpPr>
          <a:xfrm>
            <a:off x="2031023" y="4723244"/>
            <a:ext cx="9328638" cy="833178"/>
            <a:chOff x="2031023" y="4723244"/>
            <a:chExt cx="9328638" cy="833178"/>
          </a:xfrm>
        </p:grpSpPr>
        <p:sp>
          <p:nvSpPr>
            <p:cNvPr id="63" name="Oval 11">
              <a:extLst>
                <a:ext uri="{FF2B5EF4-FFF2-40B4-BE49-F238E27FC236}">
                  <a16:creationId xmlns:a16="http://schemas.microsoft.com/office/drawing/2014/main" id="{737B85AE-829E-4D21-BAE5-45BF2FE432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9299" y="5001389"/>
              <a:ext cx="139700" cy="13970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64" name="Text Box 12">
              <a:extLst>
                <a:ext uri="{FF2B5EF4-FFF2-40B4-BE49-F238E27FC236}">
                  <a16:creationId xmlns:a16="http://schemas.microsoft.com/office/drawing/2014/main" id="{E0C370B6-E748-40E0-8791-903FD44034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5376" y="4723244"/>
              <a:ext cx="7904285" cy="833178"/>
            </a:xfrm>
            <a:prstGeom prst="rect">
              <a:avLst/>
            </a:prstGeom>
            <a:solidFill>
              <a:srgbClr val="99FF33"/>
            </a:solidFill>
            <a:ln>
              <a:noFill/>
            </a:ln>
            <a:effectLst/>
          </p:spPr>
          <p:txBody>
            <a:bodyPr wrap="square" lIns="90000" tIns="46800" rIns="90000" bIns="46800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en-US" b="1" dirty="0">
                  <a:cs typeface="Times New Roman" pitchFamily="18" charset="0"/>
                </a:rPr>
                <a:t>Velocity dominated </a:t>
              </a:r>
              <a:r>
                <a:rPr lang="en-US" altLang="en-US" dirty="0">
                  <a:cs typeface="Times New Roman" pitchFamily="18" charset="0"/>
                </a:rPr>
                <a:t>: A higher energy particle turns faster</a:t>
              </a:r>
            </a:p>
            <a:p>
              <a:pPr algn="l"/>
              <a:r>
                <a:rPr lang="en-US" altLang="en-US" dirty="0">
                  <a:cs typeface="Times New Roman" pitchFamily="18" charset="0"/>
                  <a:sym typeface="Wingdings" panose="05000000000000000000" pitchFamily="2" charset="2"/>
                </a:rPr>
                <a:t> </a:t>
              </a:r>
              <a:r>
                <a:rPr lang="en-US" altLang="en-US" dirty="0" err="1">
                  <a:cs typeface="Times New Roman" pitchFamily="18" charset="0"/>
                  <a:sym typeface="Wingdings" panose="05000000000000000000" pitchFamily="2" charset="2"/>
                </a:rPr>
                <a:t>l</a:t>
              </a:r>
              <a:r>
                <a:rPr lang="en-US" altLang="en-US" dirty="0" err="1">
                  <a:cs typeface="Times New Roman" pitchFamily="18" charset="0"/>
                </a:rPr>
                <a:t>inacs</a:t>
              </a:r>
              <a:r>
                <a:rPr lang="en-US" altLang="en-US" dirty="0">
                  <a:cs typeface="Times New Roman" pitchFamily="18" charset="0"/>
                </a:rPr>
                <a:t> and low energy synchrotrons.</a:t>
              </a:r>
              <a:endParaRPr lang="en-US" alt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7" name="ZoneTexte 66">
                  <a:extLst>
                    <a:ext uri="{FF2B5EF4-FFF2-40B4-BE49-F238E27FC236}">
                      <a16:creationId xmlns:a16="http://schemas.microsoft.com/office/drawing/2014/main" id="{F37DB925-ECE5-44D5-B8D7-9EDAAC3EBDEE}"/>
                    </a:ext>
                  </a:extLst>
                </p:cNvPr>
                <p:cNvSpPr txBox="1"/>
                <p:nvPr/>
              </p:nvSpPr>
              <p:spPr>
                <a:xfrm>
                  <a:off x="2031023" y="4818942"/>
                  <a:ext cx="1600200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  <m:r>
                          <a:rPr lang="fr-FR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&gt;0</m:t>
                        </m:r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67" name="ZoneTexte 66">
                  <a:extLst>
                    <a:ext uri="{FF2B5EF4-FFF2-40B4-BE49-F238E27FC236}">
                      <a16:creationId xmlns:a16="http://schemas.microsoft.com/office/drawing/2014/main" id="{F37DB925-ECE5-44D5-B8D7-9EDAAC3EBDE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31023" y="4818942"/>
                  <a:ext cx="1600200" cy="461665"/>
                </a:xfrm>
                <a:prstGeom prst="rect">
                  <a:avLst/>
                </a:prstGeom>
                <a:blipFill>
                  <a:blip r:embed="rId10"/>
                  <a:stretch>
                    <a:fillRect b="-1066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" name="Groupe 4">
            <a:extLst>
              <a:ext uri="{FF2B5EF4-FFF2-40B4-BE49-F238E27FC236}">
                <a16:creationId xmlns:a16="http://schemas.microsoft.com/office/drawing/2014/main" id="{CB47B28F-54AF-4CA6-B28F-E49E8CB6EF65}"/>
              </a:ext>
            </a:extLst>
          </p:cNvPr>
          <p:cNvGrpSpPr/>
          <p:nvPr/>
        </p:nvGrpSpPr>
        <p:grpSpPr>
          <a:xfrm>
            <a:off x="1974820" y="5645662"/>
            <a:ext cx="9393634" cy="833178"/>
            <a:chOff x="1974820" y="5645662"/>
            <a:chExt cx="9393634" cy="833178"/>
          </a:xfrm>
        </p:grpSpPr>
        <p:sp>
          <p:nvSpPr>
            <p:cNvPr id="65" name="Oval 14">
              <a:extLst>
                <a:ext uri="{FF2B5EF4-FFF2-40B4-BE49-F238E27FC236}">
                  <a16:creationId xmlns:a16="http://schemas.microsoft.com/office/drawing/2014/main" id="{EFDDEAE3-CAA4-4CA3-8641-BE0871FE7A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9298" y="5984174"/>
              <a:ext cx="139700" cy="13970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66" name="Text Box 15">
              <a:extLst>
                <a:ext uri="{FF2B5EF4-FFF2-40B4-BE49-F238E27FC236}">
                  <a16:creationId xmlns:a16="http://schemas.microsoft.com/office/drawing/2014/main" id="{F89C07A8-0BEF-4246-9C75-502073BAC1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49184" y="5645662"/>
              <a:ext cx="7919270" cy="833178"/>
            </a:xfrm>
            <a:prstGeom prst="rect">
              <a:avLst/>
            </a:prstGeom>
            <a:solidFill>
              <a:srgbClr val="99FF33"/>
            </a:solidFill>
            <a:ln>
              <a:noFill/>
            </a:ln>
            <a:effectLst/>
          </p:spPr>
          <p:txBody>
            <a:bodyPr wrap="square" lIns="90000" tIns="46800" rIns="90000" bIns="46800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en-US" b="1" dirty="0">
                  <a:cs typeface="Times New Roman" pitchFamily="18" charset="0"/>
                </a:rPr>
                <a:t>Trajectory  dominated : </a:t>
              </a:r>
              <a:r>
                <a:rPr lang="en-US" altLang="en-US" dirty="0">
                  <a:cs typeface="Times New Roman" pitchFamily="18" charset="0"/>
                </a:rPr>
                <a:t>A higher energy particle turns slower</a:t>
              </a:r>
            </a:p>
            <a:p>
              <a:pPr algn="l"/>
              <a:r>
                <a:rPr lang="en-US" altLang="en-US" dirty="0">
                  <a:cs typeface="Times New Roman" pitchFamily="18" charset="0"/>
                  <a:sym typeface="Wingdings" panose="05000000000000000000" pitchFamily="2" charset="2"/>
                </a:rPr>
                <a:t> </a:t>
              </a:r>
              <a:r>
                <a:rPr lang="en-US" altLang="en-US" dirty="0">
                  <a:cs typeface="Times New Roman" pitchFamily="18" charset="0"/>
                </a:rPr>
                <a:t>high energy synchrotrons.</a:t>
              </a:r>
              <a:endParaRPr lang="en-US" alt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8" name="ZoneTexte 67">
                  <a:extLst>
                    <a:ext uri="{FF2B5EF4-FFF2-40B4-BE49-F238E27FC236}">
                      <a16:creationId xmlns:a16="http://schemas.microsoft.com/office/drawing/2014/main" id="{98C8F84F-1B97-4405-B2D2-39BB7E01C5E2}"/>
                    </a:ext>
                  </a:extLst>
                </p:cNvPr>
                <p:cNvSpPr txBox="1"/>
                <p:nvPr/>
              </p:nvSpPr>
              <p:spPr>
                <a:xfrm>
                  <a:off x="1974820" y="5794889"/>
                  <a:ext cx="1600200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  <m:r>
                          <a:rPr lang="fr-FR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&lt;0</m:t>
                        </m:r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68" name="ZoneTexte 67">
                  <a:extLst>
                    <a:ext uri="{FF2B5EF4-FFF2-40B4-BE49-F238E27FC236}">
                      <a16:creationId xmlns:a16="http://schemas.microsoft.com/office/drawing/2014/main" id="{98C8F84F-1B97-4405-B2D2-39BB7E01C5E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74820" y="5794889"/>
                  <a:ext cx="1600200" cy="461665"/>
                </a:xfrm>
                <a:prstGeom prst="rect">
                  <a:avLst/>
                </a:prstGeom>
                <a:blipFill>
                  <a:blip r:embed="rId11"/>
                  <a:stretch>
                    <a:fillRect b="-1066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32" name="Image 31">
            <a:extLst>
              <a:ext uri="{FF2B5EF4-FFF2-40B4-BE49-F238E27FC236}">
                <a16:creationId xmlns:a16="http://schemas.microsoft.com/office/drawing/2014/main" id="{9B2B7464-D022-464B-BCE3-CF3899AA60C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36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3A811EEF-154D-4775-9F71-A8D24CB41F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229600" cy="6794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Specificity for circular machine</a:t>
            </a:r>
            <a:endParaRPr lang="fr-FR" altLang="fr-FR" sz="3600" b="1" i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1" name="Text Box 3">
            <a:extLst>
              <a:ext uri="{FF2B5EF4-FFF2-40B4-BE49-F238E27FC236}">
                <a16:creationId xmlns:a16="http://schemas.microsoft.com/office/drawing/2014/main" id="{1A9CCEFD-A20B-45A8-A91F-624FEAC4F9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816" y="559384"/>
            <a:ext cx="6439112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 eaLnBrk="0" hangingPunct="0"/>
            <a:r>
              <a:rPr lang="en-GB" altLang="fr-FR" sz="2400" baseline="0" dirty="0">
                <a:latin typeface="Times New Roman" panose="02020603050405020304" pitchFamily="18" charset="0"/>
              </a:rPr>
              <a:t>In cavity, the electric</a:t>
            </a:r>
            <a:r>
              <a:rPr lang="en-GB" altLang="fr-FR" sz="2400" dirty="0">
                <a:latin typeface="Times New Roman" panose="02020603050405020304" pitchFamily="18" charset="0"/>
              </a:rPr>
              <a:t> field is oscillating with time :</a:t>
            </a:r>
            <a:endParaRPr lang="en-GB" altLang="fr-FR" sz="2400" baseline="0" dirty="0">
              <a:latin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4" name="ZoneTexte 333">
                <a:extLst>
                  <a:ext uri="{FF2B5EF4-FFF2-40B4-BE49-F238E27FC236}">
                    <a16:creationId xmlns:a16="http://schemas.microsoft.com/office/drawing/2014/main" id="{B55485FA-E079-415F-B2D9-182B32E5C834}"/>
                  </a:ext>
                </a:extLst>
              </p:cNvPr>
              <p:cNvSpPr txBox="1"/>
              <p:nvPr/>
            </p:nvSpPr>
            <p:spPr>
              <a:xfrm>
                <a:off x="1300971" y="1093012"/>
                <a:ext cx="221554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𝑠𝑖𝑛</m:t>
                      </m:r>
                      <m:d>
                        <m:dPr>
                          <m:ctrlP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4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</m:d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334" name="ZoneTexte 333">
                <a:extLst>
                  <a:ext uri="{FF2B5EF4-FFF2-40B4-BE49-F238E27FC236}">
                    <a16:creationId xmlns:a16="http://schemas.microsoft.com/office/drawing/2014/main" id="{B55485FA-E079-415F-B2D9-182B32E5C8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0971" y="1093012"/>
                <a:ext cx="2215543" cy="369332"/>
              </a:xfrm>
              <a:prstGeom prst="rect">
                <a:avLst/>
              </a:prstGeom>
              <a:blipFill>
                <a:blip r:embed="rId5"/>
                <a:stretch>
                  <a:fillRect l="-2747" b="-245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5" name="Text Box 3">
                <a:extLst>
                  <a:ext uri="{FF2B5EF4-FFF2-40B4-BE49-F238E27FC236}">
                    <a16:creationId xmlns:a16="http://schemas.microsoft.com/office/drawing/2014/main" id="{2F0D9C13-6411-4F26-AA5F-6B3EF165EA3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195129" y="1139685"/>
                <a:ext cx="4651828" cy="3407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339966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pPr eaLnBrk="0" hangingPunct="0"/>
                <a:r>
                  <a:rPr lang="en-GB" altLang="fr-FR" sz="1600" baseline="0" dirty="0">
                    <a:latin typeface="Times New Roman" panose="02020603050405020304" pitchFamily="18" charset="0"/>
                  </a:rPr>
                  <a:t>‼ In some convention,</a:t>
                </a:r>
                <a:r>
                  <a:rPr lang="en-GB" altLang="fr-FR" sz="1600" dirty="0">
                    <a:latin typeface="Times New Roman" panose="02020603050405020304" pitchFamily="18" charset="0"/>
                  </a:rPr>
                  <a:t> one can have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fr-FR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FR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fr-FR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𝑐𝑜𝑠</m:t>
                    </m:r>
                    <m:d>
                      <m:dPr>
                        <m:ctrlPr>
                          <a:rPr lang="fr-FR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</m:d>
                  </m:oMath>
                </a14:m>
                <a:endParaRPr lang="en-GB" altLang="fr-FR" sz="1600" baseline="0" dirty="0">
                  <a:latin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35" name="Text Box 3">
                <a:extLst>
                  <a:ext uri="{FF2B5EF4-FFF2-40B4-BE49-F238E27FC236}">
                    <a16:creationId xmlns:a16="http://schemas.microsoft.com/office/drawing/2014/main" id="{2F0D9C13-6411-4F26-AA5F-6B3EF165EA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95129" y="1139685"/>
                <a:ext cx="4651828" cy="340735"/>
              </a:xfrm>
              <a:prstGeom prst="rect">
                <a:avLst/>
              </a:prstGeom>
              <a:blipFill>
                <a:blip r:embed="rId6"/>
                <a:stretch>
                  <a:fillRect l="-655" t="-5357" b="-2142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339966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5" name="ZoneTexte 344">
                <a:extLst>
                  <a:ext uri="{FF2B5EF4-FFF2-40B4-BE49-F238E27FC236}">
                    <a16:creationId xmlns:a16="http://schemas.microsoft.com/office/drawing/2014/main" id="{5C86C4EC-D103-489F-A669-43D9A4D392D2}"/>
                  </a:ext>
                </a:extLst>
              </p:cNvPr>
              <p:cNvSpPr txBox="1"/>
              <p:nvPr/>
            </p:nvSpPr>
            <p:spPr>
              <a:xfrm>
                <a:off x="1206325" y="1646756"/>
                <a:ext cx="573003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fr-FR" sz="2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fr-FR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fr-FR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FR" sz="24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fr-FR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)∙</m:t>
                      </m:r>
                      <m:d>
                        <m:dPr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fr-FR" sz="2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fr-FR" sz="2400" i="1">
                                          <a:solidFill>
                                            <a:srgbClr val="60005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fr-FR" sz="2400" i="1">
                                          <a:solidFill>
                                            <a:srgbClr val="60005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𝜑</m:t>
                                      </m:r>
                                    </m:e>
                                    <m:sub>
                                      <m:r>
                                        <a:rPr lang="fr-FR" sz="2400" i="1">
                                          <a:solidFill>
                                            <a:srgbClr val="60005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  <m:sup>
                                      <m:r>
                                        <a:rPr lang="fr-FR" sz="2400" i="1">
                                          <a:solidFill>
                                            <a:srgbClr val="60005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bSup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fr-FR" sz="24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𝛿𝜑</m:t>
                                  </m:r>
                                </m:e>
                              </m:d>
                            </m:e>
                          </m:func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unc>
                            <m:funcPr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fr-FR" sz="2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fr-FR" sz="2400" i="1">
                                          <a:solidFill>
                                            <a:srgbClr val="60005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fr-FR" sz="2400" i="1">
                                          <a:solidFill>
                                            <a:srgbClr val="60005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𝜑</m:t>
                                      </m:r>
                                    </m:e>
                                    <m:sub>
                                      <m:r>
                                        <a:rPr lang="fr-FR" sz="2400" i="1">
                                          <a:solidFill>
                                            <a:srgbClr val="60005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  <m:sup>
                                      <m:r>
                                        <a:rPr lang="fr-FR" sz="2400" i="1">
                                          <a:solidFill>
                                            <a:srgbClr val="60005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</m:func>
                        </m:e>
                      </m:d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345" name="ZoneTexte 344">
                <a:extLst>
                  <a:ext uri="{FF2B5EF4-FFF2-40B4-BE49-F238E27FC236}">
                    <a16:creationId xmlns:a16="http://schemas.microsoft.com/office/drawing/2014/main" id="{5C86C4EC-D103-489F-A669-43D9A4D392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6325" y="1646756"/>
                <a:ext cx="5730030" cy="369332"/>
              </a:xfrm>
              <a:prstGeom prst="rect">
                <a:avLst/>
              </a:prstGeom>
              <a:blipFill>
                <a:blip r:embed="rId10"/>
                <a:stretch>
                  <a:fillRect l="-638" b="-3442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e 1">
            <a:extLst>
              <a:ext uri="{FF2B5EF4-FFF2-40B4-BE49-F238E27FC236}">
                <a16:creationId xmlns:a16="http://schemas.microsoft.com/office/drawing/2014/main" id="{11C9B712-97A4-4427-A2C7-96F3B4DDFB38}"/>
              </a:ext>
            </a:extLst>
          </p:cNvPr>
          <p:cNvGrpSpPr/>
          <p:nvPr/>
        </p:nvGrpSpPr>
        <p:grpSpPr>
          <a:xfrm>
            <a:off x="190500" y="2334417"/>
            <a:ext cx="5486400" cy="4321351"/>
            <a:chOff x="190500" y="2334417"/>
            <a:chExt cx="5486400" cy="4321351"/>
          </a:xfrm>
        </p:grpSpPr>
        <p:sp>
          <p:nvSpPr>
            <p:cNvPr id="369" name="Rectangle 368">
              <a:extLst>
                <a:ext uri="{FF2B5EF4-FFF2-40B4-BE49-F238E27FC236}">
                  <a16:creationId xmlns:a16="http://schemas.microsoft.com/office/drawing/2014/main" id="{F33C3B57-C900-4C92-B27E-27F63EBF8CD5}"/>
                </a:ext>
              </a:extLst>
            </p:cNvPr>
            <p:cNvSpPr/>
            <p:nvPr/>
          </p:nvSpPr>
          <p:spPr>
            <a:xfrm>
              <a:off x="826477" y="4615963"/>
              <a:ext cx="1951892" cy="38686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327" name="Object 12">
                  <a:extLst>
                    <a:ext uri="{FF2B5EF4-FFF2-40B4-BE49-F238E27FC236}">
                      <a16:creationId xmlns:a16="http://schemas.microsoft.com/office/drawing/2014/main" id="{2F305F45-81B1-4C92-BAC4-51809359A4B3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963206143"/>
                    </p:ext>
                  </p:extLst>
                </p:nvPr>
              </p:nvGraphicFramePr>
              <p:xfrm>
                <a:off x="423058" y="2858357"/>
                <a:ext cx="4262437" cy="2654300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66727" name="Feuille de calcul" r:id="rId11" imgW="9239549" imgH="5753423" progId="Excel.Sheet.8">
                        <p:embed/>
                      </p:oleObj>
                    </mc:Choice>
                    <mc:Fallback>
                      <p:oleObj name="Feuille de calcul" r:id="rId11" imgW="9239549" imgH="5753423" progId="Excel.Sheet.8">
                        <p:embed/>
                        <p:pic>
                          <p:nvPicPr>
                            <p:cNvPr id="50181" name="Object 12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2">
                              <a:extLst>
                                <a:ext uri="{28A0092B-C50C-407E-A947-70E740481C1C}">
                                  <a14:useLocalDpi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23058" y="2858357"/>
                              <a:ext cx="4262437" cy="26543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>
                                  <a:solidFill>
                                    <a:srgbClr val="339966"/>
                                  </a:solidFill>
                                </a14:hiddenFill>
                              </a:ext>
                              <a:ext uri="{91240B29-F687-4F45-9708-019B960494DF}">
                                <a14:hiddenLine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327" name="Object 12">
                  <a:extLst>
                    <a:ext uri="{FF2B5EF4-FFF2-40B4-BE49-F238E27FC236}">
                      <a16:creationId xmlns:a16="http://schemas.microsoft.com/office/drawing/2014/main" id="{2F305F45-81B1-4C92-BAC4-51809359A4B3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963206143"/>
                    </p:ext>
                  </p:extLst>
                </p:nvPr>
              </p:nvGraphicFramePr>
              <p:xfrm>
                <a:off x="423058" y="2858357"/>
                <a:ext cx="4262437" cy="2654300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66703" name="Feuille de calcul" r:id="rId13" imgW="9239549" imgH="5753423" progId="Excel.Sheet.8">
                        <p:embed/>
                      </p:oleObj>
                    </mc:Choice>
                    <mc:Fallback>
                      <p:oleObj name="Feuille de calcul" r:id="rId13" imgW="9239549" imgH="5753423" progId="Excel.Sheet.8">
                        <p:embed/>
                        <p:pic>
                          <p:nvPicPr>
                            <p:cNvPr id="50181" name="Object 12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23058" y="2858357"/>
                              <a:ext cx="4262437" cy="26543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339966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p:sp>
          <p:nvSpPr>
            <p:cNvPr id="329" name="Étoile : 4 branches 328">
              <a:extLst>
                <a:ext uri="{FF2B5EF4-FFF2-40B4-BE49-F238E27FC236}">
                  <a16:creationId xmlns:a16="http://schemas.microsoft.com/office/drawing/2014/main" id="{32019188-ED1E-4D73-A213-EDA1DBA59944}"/>
                </a:ext>
              </a:extLst>
            </p:cNvPr>
            <p:cNvSpPr/>
            <p:nvPr/>
          </p:nvSpPr>
          <p:spPr>
            <a:xfrm>
              <a:off x="1805526" y="3341079"/>
              <a:ext cx="211015" cy="263769"/>
            </a:xfrm>
            <a:prstGeom prst="star4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8" name="ZoneTexte 337">
              <a:extLst>
                <a:ext uri="{FF2B5EF4-FFF2-40B4-BE49-F238E27FC236}">
                  <a16:creationId xmlns:a16="http://schemas.microsoft.com/office/drawing/2014/main" id="{49D18DF6-0AFA-4674-8065-9EC84322BF22}"/>
                </a:ext>
              </a:extLst>
            </p:cNvPr>
            <p:cNvSpPr txBox="1"/>
            <p:nvPr/>
          </p:nvSpPr>
          <p:spPr>
            <a:xfrm>
              <a:off x="190500" y="2334417"/>
              <a:ext cx="512445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809625" indent="-809625">
                <a:buFontTx/>
                <a:buNone/>
              </a:pPr>
              <a:r>
                <a:rPr lang="en-US" altLang="en-US" sz="2400" u="sng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Case 1</a:t>
              </a:r>
              <a:r>
                <a:rPr lang="en-US" altLang="en-US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: </a:t>
              </a:r>
              <a:r>
                <a:rPr lang="en-US" altLang="en-US" sz="24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Velocity dominated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9" name="ZoneTexte 338">
                  <a:extLst>
                    <a:ext uri="{FF2B5EF4-FFF2-40B4-BE49-F238E27FC236}">
                      <a16:creationId xmlns:a16="http://schemas.microsoft.com/office/drawing/2014/main" id="{D9B1467B-F0FB-4823-B5CF-A7DC86F81583}"/>
                    </a:ext>
                  </a:extLst>
                </p:cNvPr>
                <p:cNvSpPr txBox="1"/>
                <p:nvPr/>
              </p:nvSpPr>
              <p:spPr>
                <a:xfrm>
                  <a:off x="3983487" y="2341006"/>
                  <a:ext cx="947439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&gt;0</m:t>
                        </m:r>
                      </m:oMath>
                    </m:oMathPara>
                  </a14:m>
                  <a:endParaRPr lang="fr-FR" sz="2800" dirty="0"/>
                </a:p>
              </p:txBody>
            </p:sp>
          </mc:Choice>
          <mc:Fallback xmlns="">
            <p:sp>
              <p:nvSpPr>
                <p:cNvPr id="339" name="ZoneTexte 338">
                  <a:extLst>
                    <a:ext uri="{FF2B5EF4-FFF2-40B4-BE49-F238E27FC236}">
                      <a16:creationId xmlns:a16="http://schemas.microsoft.com/office/drawing/2014/main" id="{D9B1467B-F0FB-4823-B5CF-A7DC86F8158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83487" y="2341006"/>
                  <a:ext cx="947439" cy="430887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E31D8BE2-4027-4257-AA8C-485E3B376E79}"/>
                </a:ext>
              </a:extLst>
            </p:cNvPr>
            <p:cNvSpPr txBox="1"/>
            <p:nvPr/>
          </p:nvSpPr>
          <p:spPr>
            <a:xfrm>
              <a:off x="726141" y="5082988"/>
              <a:ext cx="38023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dirty="0"/>
                <a:t>0°</a:t>
              </a:r>
            </a:p>
          </p:txBody>
        </p:sp>
        <p:sp>
          <p:nvSpPr>
            <p:cNvPr id="343" name="ZoneTexte 342">
              <a:extLst>
                <a:ext uri="{FF2B5EF4-FFF2-40B4-BE49-F238E27FC236}">
                  <a16:creationId xmlns:a16="http://schemas.microsoft.com/office/drawing/2014/main" id="{4B7E3557-6FFB-4823-B271-5747F3AA2A2E}"/>
                </a:ext>
              </a:extLst>
            </p:cNvPr>
            <p:cNvSpPr txBox="1"/>
            <p:nvPr/>
          </p:nvSpPr>
          <p:spPr>
            <a:xfrm>
              <a:off x="4285129" y="5082988"/>
              <a:ext cx="61427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dirty="0"/>
                <a:t>180°</a:t>
              </a:r>
            </a:p>
          </p:txBody>
        </p:sp>
        <p:sp>
          <p:nvSpPr>
            <p:cNvPr id="344" name="ZoneTexte 343">
              <a:extLst>
                <a:ext uri="{FF2B5EF4-FFF2-40B4-BE49-F238E27FC236}">
                  <a16:creationId xmlns:a16="http://schemas.microsoft.com/office/drawing/2014/main" id="{1DDB8AF1-4B92-4C07-BE1C-93CE81B4566E}"/>
                </a:ext>
              </a:extLst>
            </p:cNvPr>
            <p:cNvSpPr txBox="1"/>
            <p:nvPr/>
          </p:nvSpPr>
          <p:spPr>
            <a:xfrm>
              <a:off x="2474259" y="5082988"/>
              <a:ext cx="49725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dirty="0"/>
                <a:t>90°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0" name="ZoneTexte 349">
                  <a:extLst>
                    <a:ext uri="{FF2B5EF4-FFF2-40B4-BE49-F238E27FC236}">
                      <a16:creationId xmlns:a16="http://schemas.microsoft.com/office/drawing/2014/main" id="{9570C24C-C56E-4838-B874-2D989337D612}"/>
                    </a:ext>
                  </a:extLst>
                </p:cNvPr>
                <p:cNvSpPr txBox="1"/>
                <p:nvPr/>
              </p:nvSpPr>
              <p:spPr>
                <a:xfrm rot="16200000">
                  <a:off x="94987" y="3845177"/>
                  <a:ext cx="780344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fr-FR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350" name="ZoneTexte 349">
                  <a:extLst>
                    <a:ext uri="{FF2B5EF4-FFF2-40B4-BE49-F238E27FC236}">
                      <a16:creationId xmlns:a16="http://schemas.microsoft.com/office/drawing/2014/main" id="{9570C24C-C56E-4838-B874-2D989337D61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94987" y="3845177"/>
                  <a:ext cx="780344" cy="369332"/>
                </a:xfrm>
                <a:prstGeom prst="rect">
                  <a:avLst/>
                </a:prstGeom>
                <a:blipFill>
                  <a:blip r:embed="rId16"/>
                  <a:stretch>
                    <a:fillRect r="-655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1" name="ZoneTexte 350">
                  <a:extLst>
                    <a:ext uri="{FF2B5EF4-FFF2-40B4-BE49-F238E27FC236}">
                      <a16:creationId xmlns:a16="http://schemas.microsoft.com/office/drawing/2014/main" id="{8685DA6C-47C9-4959-B59C-521354970A9A}"/>
                    </a:ext>
                  </a:extLst>
                </p:cNvPr>
                <p:cNvSpPr txBox="1"/>
                <p:nvPr/>
              </p:nvSpPr>
              <p:spPr>
                <a:xfrm>
                  <a:off x="2474257" y="5230016"/>
                  <a:ext cx="448236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351" name="ZoneTexte 350">
                  <a:extLst>
                    <a:ext uri="{FF2B5EF4-FFF2-40B4-BE49-F238E27FC236}">
                      <a16:creationId xmlns:a16="http://schemas.microsoft.com/office/drawing/2014/main" id="{8685DA6C-47C9-4959-B59C-521354970A9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74257" y="5230016"/>
                  <a:ext cx="448236" cy="461665"/>
                </a:xfrm>
                <a:prstGeom prst="rect">
                  <a:avLst/>
                </a:prstGeom>
                <a:blipFill>
                  <a:blip r:embed="rId17"/>
                  <a:stretch>
                    <a:fillRect l="-5479" r="-4110" b="-15789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3" name="ZoneTexte 352">
                  <a:extLst>
                    <a:ext uri="{FF2B5EF4-FFF2-40B4-BE49-F238E27FC236}">
                      <a16:creationId xmlns:a16="http://schemas.microsoft.com/office/drawing/2014/main" id="{B5DD2CAE-FA18-49B7-A0AE-79358DA7BE5C}"/>
                    </a:ext>
                  </a:extLst>
                </p:cNvPr>
                <p:cNvSpPr txBox="1"/>
                <p:nvPr/>
              </p:nvSpPr>
              <p:spPr>
                <a:xfrm>
                  <a:off x="739416" y="4577315"/>
                  <a:ext cx="2106706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0°≤</m:t>
                        </m:r>
                        <m:sSubSup>
                          <m:sSubSupPr>
                            <m:ctrlPr>
                              <a:rPr lang="fr-FR" sz="2400" i="1">
                                <a:solidFill>
                                  <a:srgbClr val="60005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2400" i="1">
                                <a:solidFill>
                                  <a:srgbClr val="60005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fr-FR" sz="2400" i="1">
                                <a:solidFill>
                                  <a:srgbClr val="60005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fr-FR" sz="2400" i="1">
                                <a:solidFill>
                                  <a:srgbClr val="60005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  <m:r>
                          <a:rPr lang="fr-FR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≤</m:t>
                        </m:r>
                        <m:r>
                          <a:rPr lang="fr-FR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90°</m:t>
                        </m:r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353" name="ZoneTexte 352">
                  <a:extLst>
                    <a:ext uri="{FF2B5EF4-FFF2-40B4-BE49-F238E27FC236}">
                      <a16:creationId xmlns:a16="http://schemas.microsoft.com/office/drawing/2014/main" id="{B5DD2CAE-FA18-49B7-A0AE-79358DA7BE5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9416" y="4577315"/>
                  <a:ext cx="2106706" cy="461665"/>
                </a:xfrm>
                <a:prstGeom prst="rect">
                  <a:avLst/>
                </a:prstGeom>
                <a:blipFill>
                  <a:blip r:embed="rId18"/>
                  <a:stretch>
                    <a:fillRect b="-9211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1869DEE4-CBE6-4AE5-8F24-2CD0C5AD3FE3}"/>
                </a:ext>
              </a:extLst>
            </p:cNvPr>
            <p:cNvCxnSpPr>
              <a:cxnSpLocks/>
            </p:cNvCxnSpPr>
            <p:nvPr/>
          </p:nvCxnSpPr>
          <p:spPr>
            <a:xfrm>
              <a:off x="1909482" y="3499859"/>
              <a:ext cx="0" cy="1529341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avec flèche 296">
              <a:extLst>
                <a:ext uri="{FF2B5EF4-FFF2-40B4-BE49-F238E27FC236}">
                  <a16:creationId xmlns:a16="http://schemas.microsoft.com/office/drawing/2014/main" id="{7DC4A15E-A8DF-4A5C-9984-ABD42485D782}"/>
                </a:ext>
              </a:extLst>
            </p:cNvPr>
            <p:cNvCxnSpPr>
              <a:cxnSpLocks/>
            </p:cNvCxnSpPr>
            <p:nvPr/>
          </p:nvCxnSpPr>
          <p:spPr>
            <a:xfrm>
              <a:off x="2286000" y="5647764"/>
              <a:ext cx="851647" cy="0"/>
            </a:xfrm>
            <a:prstGeom prst="straightConnector1">
              <a:avLst/>
            </a:prstGeom>
            <a:ln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7" name="ZoneTexte 356">
              <a:extLst>
                <a:ext uri="{FF2B5EF4-FFF2-40B4-BE49-F238E27FC236}">
                  <a16:creationId xmlns:a16="http://schemas.microsoft.com/office/drawing/2014/main" id="{BEE60AA8-E05B-4FD1-9872-F715ED673B3F}"/>
                </a:ext>
              </a:extLst>
            </p:cNvPr>
            <p:cNvSpPr txBox="1"/>
            <p:nvPr/>
          </p:nvSpPr>
          <p:spPr>
            <a:xfrm>
              <a:off x="2061880" y="3024698"/>
              <a:ext cx="79786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b="0" dirty="0" err="1">
                  <a:ea typeface="Cambria Math" panose="02040503050406030204" pitchFamily="18" charset="0"/>
                </a:rPr>
                <a:t>late</a:t>
              </a:r>
              <a:endParaRPr lang="fr-FR" dirty="0"/>
            </a:p>
          </p:txBody>
        </p:sp>
        <p:sp>
          <p:nvSpPr>
            <p:cNvPr id="358" name="ZoneTexte 357">
              <a:extLst>
                <a:ext uri="{FF2B5EF4-FFF2-40B4-BE49-F238E27FC236}">
                  <a16:creationId xmlns:a16="http://schemas.microsoft.com/office/drawing/2014/main" id="{D2D68AFA-9987-4A01-9E33-FF05B13AD712}"/>
                </a:ext>
              </a:extLst>
            </p:cNvPr>
            <p:cNvSpPr txBox="1"/>
            <p:nvPr/>
          </p:nvSpPr>
          <p:spPr>
            <a:xfrm>
              <a:off x="1120586" y="3410181"/>
              <a:ext cx="79786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b="0" dirty="0" err="1">
                  <a:ea typeface="Cambria Math" panose="02040503050406030204" pitchFamily="18" charset="0"/>
                </a:rPr>
                <a:t>early</a:t>
              </a:r>
              <a:endParaRPr lang="fr-FR" dirty="0"/>
            </a:p>
          </p:txBody>
        </p:sp>
        <p:sp>
          <p:nvSpPr>
            <p:cNvPr id="359" name="ZoneTexte 358">
              <a:extLst>
                <a:ext uri="{FF2B5EF4-FFF2-40B4-BE49-F238E27FC236}">
                  <a16:creationId xmlns:a16="http://schemas.microsoft.com/office/drawing/2014/main" id="{E7276B68-3623-47E7-9EAE-D95463620A6F}"/>
                </a:ext>
              </a:extLst>
            </p:cNvPr>
            <p:cNvSpPr txBox="1"/>
            <p:nvPr/>
          </p:nvSpPr>
          <p:spPr>
            <a:xfrm>
              <a:off x="3056962" y="5445169"/>
              <a:ext cx="79786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b="0" dirty="0" err="1">
                  <a:solidFill>
                    <a:srgbClr val="002060"/>
                  </a:solidFill>
                  <a:ea typeface="Cambria Math" panose="02040503050406030204" pitchFamily="18" charset="0"/>
                </a:rPr>
                <a:t>late</a:t>
              </a:r>
              <a:endParaRPr lang="fr-FR" dirty="0">
                <a:solidFill>
                  <a:srgbClr val="002060"/>
                </a:solidFill>
              </a:endParaRPr>
            </a:p>
          </p:txBody>
        </p:sp>
        <p:sp>
          <p:nvSpPr>
            <p:cNvPr id="362" name="ZoneTexte 361">
              <a:extLst>
                <a:ext uri="{FF2B5EF4-FFF2-40B4-BE49-F238E27FC236}">
                  <a16:creationId xmlns:a16="http://schemas.microsoft.com/office/drawing/2014/main" id="{BE7D0307-F9B9-4AFF-A4FC-F6A885C94353}"/>
                </a:ext>
              </a:extLst>
            </p:cNvPr>
            <p:cNvSpPr txBox="1"/>
            <p:nvPr/>
          </p:nvSpPr>
          <p:spPr>
            <a:xfrm>
              <a:off x="190500" y="5860305"/>
              <a:ext cx="548640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809625" indent="-809625">
                <a:buFontTx/>
                <a:buNone/>
              </a:pPr>
              <a:r>
                <a:rPr lang="en-US" altLang="en-US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The late particle shall gain more energy</a:t>
              </a:r>
              <a:endParaRPr lang="en-US" alt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6" name="ZoneTexte 365">
              <a:extLst>
                <a:ext uri="{FF2B5EF4-FFF2-40B4-BE49-F238E27FC236}">
                  <a16:creationId xmlns:a16="http://schemas.microsoft.com/office/drawing/2014/main" id="{9660AD97-83D8-4DBB-A659-7F5D41167849}"/>
                </a:ext>
              </a:extLst>
            </p:cNvPr>
            <p:cNvSpPr txBox="1"/>
            <p:nvPr/>
          </p:nvSpPr>
          <p:spPr>
            <a:xfrm>
              <a:off x="1678642" y="6255658"/>
              <a:ext cx="3081618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809625" indent="-809625">
                <a:buFontTx/>
                <a:buNone/>
              </a:pPr>
              <a:r>
                <a:rPr lang="en-US" alt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(to increase its speed)</a:t>
              </a:r>
              <a:endParaRPr lang="en-US" alt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68" name="Line 6">
            <a:extLst>
              <a:ext uri="{FF2B5EF4-FFF2-40B4-BE49-F238E27FC236}">
                <a16:creationId xmlns:a16="http://schemas.microsoft.com/office/drawing/2014/main" id="{F059061B-3B9D-4671-8C12-3BB8671E9C38}"/>
              </a:ext>
            </a:extLst>
          </p:cNvPr>
          <p:cNvSpPr>
            <a:spLocks noChangeShapeType="1"/>
          </p:cNvSpPr>
          <p:nvPr/>
        </p:nvSpPr>
        <p:spPr bwMode="auto">
          <a:xfrm>
            <a:off x="5799934" y="2321858"/>
            <a:ext cx="0" cy="432024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1AD1E1E2-42AE-4F39-8F6A-ADFFC1863573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23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E8948867-0422-4C1D-8AF3-23A2A174010D}"/>
              </a:ext>
            </a:extLst>
          </p:cNvPr>
          <p:cNvGrpSpPr/>
          <p:nvPr/>
        </p:nvGrpSpPr>
        <p:grpSpPr>
          <a:xfrm>
            <a:off x="6116170" y="2334417"/>
            <a:ext cx="5824818" cy="4321351"/>
            <a:chOff x="6116170" y="2334417"/>
            <a:chExt cx="5824818" cy="4321351"/>
          </a:xfrm>
        </p:grpSpPr>
        <p:sp>
          <p:nvSpPr>
            <p:cNvPr id="370" name="Rectangle 369">
              <a:extLst>
                <a:ext uri="{FF2B5EF4-FFF2-40B4-BE49-F238E27FC236}">
                  <a16:creationId xmlns:a16="http://schemas.microsoft.com/office/drawing/2014/main" id="{B72760A1-ACE9-4E88-BC18-A0BF3025AE57}"/>
                </a:ext>
              </a:extLst>
            </p:cNvPr>
            <p:cNvSpPr/>
            <p:nvPr/>
          </p:nvSpPr>
          <p:spPr>
            <a:xfrm>
              <a:off x="8801101" y="4615962"/>
              <a:ext cx="2198076" cy="38686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336" name="Object 13">
                  <a:extLst>
                    <a:ext uri="{FF2B5EF4-FFF2-40B4-BE49-F238E27FC236}">
                      <a16:creationId xmlns:a16="http://schemas.microsoft.com/office/drawing/2014/main" id="{72FE863C-A670-4240-8762-0E98E920E196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079406986"/>
                    </p:ext>
                  </p:extLst>
                </p:nvPr>
              </p:nvGraphicFramePr>
              <p:xfrm>
                <a:off x="6672263" y="2844334"/>
                <a:ext cx="4262437" cy="2654300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66728" name="Feuille de calcul" r:id="rId19" imgW="9249042" imgH="5743918" progId="Excel.Sheet.8">
                        <p:embed/>
                      </p:oleObj>
                    </mc:Choice>
                    <mc:Fallback>
                      <p:oleObj name="Feuille de calcul" r:id="rId19" imgW="9249042" imgH="5743918" progId="Excel.Sheet.8">
                        <p:embed/>
                        <p:pic>
                          <p:nvPicPr>
                            <p:cNvPr id="50182" name="Object 13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0">
                              <a:extLst>
                                <a:ext uri="{28A0092B-C50C-407E-A947-70E740481C1C}">
                                  <a14:useLocalDpi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672263" y="2844334"/>
                              <a:ext cx="4262437" cy="26543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>
                                  <a:solidFill>
                                    <a:srgbClr val="339966"/>
                                  </a:solidFill>
                                </a14:hiddenFill>
                              </a:ext>
                              <a:ext uri="{91240B29-F687-4F45-9708-019B960494DF}">
                                <a14:hiddenLine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336" name="Object 13">
                  <a:extLst>
                    <a:ext uri="{FF2B5EF4-FFF2-40B4-BE49-F238E27FC236}">
                      <a16:creationId xmlns:a16="http://schemas.microsoft.com/office/drawing/2014/main" id="{72FE863C-A670-4240-8762-0E98E920E196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079406986"/>
                    </p:ext>
                  </p:extLst>
                </p:nvPr>
              </p:nvGraphicFramePr>
              <p:xfrm>
                <a:off x="6672263" y="2844334"/>
                <a:ext cx="4262437" cy="2654300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66704" name="Feuille de calcul" r:id="rId21" imgW="9249042" imgH="5743918" progId="Excel.Sheet.8">
                        <p:embed/>
                      </p:oleObj>
                    </mc:Choice>
                    <mc:Fallback>
                      <p:oleObj name="Feuille de calcul" r:id="rId21" imgW="9249042" imgH="5743918" progId="Excel.Sheet.8">
                        <p:embed/>
                        <p:pic>
                          <p:nvPicPr>
                            <p:cNvPr id="50182" name="Object 13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2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672263" y="2844334"/>
                              <a:ext cx="4262437" cy="26543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339966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p:sp>
          <p:nvSpPr>
            <p:cNvPr id="340" name="ZoneTexte 339">
              <a:extLst>
                <a:ext uri="{FF2B5EF4-FFF2-40B4-BE49-F238E27FC236}">
                  <a16:creationId xmlns:a16="http://schemas.microsoft.com/office/drawing/2014/main" id="{0DCFE51A-796B-4063-A965-D76F6EBCC9A7}"/>
                </a:ext>
              </a:extLst>
            </p:cNvPr>
            <p:cNvSpPr txBox="1"/>
            <p:nvPr/>
          </p:nvSpPr>
          <p:spPr>
            <a:xfrm>
              <a:off x="6116170" y="2334417"/>
              <a:ext cx="558053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809625" indent="-809625">
                <a:buFontTx/>
                <a:buNone/>
              </a:pPr>
              <a:r>
                <a:rPr lang="en-US" altLang="en-US" sz="2400" u="sng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Case 2</a:t>
              </a:r>
              <a:r>
                <a:rPr lang="en-US" altLang="en-US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: </a:t>
              </a:r>
              <a:r>
                <a:rPr lang="en-US" altLang="en-US" sz="24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Trajectory dominated</a:t>
              </a:r>
            </a:p>
          </p:txBody>
        </p:sp>
        <p:sp>
          <p:nvSpPr>
            <p:cNvPr id="342" name="Étoile : 4 branches 341">
              <a:extLst>
                <a:ext uri="{FF2B5EF4-FFF2-40B4-BE49-F238E27FC236}">
                  <a16:creationId xmlns:a16="http://schemas.microsoft.com/office/drawing/2014/main" id="{276CAFB7-C260-4910-930E-BC219A77F2E3}"/>
                </a:ext>
              </a:extLst>
            </p:cNvPr>
            <p:cNvSpPr/>
            <p:nvPr/>
          </p:nvSpPr>
          <p:spPr>
            <a:xfrm>
              <a:off x="9676538" y="3341079"/>
              <a:ext cx="211015" cy="263769"/>
            </a:xfrm>
            <a:prstGeom prst="star4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6" name="ZoneTexte 345">
              <a:extLst>
                <a:ext uri="{FF2B5EF4-FFF2-40B4-BE49-F238E27FC236}">
                  <a16:creationId xmlns:a16="http://schemas.microsoft.com/office/drawing/2014/main" id="{3CD9A8B7-9913-4B77-8A0B-C025C2159E3F}"/>
                </a:ext>
              </a:extLst>
            </p:cNvPr>
            <p:cNvSpPr txBox="1"/>
            <p:nvPr/>
          </p:nvSpPr>
          <p:spPr>
            <a:xfrm>
              <a:off x="7001435" y="5082988"/>
              <a:ext cx="38023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dirty="0"/>
                <a:t>0°</a:t>
              </a:r>
            </a:p>
          </p:txBody>
        </p:sp>
        <p:sp>
          <p:nvSpPr>
            <p:cNvPr id="347" name="ZoneTexte 346">
              <a:extLst>
                <a:ext uri="{FF2B5EF4-FFF2-40B4-BE49-F238E27FC236}">
                  <a16:creationId xmlns:a16="http://schemas.microsoft.com/office/drawing/2014/main" id="{12953C4A-5C42-491F-8C11-F44805DAF928}"/>
                </a:ext>
              </a:extLst>
            </p:cNvPr>
            <p:cNvSpPr txBox="1"/>
            <p:nvPr/>
          </p:nvSpPr>
          <p:spPr>
            <a:xfrm>
              <a:off x="10560423" y="5082988"/>
              <a:ext cx="61427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dirty="0"/>
                <a:t>180°</a:t>
              </a:r>
            </a:p>
          </p:txBody>
        </p:sp>
        <p:sp>
          <p:nvSpPr>
            <p:cNvPr id="348" name="ZoneTexte 347">
              <a:extLst>
                <a:ext uri="{FF2B5EF4-FFF2-40B4-BE49-F238E27FC236}">
                  <a16:creationId xmlns:a16="http://schemas.microsoft.com/office/drawing/2014/main" id="{155DD07A-DC9B-413D-A63F-4F9D1F10D892}"/>
                </a:ext>
              </a:extLst>
            </p:cNvPr>
            <p:cNvSpPr txBox="1"/>
            <p:nvPr/>
          </p:nvSpPr>
          <p:spPr>
            <a:xfrm>
              <a:off x="8749553" y="5082988"/>
              <a:ext cx="49725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dirty="0"/>
                <a:t>90°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2" name="ZoneTexte 351">
                  <a:extLst>
                    <a:ext uri="{FF2B5EF4-FFF2-40B4-BE49-F238E27FC236}">
                      <a16:creationId xmlns:a16="http://schemas.microsoft.com/office/drawing/2014/main" id="{3E33F2A7-5E91-4759-996E-4CE26B214E3E}"/>
                    </a:ext>
                  </a:extLst>
                </p:cNvPr>
                <p:cNvSpPr txBox="1"/>
                <p:nvPr/>
              </p:nvSpPr>
              <p:spPr>
                <a:xfrm>
                  <a:off x="8758516" y="5230016"/>
                  <a:ext cx="448236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352" name="ZoneTexte 351">
                  <a:extLst>
                    <a:ext uri="{FF2B5EF4-FFF2-40B4-BE49-F238E27FC236}">
                      <a16:creationId xmlns:a16="http://schemas.microsoft.com/office/drawing/2014/main" id="{3E33F2A7-5E91-4759-996E-4CE26B214E3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58516" y="5230016"/>
                  <a:ext cx="448236" cy="461665"/>
                </a:xfrm>
                <a:prstGeom prst="rect">
                  <a:avLst/>
                </a:prstGeom>
                <a:blipFill>
                  <a:blip r:embed="rId23"/>
                  <a:stretch>
                    <a:fillRect l="-5479" r="-4110" b="-15789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563A422F-2CEA-4C53-894A-E3D805D338E8}"/>
                </a:ext>
              </a:extLst>
            </p:cNvPr>
            <p:cNvCxnSpPr>
              <a:cxnSpLocks/>
            </p:cNvCxnSpPr>
            <p:nvPr/>
          </p:nvCxnSpPr>
          <p:spPr>
            <a:xfrm>
              <a:off x="9780494" y="3499859"/>
              <a:ext cx="0" cy="1529341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6" name="ZoneTexte 355">
                  <a:extLst>
                    <a:ext uri="{FF2B5EF4-FFF2-40B4-BE49-F238E27FC236}">
                      <a16:creationId xmlns:a16="http://schemas.microsoft.com/office/drawing/2014/main" id="{B2E2E097-C2E8-446E-B069-DEB059F68AA7}"/>
                    </a:ext>
                  </a:extLst>
                </p:cNvPr>
                <p:cNvSpPr txBox="1"/>
                <p:nvPr/>
              </p:nvSpPr>
              <p:spPr>
                <a:xfrm>
                  <a:off x="8686799" y="4577316"/>
                  <a:ext cx="2469948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90°≤</m:t>
                        </m:r>
                        <m:sSubSup>
                          <m:sSubSupPr>
                            <m:ctrlPr>
                              <a:rPr lang="fr-FR" sz="2400" i="1">
                                <a:solidFill>
                                  <a:srgbClr val="60005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2400" i="1">
                                <a:solidFill>
                                  <a:srgbClr val="60005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fr-FR" sz="2400" i="1">
                                <a:solidFill>
                                  <a:srgbClr val="60005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fr-FR" sz="2400" i="1">
                                <a:solidFill>
                                  <a:srgbClr val="60005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  <m:r>
                          <a:rPr lang="fr-FR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≤</m:t>
                        </m:r>
                        <m:r>
                          <a:rPr lang="fr-FR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180°</m:t>
                        </m:r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356" name="ZoneTexte 355">
                  <a:extLst>
                    <a:ext uri="{FF2B5EF4-FFF2-40B4-BE49-F238E27FC236}">
                      <a16:creationId xmlns:a16="http://schemas.microsoft.com/office/drawing/2014/main" id="{B2E2E097-C2E8-446E-B069-DEB059F68AA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86799" y="4577316"/>
                  <a:ext cx="2469948" cy="461665"/>
                </a:xfrm>
                <a:prstGeom prst="rect">
                  <a:avLst/>
                </a:prstGeom>
                <a:blipFill>
                  <a:blip r:embed="rId24"/>
                  <a:stretch>
                    <a:fillRect b="-9211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60" name="Connecteur droit avec flèche 359">
              <a:extLst>
                <a:ext uri="{FF2B5EF4-FFF2-40B4-BE49-F238E27FC236}">
                  <a16:creationId xmlns:a16="http://schemas.microsoft.com/office/drawing/2014/main" id="{4E2CF57F-26E3-4EE4-B084-66CF3E4CEC13}"/>
                </a:ext>
              </a:extLst>
            </p:cNvPr>
            <p:cNvCxnSpPr>
              <a:cxnSpLocks/>
            </p:cNvCxnSpPr>
            <p:nvPr/>
          </p:nvCxnSpPr>
          <p:spPr>
            <a:xfrm>
              <a:off x="8552330" y="5647764"/>
              <a:ext cx="851647" cy="0"/>
            </a:xfrm>
            <a:prstGeom prst="straightConnector1">
              <a:avLst/>
            </a:prstGeom>
            <a:ln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1" name="ZoneTexte 360">
              <a:extLst>
                <a:ext uri="{FF2B5EF4-FFF2-40B4-BE49-F238E27FC236}">
                  <a16:creationId xmlns:a16="http://schemas.microsoft.com/office/drawing/2014/main" id="{B3C5C34E-7D3D-41B7-8891-DFFDD706C8EA}"/>
                </a:ext>
              </a:extLst>
            </p:cNvPr>
            <p:cNvSpPr txBox="1"/>
            <p:nvPr/>
          </p:nvSpPr>
          <p:spPr>
            <a:xfrm>
              <a:off x="9323292" y="5445169"/>
              <a:ext cx="79786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b="0" dirty="0" err="1">
                  <a:solidFill>
                    <a:srgbClr val="002060"/>
                  </a:solidFill>
                  <a:ea typeface="Cambria Math" panose="02040503050406030204" pitchFamily="18" charset="0"/>
                </a:rPr>
                <a:t>late</a:t>
              </a:r>
              <a:endParaRPr lang="fr-FR" dirty="0">
                <a:solidFill>
                  <a:srgbClr val="002060"/>
                </a:solidFill>
              </a:endParaRPr>
            </a:p>
          </p:txBody>
        </p:sp>
        <p:sp>
          <p:nvSpPr>
            <p:cNvPr id="363" name="ZoneTexte 362">
              <a:extLst>
                <a:ext uri="{FF2B5EF4-FFF2-40B4-BE49-F238E27FC236}">
                  <a16:creationId xmlns:a16="http://schemas.microsoft.com/office/drawing/2014/main" id="{623145F8-F9A0-46EE-856E-A71E490BF0A5}"/>
                </a:ext>
              </a:extLst>
            </p:cNvPr>
            <p:cNvSpPr txBox="1"/>
            <p:nvPr/>
          </p:nvSpPr>
          <p:spPr>
            <a:xfrm>
              <a:off x="6367182" y="5860305"/>
              <a:ext cx="557380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809625" indent="-809625">
                <a:buFontTx/>
                <a:buNone/>
              </a:pPr>
              <a:r>
                <a:rPr lang="en-US" altLang="en-US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The early particle shall gain more energy</a:t>
              </a:r>
              <a:endParaRPr lang="en-US" alt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4" name="ZoneTexte 363">
              <a:extLst>
                <a:ext uri="{FF2B5EF4-FFF2-40B4-BE49-F238E27FC236}">
                  <a16:creationId xmlns:a16="http://schemas.microsoft.com/office/drawing/2014/main" id="{6D109E10-F48C-4F73-8280-B1030BCC3BEC}"/>
                </a:ext>
              </a:extLst>
            </p:cNvPr>
            <p:cNvSpPr txBox="1"/>
            <p:nvPr/>
          </p:nvSpPr>
          <p:spPr>
            <a:xfrm>
              <a:off x="9905998" y="3490863"/>
              <a:ext cx="79786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b="0" dirty="0" err="1">
                  <a:ea typeface="Cambria Math" panose="02040503050406030204" pitchFamily="18" charset="0"/>
                </a:rPr>
                <a:t>late</a:t>
              </a:r>
              <a:endParaRPr lang="fr-FR" dirty="0"/>
            </a:p>
          </p:txBody>
        </p:sp>
        <p:sp>
          <p:nvSpPr>
            <p:cNvPr id="365" name="ZoneTexte 364">
              <a:extLst>
                <a:ext uri="{FF2B5EF4-FFF2-40B4-BE49-F238E27FC236}">
                  <a16:creationId xmlns:a16="http://schemas.microsoft.com/office/drawing/2014/main" id="{9ED2AADC-812D-462E-A3BD-C3643B4329C0}"/>
                </a:ext>
              </a:extLst>
            </p:cNvPr>
            <p:cNvSpPr txBox="1"/>
            <p:nvPr/>
          </p:nvSpPr>
          <p:spPr>
            <a:xfrm>
              <a:off x="8964704" y="2979875"/>
              <a:ext cx="79786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b="0" dirty="0" err="1">
                  <a:ea typeface="Cambria Math" panose="02040503050406030204" pitchFamily="18" charset="0"/>
                </a:rPr>
                <a:t>early</a:t>
              </a:r>
              <a:endParaRPr lang="fr-FR" dirty="0"/>
            </a:p>
          </p:txBody>
        </p:sp>
        <p:sp>
          <p:nvSpPr>
            <p:cNvPr id="367" name="ZoneTexte 366">
              <a:extLst>
                <a:ext uri="{FF2B5EF4-FFF2-40B4-BE49-F238E27FC236}">
                  <a16:creationId xmlns:a16="http://schemas.microsoft.com/office/drawing/2014/main" id="{4FB978C3-9282-48CC-9E30-4D28A264D71A}"/>
                </a:ext>
              </a:extLst>
            </p:cNvPr>
            <p:cNvSpPr txBox="1"/>
            <p:nvPr/>
          </p:nvSpPr>
          <p:spPr>
            <a:xfrm>
              <a:off x="8052548" y="6255658"/>
              <a:ext cx="3081618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809625" indent="-809625">
                <a:buFontTx/>
                <a:buNone/>
              </a:pPr>
              <a:r>
                <a:rPr lang="en-US" alt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(to elongate its trajectory)</a:t>
              </a:r>
              <a:endParaRPr lang="en-US" alt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ZoneTexte 43">
                  <a:extLst>
                    <a:ext uri="{FF2B5EF4-FFF2-40B4-BE49-F238E27FC236}">
                      <a16:creationId xmlns:a16="http://schemas.microsoft.com/office/drawing/2014/main" id="{A6DCD920-FB0F-48EF-A3E9-46097B329A85}"/>
                    </a:ext>
                  </a:extLst>
                </p:cNvPr>
                <p:cNvSpPr txBox="1"/>
                <p:nvPr/>
              </p:nvSpPr>
              <p:spPr>
                <a:xfrm rot="16200000">
                  <a:off x="6363902" y="3845177"/>
                  <a:ext cx="780344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fr-FR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44" name="ZoneTexte 43">
                  <a:extLst>
                    <a:ext uri="{FF2B5EF4-FFF2-40B4-BE49-F238E27FC236}">
                      <a16:creationId xmlns:a16="http://schemas.microsoft.com/office/drawing/2014/main" id="{A6DCD920-FB0F-48EF-A3E9-46097B329A8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6363902" y="3845177"/>
                  <a:ext cx="780344" cy="369332"/>
                </a:xfrm>
                <a:prstGeom prst="rect">
                  <a:avLst/>
                </a:prstGeom>
                <a:blipFill>
                  <a:blip r:embed="rId25"/>
                  <a:stretch>
                    <a:fillRect r="-8333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ZoneTexte 44">
                  <a:extLst>
                    <a:ext uri="{FF2B5EF4-FFF2-40B4-BE49-F238E27FC236}">
                      <a16:creationId xmlns:a16="http://schemas.microsoft.com/office/drawing/2014/main" id="{A6D48EF8-2D0C-4EA5-88D8-BBEC8F376119}"/>
                    </a:ext>
                  </a:extLst>
                </p:cNvPr>
                <p:cNvSpPr txBox="1"/>
                <p:nvPr/>
              </p:nvSpPr>
              <p:spPr>
                <a:xfrm>
                  <a:off x="10199649" y="2341006"/>
                  <a:ext cx="947439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  <m:r>
                          <a:rPr lang="fr-F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&lt;</m:t>
                        </m:r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oMath>
                    </m:oMathPara>
                  </a14:m>
                  <a:endParaRPr lang="fr-FR" sz="2800" dirty="0"/>
                </a:p>
              </p:txBody>
            </p:sp>
          </mc:Choice>
          <mc:Fallback xmlns="">
            <p:sp>
              <p:nvSpPr>
                <p:cNvPr id="45" name="ZoneTexte 44">
                  <a:extLst>
                    <a:ext uri="{FF2B5EF4-FFF2-40B4-BE49-F238E27FC236}">
                      <a16:creationId xmlns:a16="http://schemas.microsoft.com/office/drawing/2014/main" id="{A6D48EF8-2D0C-4EA5-88D8-BBEC8F37611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99649" y="2341006"/>
                  <a:ext cx="947439" cy="430887"/>
                </a:xfrm>
                <a:prstGeom prst="rect">
                  <a:avLst/>
                </a:prstGeom>
                <a:blipFill>
                  <a:blip r:embed="rId2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47" name="Image 46">
            <a:extLst>
              <a:ext uri="{FF2B5EF4-FFF2-40B4-BE49-F238E27FC236}">
                <a16:creationId xmlns:a16="http://schemas.microsoft.com/office/drawing/2014/main" id="{E0CFE6AF-7209-424F-B63C-9CB4BE218CBE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833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3A811EEF-154D-4775-9F71-A8D24CB41F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229600" cy="6794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Correction in </a:t>
            </a:r>
            <a:r>
              <a:rPr lang="fr-FR" altLang="fr-FR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circular</a:t>
            </a:r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machine</a:t>
            </a:r>
            <a:endParaRPr lang="fr-FR" altLang="fr-FR" sz="3600" b="1" i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4" name="ZoneTexte 313">
            <a:extLst>
              <a:ext uri="{FF2B5EF4-FFF2-40B4-BE49-F238E27FC236}">
                <a16:creationId xmlns:a16="http://schemas.microsoft.com/office/drawing/2014/main" id="{6C4C63FF-6B9A-4DBA-A5F3-447DAC2CC17F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24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2B09FC4F-983E-40D1-BEB9-9408DEC55B62}"/>
                  </a:ext>
                </a:extLst>
              </p:cNvPr>
              <p:cNvSpPr txBox="1"/>
              <p:nvPr/>
            </p:nvSpPr>
            <p:spPr>
              <a:xfrm>
                <a:off x="895121" y="1436775"/>
                <a:ext cx="3053144" cy="7805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r>
                            <a:rPr lang="fr-FR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num>
                        <m:den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r>
                            <a:rPr lang="fr-FR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num>
                        <m:den>
                          <m:sSubSup>
                            <m:sSubSupPr>
                              <m:ctrlPr>
                                <a:rPr lang="fr-FR" sz="2400" i="1">
                                  <a:solidFill>
                                    <a:srgbClr val="B0AC0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2400" i="1">
                                  <a:solidFill>
                                    <a:srgbClr val="B0AC0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fr-FR" sz="2400" i="1">
                                  <a:solidFill>
                                    <a:srgbClr val="B0AC0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fr-FR" sz="2400" i="1">
                                  <a:solidFill>
                                    <a:srgbClr val="B0AC0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fr-FR" sz="2400" i="1">
                                  <a:solidFill>
                                    <a:srgbClr val="B0AC0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2400" i="1">
                                  <a:solidFill>
                                    <a:srgbClr val="B0AC0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fr-FR" sz="2400" i="1">
                                  <a:solidFill>
                                    <a:srgbClr val="B0AC0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fr-FR" sz="2400" i="1">
                                  <a:solidFill>
                                    <a:srgbClr val="B0AC0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fr-FR" sz="24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2B09FC4F-983E-40D1-BEB9-9408DEC55B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121" y="1436775"/>
                <a:ext cx="3053144" cy="78059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14AE91AD-44F9-4205-BBC7-022E15660086}"/>
                  </a:ext>
                </a:extLst>
              </p:cNvPr>
              <p:cNvSpPr txBox="1"/>
              <p:nvPr/>
            </p:nvSpPr>
            <p:spPr>
              <a:xfrm>
                <a:off x="7244862" y="1389943"/>
                <a:ext cx="2233245" cy="8646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400" i="1" smtClean="0">
                          <a:solidFill>
                            <a:srgbClr val="B0AC0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  <m:r>
                        <a:rPr lang="fr-FR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fr-FR" sz="2400" i="1">
                                  <a:solidFill>
                                    <a:srgbClr val="B0AC0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2400" i="1">
                                  <a:solidFill>
                                    <a:srgbClr val="B0AC0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fr-FR" sz="2400" i="1">
                                  <a:solidFill>
                                    <a:srgbClr val="B0AC0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fr-FR" sz="2400" b="0" i="1" smtClean="0">
                                  <a:solidFill>
                                    <a:srgbClr val="B0AC0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fr-FR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fr-FR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14AE91AD-44F9-4205-BBC7-022E156600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4862" y="1389943"/>
                <a:ext cx="2233245" cy="86466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ZoneTexte 19">
            <a:extLst>
              <a:ext uri="{FF2B5EF4-FFF2-40B4-BE49-F238E27FC236}">
                <a16:creationId xmlns:a16="http://schemas.microsoft.com/office/drawing/2014/main" id="{EB1AFD5E-03FB-4FD0-93F8-DD384FE88053}"/>
              </a:ext>
            </a:extLst>
          </p:cNvPr>
          <p:cNvSpPr txBox="1"/>
          <p:nvPr/>
        </p:nvSpPr>
        <p:spPr>
          <a:xfrm>
            <a:off x="5336930" y="1600201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ym typeface="Wingdings" panose="05000000000000000000" pitchFamily="2" charset="2"/>
              </a:rPr>
              <a:t>+</a:t>
            </a:r>
            <a:endParaRPr lang="fr-FR" sz="2400" dirty="0"/>
          </a:p>
        </p:txBody>
      </p:sp>
      <p:sp>
        <p:nvSpPr>
          <p:cNvPr id="21" name="Text Box 3">
            <a:extLst>
              <a:ext uri="{FF2B5EF4-FFF2-40B4-BE49-F238E27FC236}">
                <a16:creationId xmlns:a16="http://schemas.microsoft.com/office/drawing/2014/main" id="{034B8DA1-4759-43F3-AAC9-4713E8912D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4824" y="867114"/>
            <a:ext cx="1111500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 eaLnBrk="0" hangingPunct="0"/>
            <a:r>
              <a:rPr lang="en-GB" altLang="fr-FR" sz="2400" baseline="0" dirty="0">
                <a:latin typeface="Times New Roman" panose="02020603050405020304" pitchFamily="18" charset="0"/>
              </a:rPr>
              <a:t>In </a:t>
            </a:r>
            <a:r>
              <a:rPr lang="en-GB" altLang="fr-FR" sz="2400" baseline="0" dirty="0" err="1">
                <a:latin typeface="Times New Roman" panose="02020603050405020304" pitchFamily="18" charset="0"/>
              </a:rPr>
              <a:t>linac</a:t>
            </a:r>
            <a:endParaRPr lang="en-GB" altLang="fr-FR" sz="2400" baseline="0" dirty="0">
              <a:latin typeface="Times New Roman" panose="02020603050405020304" pitchFamily="18" charset="0"/>
            </a:endParaRPr>
          </a:p>
        </p:txBody>
      </p:sp>
      <p:sp>
        <p:nvSpPr>
          <p:cNvPr id="22" name="Text Box 3">
            <a:extLst>
              <a:ext uri="{FF2B5EF4-FFF2-40B4-BE49-F238E27FC236}">
                <a16:creationId xmlns:a16="http://schemas.microsoft.com/office/drawing/2014/main" id="{8D24BE3D-7BF1-4D45-BB95-D63A54B595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6201" y="867114"/>
            <a:ext cx="1419276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 eaLnBrk="0" hangingPunct="0"/>
            <a:r>
              <a:rPr lang="en-GB" altLang="fr-FR" sz="2400" baseline="0" dirty="0">
                <a:latin typeface="Times New Roman" panose="02020603050405020304" pitchFamily="18" charset="0"/>
              </a:rPr>
              <a:t>In general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63F3A9A4-A01C-4DF0-B169-8C7ED3998BC1}"/>
              </a:ext>
            </a:extLst>
          </p:cNvPr>
          <p:cNvGrpSpPr/>
          <p:nvPr/>
        </p:nvGrpSpPr>
        <p:grpSpPr>
          <a:xfrm>
            <a:off x="1019907" y="4245650"/>
            <a:ext cx="4904889" cy="1062435"/>
            <a:chOff x="1019907" y="4245650"/>
            <a:chExt cx="4904889" cy="1062435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8051C19B-D0EC-45FE-BAA7-8FB5ED451F37}"/>
                </a:ext>
              </a:extLst>
            </p:cNvPr>
            <p:cNvSpPr/>
            <p:nvPr/>
          </p:nvSpPr>
          <p:spPr>
            <a:xfrm>
              <a:off x="2693548" y="4245650"/>
              <a:ext cx="3231248" cy="1062435"/>
            </a:xfrm>
            <a:prstGeom prst="rect">
              <a:avLst/>
            </a:prstGeom>
            <a:solidFill>
              <a:srgbClr val="99FF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ZoneTexte 22">
                  <a:extLst>
                    <a:ext uri="{FF2B5EF4-FFF2-40B4-BE49-F238E27FC236}">
                      <a16:creationId xmlns:a16="http://schemas.microsoft.com/office/drawing/2014/main" id="{64B7D3AA-2E00-436C-B54C-0C6A67F98CCE}"/>
                    </a:ext>
                  </a:extLst>
                </p:cNvPr>
                <p:cNvSpPr txBox="1"/>
                <p:nvPr/>
              </p:nvSpPr>
              <p:spPr>
                <a:xfrm>
                  <a:off x="2829428" y="4382198"/>
                  <a:ext cx="2989472" cy="7805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fr-FR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num>
                          <m:den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den>
                        </m:f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=−</m:t>
                        </m:r>
                        <m:f>
                          <m:f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fr-FR" sz="2400" i="1">
                                <a:solidFill>
                                  <a:srgbClr val="B0AC0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𝜂</m:t>
                            </m:r>
                          </m:num>
                          <m:den>
                            <m:sSub>
                              <m:sSubPr>
                                <m:ctrlPr>
                                  <a:rPr lang="fr-FR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  <m:sub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  <m:sSup>
                              <m:sSup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f>
                          <m:f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</m:num>
                          <m:den>
                            <m:sSub>
                              <m:sSubPr>
                                <m:ctrlPr>
                                  <a:rPr lang="fr-FR" sz="2400" b="0" i="1" smtClean="0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</m:e>
                              <m:sub>
                                <m:r>
                                  <a:rPr lang="fr-FR" sz="2400" b="0" i="1" smtClean="0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  <m:sSubSup>
                              <m:sSubSupPr>
                                <m:ctrlPr>
                                  <a:rPr lang="fr-FR" sz="24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fr-FR" sz="24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fr-FR" sz="24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  <m:sup>
                                <m:r>
                                  <a:rPr lang="fr-FR" sz="24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bSup>
                          </m:den>
                        </m:f>
                      </m:oMath>
                    </m:oMathPara>
                  </a14:m>
                  <a:endParaRPr lang="fr-FR" sz="2400" b="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3" name="ZoneTexte 22">
                  <a:extLst>
                    <a:ext uri="{FF2B5EF4-FFF2-40B4-BE49-F238E27FC236}">
                      <a16:creationId xmlns:a16="http://schemas.microsoft.com/office/drawing/2014/main" id="{64B7D3AA-2E00-436C-B54C-0C6A67F98CC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29428" y="4382198"/>
                  <a:ext cx="2989472" cy="780598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7D4C013F-FD04-4002-B1BE-E5E55C082DDC}"/>
                </a:ext>
              </a:extLst>
            </p:cNvPr>
            <p:cNvSpPr txBox="1"/>
            <p:nvPr/>
          </p:nvSpPr>
          <p:spPr>
            <a:xfrm>
              <a:off x="1019907" y="4536831"/>
              <a:ext cx="51328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dirty="0">
                  <a:sym typeface="Wingdings" panose="05000000000000000000" pitchFamily="2" charset="2"/>
                </a:rPr>
                <a:t></a:t>
              </a:r>
              <a:endParaRPr lang="fr-FR" sz="2400" dirty="0"/>
            </a:p>
          </p:txBody>
        </p:sp>
      </p:grpSp>
      <p:grpSp>
        <p:nvGrpSpPr>
          <p:cNvPr id="3" name="Groupe 2">
            <a:extLst>
              <a:ext uri="{FF2B5EF4-FFF2-40B4-BE49-F238E27FC236}">
                <a16:creationId xmlns:a16="http://schemas.microsoft.com/office/drawing/2014/main" id="{A59402B7-A7D9-4B78-9C9C-EE5267389B9E}"/>
              </a:ext>
            </a:extLst>
          </p:cNvPr>
          <p:cNvGrpSpPr/>
          <p:nvPr/>
        </p:nvGrpSpPr>
        <p:grpSpPr>
          <a:xfrm>
            <a:off x="1019907" y="3086858"/>
            <a:ext cx="5978769" cy="864660"/>
            <a:chOff x="1019907" y="3086858"/>
            <a:chExt cx="5978769" cy="864660"/>
          </a:xfrm>
        </p:grpSpPr>
        <p:sp>
          <p:nvSpPr>
            <p:cNvPr id="2" name="ZoneTexte 1">
              <a:extLst>
                <a:ext uri="{FF2B5EF4-FFF2-40B4-BE49-F238E27FC236}">
                  <a16:creationId xmlns:a16="http://schemas.microsoft.com/office/drawing/2014/main" id="{C51AEE66-E65A-41D1-A09D-65F9FD4C9FD8}"/>
                </a:ext>
              </a:extLst>
            </p:cNvPr>
            <p:cNvSpPr txBox="1"/>
            <p:nvPr/>
          </p:nvSpPr>
          <p:spPr>
            <a:xfrm>
              <a:off x="1019907" y="3305908"/>
              <a:ext cx="51328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dirty="0">
                  <a:sym typeface="Wingdings" panose="05000000000000000000" pitchFamily="2" charset="2"/>
                </a:rPr>
                <a:t></a:t>
              </a:r>
              <a:endParaRPr lang="fr-FR" sz="2400" dirty="0"/>
            </a:p>
          </p:txBody>
        </p:sp>
        <p:sp>
          <p:nvSpPr>
            <p:cNvPr id="26" name="Text Box 3">
              <a:extLst>
                <a:ext uri="{FF2B5EF4-FFF2-40B4-BE49-F238E27FC236}">
                  <a16:creationId xmlns:a16="http://schemas.microsoft.com/office/drawing/2014/main" id="{FC218A76-C013-459B-8C54-85C1A2C558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57048" y="3267414"/>
              <a:ext cx="1247755" cy="4638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 eaLnBrk="0" hangingPunct="0"/>
              <a:r>
                <a:rPr lang="en-GB" altLang="fr-FR" sz="2400" baseline="0" dirty="0">
                  <a:latin typeface="Times New Roman" panose="02020603050405020304" pitchFamily="18" charset="0"/>
                </a:rPr>
                <a:t>Replac</a:t>
              </a:r>
              <a:r>
                <a:rPr lang="en-GB" altLang="fr-FR" sz="2400" dirty="0">
                  <a:latin typeface="Times New Roman" panose="02020603050405020304" pitchFamily="18" charset="0"/>
                </a:rPr>
                <a:t>e </a:t>
              </a:r>
              <a:endParaRPr lang="en-GB" altLang="fr-FR" sz="2400" baseline="0" dirty="0">
                <a:latin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ZoneTexte 27">
                  <a:extLst>
                    <a:ext uri="{FF2B5EF4-FFF2-40B4-BE49-F238E27FC236}">
                      <a16:creationId xmlns:a16="http://schemas.microsoft.com/office/drawing/2014/main" id="{91B4D2B2-CA85-478C-B687-41F3638FE4CC}"/>
                    </a:ext>
                  </a:extLst>
                </p:cNvPr>
                <p:cNvSpPr txBox="1"/>
                <p:nvPr/>
              </p:nvSpPr>
              <p:spPr>
                <a:xfrm>
                  <a:off x="2514601" y="3086858"/>
                  <a:ext cx="2233245" cy="86190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Sup>
                              <m:sSubSupPr>
                                <m:ctrlPr>
                                  <a:rPr lang="fr-FR" sz="24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fr-FR" sz="24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</m:e>
                              <m:sub>
                                <m:r>
                                  <a:rPr lang="fr-FR" sz="24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  <m:sup>
                                <m:r>
                                  <a:rPr lang="fr-FR" sz="24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28" name="ZoneTexte 27">
                  <a:extLst>
                    <a:ext uri="{FF2B5EF4-FFF2-40B4-BE49-F238E27FC236}">
                      <a16:creationId xmlns:a16="http://schemas.microsoft.com/office/drawing/2014/main" id="{91B4D2B2-CA85-478C-B687-41F3638FE4C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14601" y="3086858"/>
                  <a:ext cx="2233245" cy="861903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" name="Text Box 3">
              <a:extLst>
                <a:ext uri="{FF2B5EF4-FFF2-40B4-BE49-F238E27FC236}">
                  <a16:creationId xmlns:a16="http://schemas.microsoft.com/office/drawing/2014/main" id="{5683F516-CA2C-4BC4-A109-1B9E510737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44110" y="3267414"/>
              <a:ext cx="566479" cy="4638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 eaLnBrk="0" hangingPunct="0"/>
              <a:r>
                <a:rPr lang="en-GB" altLang="fr-FR" sz="2400" baseline="0" dirty="0">
                  <a:latin typeface="Times New Roman" panose="02020603050405020304" pitchFamily="18" charset="0"/>
                </a:rPr>
                <a:t>by</a:t>
              </a:r>
              <a:r>
                <a:rPr lang="en-GB" altLang="fr-FR" sz="2400" dirty="0">
                  <a:latin typeface="Times New Roman" panose="02020603050405020304" pitchFamily="18" charset="0"/>
                </a:rPr>
                <a:t> </a:t>
              </a:r>
              <a:endParaRPr lang="en-GB" altLang="fr-FR" sz="2400" baseline="0" dirty="0">
                <a:latin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ZoneTexte 29">
                  <a:extLst>
                    <a:ext uri="{FF2B5EF4-FFF2-40B4-BE49-F238E27FC236}">
                      <a16:creationId xmlns:a16="http://schemas.microsoft.com/office/drawing/2014/main" id="{1A3589B3-E48B-4568-8499-467F0E47AC75}"/>
                    </a:ext>
                  </a:extLst>
                </p:cNvPr>
                <p:cNvSpPr txBox="1"/>
                <p:nvPr/>
              </p:nvSpPr>
              <p:spPr>
                <a:xfrm>
                  <a:off x="4765431" y="3086858"/>
                  <a:ext cx="2233245" cy="86466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i="1" smtClean="0">
                            <a:solidFill>
                              <a:srgbClr val="B0AC0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  <m:r>
                          <a:rPr lang="fr-FR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Sup>
                              <m:sSubSupPr>
                                <m:ctrlPr>
                                  <a:rPr lang="fr-FR" sz="24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fr-FR" sz="24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</m:e>
                              <m:sub>
                                <m:r>
                                  <a:rPr lang="fr-FR" sz="24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  <m:sup>
                                <m:r>
                                  <a:rPr lang="fr-FR" sz="2400" b="0" i="1" smtClean="0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  <m:r>
                          <a:rPr lang="fr-FR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fr-FR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30" name="ZoneTexte 29">
                  <a:extLst>
                    <a:ext uri="{FF2B5EF4-FFF2-40B4-BE49-F238E27FC236}">
                      <a16:creationId xmlns:a16="http://schemas.microsoft.com/office/drawing/2014/main" id="{1A3589B3-E48B-4568-8499-467F0E47AC7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65431" y="3086858"/>
                  <a:ext cx="2233245" cy="864660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9" name="Image 18">
            <a:extLst>
              <a:ext uri="{FF2B5EF4-FFF2-40B4-BE49-F238E27FC236}">
                <a16:creationId xmlns:a16="http://schemas.microsoft.com/office/drawing/2014/main" id="{A08C59D8-A28F-4FFD-81D7-4BB7F0E6353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321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3A811EEF-154D-4775-9F71-A8D24CB41F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229600" cy="6794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Phase-</a:t>
            </a:r>
            <a:r>
              <a:rPr lang="fr-FR" altLang="fr-FR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space</a:t>
            </a:r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trajectories</a:t>
            </a:r>
            <a:endParaRPr lang="fr-FR" altLang="fr-FR" sz="3600" b="1" i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 Box 5">
            <a:extLst>
              <a:ext uri="{FF2B5EF4-FFF2-40B4-BE49-F238E27FC236}">
                <a16:creationId xmlns:a16="http://schemas.microsoft.com/office/drawing/2014/main" id="{40D44762-ED4E-447D-8FE0-6E23747E5C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0427" y="617415"/>
            <a:ext cx="174856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en-US" altLang="en-US" sz="2800" dirty="0">
                <a:cs typeface="Times New Roman" pitchFamily="18" charset="0"/>
              </a:rPr>
              <a:t>In cavities</a:t>
            </a:r>
          </a:p>
        </p:txBody>
      </p:sp>
      <p:sp>
        <p:nvSpPr>
          <p:cNvPr id="73" name="Text Box 5">
            <a:extLst>
              <a:ext uri="{FF2B5EF4-FFF2-40B4-BE49-F238E27FC236}">
                <a16:creationId xmlns:a16="http://schemas.microsoft.com/office/drawing/2014/main" id="{8AF69D09-B0E3-465E-A15F-72DDECB900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31961" y="608623"/>
            <a:ext cx="222335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en-US" altLang="en-US" sz="2800" dirty="0">
                <a:cs typeface="Times New Roman" pitchFamily="18" charset="0"/>
              </a:rPr>
              <a:t>In accelerator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6FAFB624-C0F3-4404-8F2B-543AE9EACB0A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25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0" name="Text Box 5">
            <a:extLst>
              <a:ext uri="{FF2B5EF4-FFF2-40B4-BE49-F238E27FC236}">
                <a16:creationId xmlns:a16="http://schemas.microsoft.com/office/drawing/2014/main" id="{8B5906D9-5130-497A-AEE0-A40847C70C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50868" y="617415"/>
            <a:ext cx="283148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en-US" altLang="en-US" sz="2800" dirty="0">
                <a:cs typeface="Times New Roman" pitchFamily="18" charset="0"/>
              </a:rPr>
              <a:t>Between cavities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444B59DE-F51A-44CF-B972-71314EB11957}"/>
              </a:ext>
            </a:extLst>
          </p:cNvPr>
          <p:cNvGrpSpPr/>
          <p:nvPr/>
        </p:nvGrpSpPr>
        <p:grpSpPr>
          <a:xfrm>
            <a:off x="290717" y="1374366"/>
            <a:ext cx="11901283" cy="2072219"/>
            <a:chOff x="290717" y="1374366"/>
            <a:chExt cx="11901283" cy="207221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ZoneTexte 44">
                  <a:extLst>
                    <a:ext uri="{FF2B5EF4-FFF2-40B4-BE49-F238E27FC236}">
                      <a16:creationId xmlns:a16="http://schemas.microsoft.com/office/drawing/2014/main" id="{B8CD5356-9308-4EC9-9C71-23148C16381A}"/>
                    </a:ext>
                  </a:extLst>
                </p:cNvPr>
                <p:cNvSpPr txBox="1"/>
                <p:nvPr/>
              </p:nvSpPr>
              <p:spPr>
                <a:xfrm>
                  <a:off x="290717" y="2165160"/>
                  <a:ext cx="718851" cy="5539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fr-FR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</m:oMath>
                  </a14:m>
                  <a:r>
                    <a:rPr lang="fr-FR" sz="3600" b="0" dirty="0">
                      <a:ea typeface="Cambria Math" panose="02040503050406030204" pitchFamily="18" charset="0"/>
                    </a:rPr>
                    <a:t>&gt;0</a:t>
                  </a:r>
                </a:p>
              </p:txBody>
            </p:sp>
          </mc:Choice>
          <mc:Fallback xmlns="">
            <p:sp>
              <p:nvSpPr>
                <p:cNvPr id="45" name="ZoneTexte 44">
                  <a:extLst>
                    <a:ext uri="{FF2B5EF4-FFF2-40B4-BE49-F238E27FC236}">
                      <a16:creationId xmlns:a16="http://schemas.microsoft.com/office/drawing/2014/main" id="{B8CD5356-9308-4EC9-9C71-23148C16381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0717" y="2165160"/>
                  <a:ext cx="718851" cy="553998"/>
                </a:xfrm>
                <a:prstGeom prst="rect">
                  <a:avLst/>
                </a:prstGeom>
                <a:blipFill>
                  <a:blip r:embed="rId2"/>
                  <a:stretch>
                    <a:fillRect l="-3390" t="-25275" r="-37288" b="-49451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8" name="Connecteur droit avec flèche 57">
              <a:extLst>
                <a:ext uri="{FF2B5EF4-FFF2-40B4-BE49-F238E27FC236}">
                  <a16:creationId xmlns:a16="http://schemas.microsoft.com/office/drawing/2014/main" id="{8D74F954-1C89-473C-B252-7F0CE80FFA9F}"/>
                </a:ext>
              </a:extLst>
            </p:cNvPr>
            <p:cNvCxnSpPr/>
            <p:nvPr/>
          </p:nvCxnSpPr>
          <p:spPr>
            <a:xfrm>
              <a:off x="9012116" y="2567354"/>
              <a:ext cx="2927838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avec flèche 61">
              <a:extLst>
                <a:ext uri="{FF2B5EF4-FFF2-40B4-BE49-F238E27FC236}">
                  <a16:creationId xmlns:a16="http://schemas.microsoft.com/office/drawing/2014/main" id="{B770310A-A33F-42A1-8048-854D060428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445262" y="1635369"/>
              <a:ext cx="0" cy="181121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Arc 5">
              <a:extLst>
                <a:ext uri="{FF2B5EF4-FFF2-40B4-BE49-F238E27FC236}">
                  <a16:creationId xmlns:a16="http://schemas.microsoft.com/office/drawing/2014/main" id="{D83EF364-F30D-453D-BA4B-406FD3FD9845}"/>
                </a:ext>
              </a:extLst>
            </p:cNvPr>
            <p:cNvSpPr/>
            <p:nvPr/>
          </p:nvSpPr>
          <p:spPr>
            <a:xfrm>
              <a:off x="9838593" y="1960685"/>
              <a:ext cx="1224000" cy="1224000"/>
            </a:xfrm>
            <a:prstGeom prst="arc">
              <a:avLst>
                <a:gd name="adj1" fmla="val 4984902"/>
                <a:gd name="adj2" fmla="val 119196"/>
              </a:avLst>
            </a:prstGeom>
            <a:ln w="5715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7" name="ZoneTexte 66">
                  <a:extLst>
                    <a:ext uri="{FF2B5EF4-FFF2-40B4-BE49-F238E27FC236}">
                      <a16:creationId xmlns:a16="http://schemas.microsoft.com/office/drawing/2014/main" id="{2155EEC5-ABEF-47F1-81A3-ADCE5F99589A}"/>
                    </a:ext>
                  </a:extLst>
                </p:cNvPr>
                <p:cNvSpPr txBox="1"/>
                <p:nvPr/>
              </p:nvSpPr>
              <p:spPr>
                <a:xfrm>
                  <a:off x="9907104" y="1374366"/>
                  <a:ext cx="458139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fr-FR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oMath>
                    </m:oMathPara>
                  </a14:m>
                  <a:endParaRPr lang="fr-FR" sz="2400" dirty="0">
                    <a:solidFill>
                      <a:srgbClr val="00B050"/>
                    </a:solidFill>
                  </a:endParaRPr>
                </a:p>
              </p:txBody>
            </p:sp>
          </mc:Choice>
          <mc:Fallback xmlns="">
            <p:sp>
              <p:nvSpPr>
                <p:cNvPr id="67" name="ZoneTexte 66">
                  <a:extLst>
                    <a:ext uri="{FF2B5EF4-FFF2-40B4-BE49-F238E27FC236}">
                      <a16:creationId xmlns:a16="http://schemas.microsoft.com/office/drawing/2014/main" id="{2155EEC5-ABEF-47F1-81A3-ADCE5F99589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907104" y="1374366"/>
                  <a:ext cx="458139" cy="369332"/>
                </a:xfrm>
                <a:prstGeom prst="rect">
                  <a:avLst/>
                </a:prstGeom>
                <a:blipFill>
                  <a:blip r:embed="rId3"/>
                  <a:stretch>
                    <a:fillRect l="-16000" r="-14667" b="-655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ZoneTexte 33">
                  <a:extLst>
                    <a:ext uri="{FF2B5EF4-FFF2-40B4-BE49-F238E27FC236}">
                      <a16:creationId xmlns:a16="http://schemas.microsoft.com/office/drawing/2014/main" id="{ECE4D307-A241-4150-B5D8-DCD6AE124A7B}"/>
                    </a:ext>
                  </a:extLst>
                </p:cNvPr>
                <p:cNvSpPr txBox="1"/>
                <p:nvPr/>
              </p:nvSpPr>
              <p:spPr>
                <a:xfrm>
                  <a:off x="11742966" y="2631494"/>
                  <a:ext cx="449034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𝛿𝜑</m:t>
                        </m:r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34" name="ZoneTexte 33">
                  <a:extLst>
                    <a:ext uri="{FF2B5EF4-FFF2-40B4-BE49-F238E27FC236}">
                      <a16:creationId xmlns:a16="http://schemas.microsoft.com/office/drawing/2014/main" id="{ECE4D307-A241-4150-B5D8-DCD6AE124A7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742966" y="2631494"/>
                  <a:ext cx="449034" cy="369332"/>
                </a:xfrm>
                <a:prstGeom prst="rect">
                  <a:avLst/>
                </a:prstGeom>
                <a:blipFill>
                  <a:blip r:embed="rId4"/>
                  <a:stretch>
                    <a:fillRect l="-22973" r="-22973" b="-350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1" name="Connecteur droit avec flèche 30">
              <a:extLst>
                <a:ext uri="{FF2B5EF4-FFF2-40B4-BE49-F238E27FC236}">
                  <a16:creationId xmlns:a16="http://schemas.microsoft.com/office/drawing/2014/main" id="{4A3E9D20-71DA-497B-A21F-C0F01A6738AC}"/>
                </a:ext>
              </a:extLst>
            </p:cNvPr>
            <p:cNvCxnSpPr/>
            <p:nvPr/>
          </p:nvCxnSpPr>
          <p:spPr>
            <a:xfrm>
              <a:off x="1538655" y="2567354"/>
              <a:ext cx="2927838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avec flèche 31">
              <a:extLst>
                <a:ext uri="{FF2B5EF4-FFF2-40B4-BE49-F238E27FC236}">
                  <a16:creationId xmlns:a16="http://schemas.microsoft.com/office/drawing/2014/main" id="{D01212D5-D53B-4938-8724-52EEF8959AF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71801" y="1635369"/>
              <a:ext cx="0" cy="181121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ZoneTexte 37">
                  <a:extLst>
                    <a:ext uri="{FF2B5EF4-FFF2-40B4-BE49-F238E27FC236}">
                      <a16:creationId xmlns:a16="http://schemas.microsoft.com/office/drawing/2014/main" id="{68F9A7C0-DF4A-47E8-B27C-C49B277A9CEE}"/>
                    </a:ext>
                  </a:extLst>
                </p:cNvPr>
                <p:cNvSpPr txBox="1"/>
                <p:nvPr/>
              </p:nvSpPr>
              <p:spPr>
                <a:xfrm>
                  <a:off x="2433643" y="1374366"/>
                  <a:ext cx="458139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fr-FR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oMath>
                    </m:oMathPara>
                  </a14:m>
                  <a:endParaRPr lang="fr-FR" sz="2400" dirty="0">
                    <a:solidFill>
                      <a:srgbClr val="00B050"/>
                    </a:solidFill>
                  </a:endParaRPr>
                </a:p>
              </p:txBody>
            </p:sp>
          </mc:Choice>
          <mc:Fallback xmlns="">
            <p:sp>
              <p:nvSpPr>
                <p:cNvPr id="38" name="ZoneTexte 37">
                  <a:extLst>
                    <a:ext uri="{FF2B5EF4-FFF2-40B4-BE49-F238E27FC236}">
                      <a16:creationId xmlns:a16="http://schemas.microsoft.com/office/drawing/2014/main" id="{68F9A7C0-DF4A-47E8-B27C-C49B277A9CE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33643" y="1374366"/>
                  <a:ext cx="458139" cy="369332"/>
                </a:xfrm>
                <a:prstGeom prst="rect">
                  <a:avLst/>
                </a:prstGeom>
                <a:blipFill>
                  <a:blip r:embed="rId5"/>
                  <a:stretch>
                    <a:fillRect l="-16000" r="-14667" b="-655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ZoneTexte 38">
                  <a:extLst>
                    <a:ext uri="{FF2B5EF4-FFF2-40B4-BE49-F238E27FC236}">
                      <a16:creationId xmlns:a16="http://schemas.microsoft.com/office/drawing/2014/main" id="{4F2B2591-9D6D-4315-834A-A986B5F15E28}"/>
                    </a:ext>
                  </a:extLst>
                </p:cNvPr>
                <p:cNvSpPr txBox="1"/>
                <p:nvPr/>
              </p:nvSpPr>
              <p:spPr>
                <a:xfrm>
                  <a:off x="4269505" y="2631494"/>
                  <a:ext cx="449034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𝛿𝜑</m:t>
                        </m:r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39" name="ZoneTexte 38">
                  <a:extLst>
                    <a:ext uri="{FF2B5EF4-FFF2-40B4-BE49-F238E27FC236}">
                      <a16:creationId xmlns:a16="http://schemas.microsoft.com/office/drawing/2014/main" id="{4F2B2591-9D6D-4315-834A-A986B5F15E2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69505" y="2631494"/>
                  <a:ext cx="449034" cy="369332"/>
                </a:xfrm>
                <a:prstGeom prst="rect">
                  <a:avLst/>
                </a:prstGeom>
                <a:blipFill>
                  <a:blip r:embed="rId6"/>
                  <a:stretch>
                    <a:fillRect l="-22973" r="-22973" b="-350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0" name="Connecteur droit avec flèche 39">
              <a:extLst>
                <a:ext uri="{FF2B5EF4-FFF2-40B4-BE49-F238E27FC236}">
                  <a16:creationId xmlns:a16="http://schemas.microsoft.com/office/drawing/2014/main" id="{EA4CA725-DAEB-4499-8E2E-9897473E8E13}"/>
                </a:ext>
              </a:extLst>
            </p:cNvPr>
            <p:cNvCxnSpPr/>
            <p:nvPr/>
          </p:nvCxnSpPr>
          <p:spPr>
            <a:xfrm>
              <a:off x="5336932" y="2567354"/>
              <a:ext cx="2927838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avec flèche 48">
              <a:extLst>
                <a:ext uri="{FF2B5EF4-FFF2-40B4-BE49-F238E27FC236}">
                  <a16:creationId xmlns:a16="http://schemas.microsoft.com/office/drawing/2014/main" id="{BBE004C3-3BF9-4CEB-9756-983B08353D7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70078" y="1635369"/>
              <a:ext cx="0" cy="181121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ZoneTexte 49">
                  <a:extLst>
                    <a:ext uri="{FF2B5EF4-FFF2-40B4-BE49-F238E27FC236}">
                      <a16:creationId xmlns:a16="http://schemas.microsoft.com/office/drawing/2014/main" id="{1AD4B481-9F0A-4D8C-917A-1696FD53DF59}"/>
                    </a:ext>
                  </a:extLst>
                </p:cNvPr>
                <p:cNvSpPr txBox="1"/>
                <p:nvPr/>
              </p:nvSpPr>
              <p:spPr>
                <a:xfrm>
                  <a:off x="6231920" y="1374366"/>
                  <a:ext cx="458139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fr-FR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oMath>
                    </m:oMathPara>
                  </a14:m>
                  <a:endParaRPr lang="fr-FR" sz="2400" dirty="0">
                    <a:solidFill>
                      <a:srgbClr val="00B050"/>
                    </a:solidFill>
                  </a:endParaRPr>
                </a:p>
              </p:txBody>
            </p:sp>
          </mc:Choice>
          <mc:Fallback xmlns="">
            <p:sp>
              <p:nvSpPr>
                <p:cNvPr id="50" name="ZoneTexte 49">
                  <a:extLst>
                    <a:ext uri="{FF2B5EF4-FFF2-40B4-BE49-F238E27FC236}">
                      <a16:creationId xmlns:a16="http://schemas.microsoft.com/office/drawing/2014/main" id="{1AD4B481-9F0A-4D8C-917A-1696FD53DF5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31920" y="1374366"/>
                  <a:ext cx="458139" cy="369332"/>
                </a:xfrm>
                <a:prstGeom prst="rect">
                  <a:avLst/>
                </a:prstGeom>
                <a:blipFill>
                  <a:blip r:embed="rId7"/>
                  <a:stretch>
                    <a:fillRect l="-16000" r="-14667" b="-655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ZoneTexte 52">
                  <a:extLst>
                    <a:ext uri="{FF2B5EF4-FFF2-40B4-BE49-F238E27FC236}">
                      <a16:creationId xmlns:a16="http://schemas.microsoft.com/office/drawing/2014/main" id="{BA47F90E-7650-4D1C-A7D0-8D3C32426F37}"/>
                    </a:ext>
                  </a:extLst>
                </p:cNvPr>
                <p:cNvSpPr txBox="1"/>
                <p:nvPr/>
              </p:nvSpPr>
              <p:spPr>
                <a:xfrm>
                  <a:off x="8067782" y="2631494"/>
                  <a:ext cx="449034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𝛿𝜑</m:t>
                        </m:r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53" name="ZoneTexte 52">
                  <a:extLst>
                    <a:ext uri="{FF2B5EF4-FFF2-40B4-BE49-F238E27FC236}">
                      <a16:creationId xmlns:a16="http://schemas.microsoft.com/office/drawing/2014/main" id="{BA47F90E-7650-4D1C-A7D0-8D3C32426F3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67782" y="2631494"/>
                  <a:ext cx="449034" cy="369332"/>
                </a:xfrm>
                <a:prstGeom prst="rect">
                  <a:avLst/>
                </a:prstGeom>
                <a:blipFill>
                  <a:blip r:embed="rId8"/>
                  <a:stretch>
                    <a:fillRect l="-22973" r="-22973" b="-350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A107C094-5AA8-4491-BC21-C10EFD04A818}"/>
                </a:ext>
              </a:extLst>
            </p:cNvPr>
            <p:cNvGrpSpPr/>
            <p:nvPr/>
          </p:nvGrpSpPr>
          <p:grpSpPr>
            <a:xfrm>
              <a:off x="6049109" y="1881554"/>
              <a:ext cx="1459037" cy="1389184"/>
              <a:chOff x="6049109" y="1881554"/>
              <a:chExt cx="1459037" cy="1389184"/>
            </a:xfrm>
          </p:grpSpPr>
          <p:grpSp>
            <p:nvGrpSpPr>
              <p:cNvPr id="7" name="Groupe 6">
                <a:extLst>
                  <a:ext uri="{FF2B5EF4-FFF2-40B4-BE49-F238E27FC236}">
                    <a16:creationId xmlns:a16="http://schemas.microsoft.com/office/drawing/2014/main" id="{128ECDF7-54C8-4700-B68F-FD692F48A18B}"/>
                  </a:ext>
                </a:extLst>
              </p:cNvPr>
              <p:cNvGrpSpPr/>
              <p:nvPr/>
            </p:nvGrpSpPr>
            <p:grpSpPr>
              <a:xfrm>
                <a:off x="6049109" y="1881554"/>
                <a:ext cx="720484" cy="518745"/>
                <a:chOff x="6049109" y="1881554"/>
                <a:chExt cx="720484" cy="518745"/>
              </a:xfrm>
            </p:grpSpPr>
            <p:cxnSp>
              <p:nvCxnSpPr>
                <p:cNvPr id="4" name="Connecteur droit avec flèche 3">
                  <a:extLst>
                    <a:ext uri="{FF2B5EF4-FFF2-40B4-BE49-F238E27FC236}">
                      <a16:creationId xmlns:a16="http://schemas.microsoft.com/office/drawing/2014/main" id="{BE3C3523-9D92-40DD-885A-4D0A9155EEE6}"/>
                    </a:ext>
                  </a:extLst>
                </p:cNvPr>
                <p:cNvCxnSpPr/>
                <p:nvPr/>
              </p:nvCxnSpPr>
              <p:spPr>
                <a:xfrm flipH="1">
                  <a:off x="6049109" y="1881554"/>
                  <a:ext cx="72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Connecteur droit avec flèche 71">
                  <a:extLst>
                    <a:ext uri="{FF2B5EF4-FFF2-40B4-BE49-F238E27FC236}">
                      <a16:creationId xmlns:a16="http://schemas.microsoft.com/office/drawing/2014/main" id="{1DA2E7EB-5131-4363-986A-FCD5F8417DF5}"/>
                    </a:ext>
                  </a:extLst>
                </p:cNvPr>
                <p:cNvCxnSpPr/>
                <p:nvPr/>
              </p:nvCxnSpPr>
              <p:spPr>
                <a:xfrm flipH="1">
                  <a:off x="6409593" y="2233245"/>
                  <a:ext cx="36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Connecteur droit avec flèche 73">
                  <a:extLst>
                    <a:ext uri="{FF2B5EF4-FFF2-40B4-BE49-F238E27FC236}">
                      <a16:creationId xmlns:a16="http://schemas.microsoft.com/office/drawing/2014/main" id="{215195B4-0A33-48C5-A158-189DC38939A2}"/>
                    </a:ext>
                  </a:extLst>
                </p:cNvPr>
                <p:cNvCxnSpPr/>
                <p:nvPr/>
              </p:nvCxnSpPr>
              <p:spPr>
                <a:xfrm flipH="1">
                  <a:off x="6224955" y="2057399"/>
                  <a:ext cx="54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Connecteur droit avec flèche 74">
                  <a:extLst>
                    <a:ext uri="{FF2B5EF4-FFF2-40B4-BE49-F238E27FC236}">
                      <a16:creationId xmlns:a16="http://schemas.microsoft.com/office/drawing/2014/main" id="{84111D29-5251-410E-B1B5-EFEB01744BC4}"/>
                    </a:ext>
                  </a:extLst>
                </p:cNvPr>
                <p:cNvCxnSpPr/>
                <p:nvPr/>
              </p:nvCxnSpPr>
              <p:spPr>
                <a:xfrm flipH="1">
                  <a:off x="6585440" y="2400299"/>
                  <a:ext cx="18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" name="Groupe 4">
                <a:extLst>
                  <a:ext uri="{FF2B5EF4-FFF2-40B4-BE49-F238E27FC236}">
                    <a16:creationId xmlns:a16="http://schemas.microsoft.com/office/drawing/2014/main" id="{885C394C-CF07-424A-934D-29A76D575F97}"/>
                  </a:ext>
                </a:extLst>
              </p:cNvPr>
              <p:cNvGrpSpPr/>
              <p:nvPr/>
            </p:nvGrpSpPr>
            <p:grpSpPr>
              <a:xfrm flipH="1" flipV="1">
                <a:off x="6787662" y="2751993"/>
                <a:ext cx="720484" cy="518745"/>
                <a:chOff x="6049109" y="2778369"/>
                <a:chExt cx="720484" cy="518745"/>
              </a:xfrm>
            </p:grpSpPr>
            <p:cxnSp>
              <p:nvCxnSpPr>
                <p:cNvPr id="76" name="Connecteur droit avec flèche 75">
                  <a:extLst>
                    <a:ext uri="{FF2B5EF4-FFF2-40B4-BE49-F238E27FC236}">
                      <a16:creationId xmlns:a16="http://schemas.microsoft.com/office/drawing/2014/main" id="{435D282E-CFAC-45E1-941A-1FF528D854A8}"/>
                    </a:ext>
                  </a:extLst>
                </p:cNvPr>
                <p:cNvCxnSpPr/>
                <p:nvPr/>
              </p:nvCxnSpPr>
              <p:spPr>
                <a:xfrm flipH="1">
                  <a:off x="6049109" y="2778369"/>
                  <a:ext cx="72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Connecteur droit avec flèche 76">
                  <a:extLst>
                    <a:ext uri="{FF2B5EF4-FFF2-40B4-BE49-F238E27FC236}">
                      <a16:creationId xmlns:a16="http://schemas.microsoft.com/office/drawing/2014/main" id="{8FE7ED60-606F-402B-863B-CB1FEEAD8B05}"/>
                    </a:ext>
                  </a:extLst>
                </p:cNvPr>
                <p:cNvCxnSpPr/>
                <p:nvPr/>
              </p:nvCxnSpPr>
              <p:spPr>
                <a:xfrm flipH="1">
                  <a:off x="6409593" y="3130060"/>
                  <a:ext cx="36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Connecteur droit avec flèche 77">
                  <a:extLst>
                    <a:ext uri="{FF2B5EF4-FFF2-40B4-BE49-F238E27FC236}">
                      <a16:creationId xmlns:a16="http://schemas.microsoft.com/office/drawing/2014/main" id="{4C894708-C586-4FA3-96B9-469BABA64FC1}"/>
                    </a:ext>
                  </a:extLst>
                </p:cNvPr>
                <p:cNvCxnSpPr/>
                <p:nvPr/>
              </p:nvCxnSpPr>
              <p:spPr>
                <a:xfrm flipH="1">
                  <a:off x="6224955" y="2954214"/>
                  <a:ext cx="54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Connecteur droit avec flèche 78">
                  <a:extLst>
                    <a:ext uri="{FF2B5EF4-FFF2-40B4-BE49-F238E27FC236}">
                      <a16:creationId xmlns:a16="http://schemas.microsoft.com/office/drawing/2014/main" id="{AA62BCC2-93F5-422D-A62C-90F3A64D41B3}"/>
                    </a:ext>
                  </a:extLst>
                </p:cNvPr>
                <p:cNvCxnSpPr/>
                <p:nvPr/>
              </p:nvCxnSpPr>
              <p:spPr>
                <a:xfrm flipH="1">
                  <a:off x="6585440" y="3297114"/>
                  <a:ext cx="18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" name="Groupe 7">
              <a:extLst>
                <a:ext uri="{FF2B5EF4-FFF2-40B4-BE49-F238E27FC236}">
                  <a16:creationId xmlns:a16="http://schemas.microsoft.com/office/drawing/2014/main" id="{6414ACF4-3C3A-401D-B428-B033A4A44C3C}"/>
                </a:ext>
              </a:extLst>
            </p:cNvPr>
            <p:cNvGrpSpPr/>
            <p:nvPr/>
          </p:nvGrpSpPr>
          <p:grpSpPr>
            <a:xfrm rot="16200000">
              <a:off x="2242040" y="1872762"/>
              <a:ext cx="1459037" cy="1389184"/>
              <a:chOff x="2242040" y="1881554"/>
              <a:chExt cx="1459037" cy="1389184"/>
            </a:xfrm>
          </p:grpSpPr>
          <p:grpSp>
            <p:nvGrpSpPr>
              <p:cNvPr id="80" name="Groupe 79">
                <a:extLst>
                  <a:ext uri="{FF2B5EF4-FFF2-40B4-BE49-F238E27FC236}">
                    <a16:creationId xmlns:a16="http://schemas.microsoft.com/office/drawing/2014/main" id="{5013F4F2-4A0F-41C6-B2A3-B541B439FB22}"/>
                  </a:ext>
                </a:extLst>
              </p:cNvPr>
              <p:cNvGrpSpPr/>
              <p:nvPr/>
            </p:nvGrpSpPr>
            <p:grpSpPr>
              <a:xfrm>
                <a:off x="2242040" y="1881554"/>
                <a:ext cx="720484" cy="518745"/>
                <a:chOff x="6049109" y="1881554"/>
                <a:chExt cx="720484" cy="518745"/>
              </a:xfrm>
            </p:grpSpPr>
            <p:cxnSp>
              <p:nvCxnSpPr>
                <p:cNvPr id="81" name="Connecteur droit avec flèche 80">
                  <a:extLst>
                    <a:ext uri="{FF2B5EF4-FFF2-40B4-BE49-F238E27FC236}">
                      <a16:creationId xmlns:a16="http://schemas.microsoft.com/office/drawing/2014/main" id="{C90B7864-54EF-4EFB-B9ED-989F943EB3BF}"/>
                    </a:ext>
                  </a:extLst>
                </p:cNvPr>
                <p:cNvCxnSpPr/>
                <p:nvPr/>
              </p:nvCxnSpPr>
              <p:spPr>
                <a:xfrm flipH="1">
                  <a:off x="6049109" y="1881554"/>
                  <a:ext cx="72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Connecteur droit avec flèche 81">
                  <a:extLst>
                    <a:ext uri="{FF2B5EF4-FFF2-40B4-BE49-F238E27FC236}">
                      <a16:creationId xmlns:a16="http://schemas.microsoft.com/office/drawing/2014/main" id="{62EA2296-08EE-446A-AB79-4D7219644231}"/>
                    </a:ext>
                  </a:extLst>
                </p:cNvPr>
                <p:cNvCxnSpPr/>
                <p:nvPr/>
              </p:nvCxnSpPr>
              <p:spPr>
                <a:xfrm flipH="1">
                  <a:off x="6409593" y="2233245"/>
                  <a:ext cx="36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Connecteur droit avec flèche 82">
                  <a:extLst>
                    <a:ext uri="{FF2B5EF4-FFF2-40B4-BE49-F238E27FC236}">
                      <a16:creationId xmlns:a16="http://schemas.microsoft.com/office/drawing/2014/main" id="{C2F14026-23EC-4D95-86A9-6F9EB24EEE50}"/>
                    </a:ext>
                  </a:extLst>
                </p:cNvPr>
                <p:cNvCxnSpPr/>
                <p:nvPr/>
              </p:nvCxnSpPr>
              <p:spPr>
                <a:xfrm flipH="1">
                  <a:off x="6224955" y="2057399"/>
                  <a:ext cx="54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Connecteur droit avec flèche 83">
                  <a:extLst>
                    <a:ext uri="{FF2B5EF4-FFF2-40B4-BE49-F238E27FC236}">
                      <a16:creationId xmlns:a16="http://schemas.microsoft.com/office/drawing/2014/main" id="{84D0DE5C-F4F8-4D22-9894-AE9ECD157889}"/>
                    </a:ext>
                  </a:extLst>
                </p:cNvPr>
                <p:cNvCxnSpPr/>
                <p:nvPr/>
              </p:nvCxnSpPr>
              <p:spPr>
                <a:xfrm flipH="1">
                  <a:off x="6585440" y="2400299"/>
                  <a:ext cx="18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5" name="Groupe 84">
                <a:extLst>
                  <a:ext uri="{FF2B5EF4-FFF2-40B4-BE49-F238E27FC236}">
                    <a16:creationId xmlns:a16="http://schemas.microsoft.com/office/drawing/2014/main" id="{DD0BFF85-B4A4-40D8-8769-4746335142C0}"/>
                  </a:ext>
                </a:extLst>
              </p:cNvPr>
              <p:cNvGrpSpPr/>
              <p:nvPr/>
            </p:nvGrpSpPr>
            <p:grpSpPr>
              <a:xfrm flipH="1" flipV="1">
                <a:off x="2980593" y="2751993"/>
                <a:ext cx="720484" cy="518745"/>
                <a:chOff x="6049109" y="2778369"/>
                <a:chExt cx="720484" cy="518745"/>
              </a:xfrm>
            </p:grpSpPr>
            <p:cxnSp>
              <p:nvCxnSpPr>
                <p:cNvPr id="86" name="Connecteur droit avec flèche 85">
                  <a:extLst>
                    <a:ext uri="{FF2B5EF4-FFF2-40B4-BE49-F238E27FC236}">
                      <a16:creationId xmlns:a16="http://schemas.microsoft.com/office/drawing/2014/main" id="{0645943C-0467-445A-A12E-EB8BD53A2175}"/>
                    </a:ext>
                  </a:extLst>
                </p:cNvPr>
                <p:cNvCxnSpPr/>
                <p:nvPr/>
              </p:nvCxnSpPr>
              <p:spPr>
                <a:xfrm flipH="1">
                  <a:off x="6049109" y="2778369"/>
                  <a:ext cx="72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Connecteur droit avec flèche 86">
                  <a:extLst>
                    <a:ext uri="{FF2B5EF4-FFF2-40B4-BE49-F238E27FC236}">
                      <a16:creationId xmlns:a16="http://schemas.microsoft.com/office/drawing/2014/main" id="{DE6C5E4B-C307-4597-BA02-CE6C281DB488}"/>
                    </a:ext>
                  </a:extLst>
                </p:cNvPr>
                <p:cNvCxnSpPr/>
                <p:nvPr/>
              </p:nvCxnSpPr>
              <p:spPr>
                <a:xfrm flipH="1">
                  <a:off x="6409593" y="3130060"/>
                  <a:ext cx="36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Connecteur droit avec flèche 87">
                  <a:extLst>
                    <a:ext uri="{FF2B5EF4-FFF2-40B4-BE49-F238E27FC236}">
                      <a16:creationId xmlns:a16="http://schemas.microsoft.com/office/drawing/2014/main" id="{F59DB913-0D42-441A-B795-CFAE3DDFFA3C}"/>
                    </a:ext>
                  </a:extLst>
                </p:cNvPr>
                <p:cNvCxnSpPr/>
                <p:nvPr/>
              </p:nvCxnSpPr>
              <p:spPr>
                <a:xfrm flipH="1">
                  <a:off x="6224955" y="2954214"/>
                  <a:ext cx="54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Connecteur droit avec flèche 88">
                  <a:extLst>
                    <a:ext uri="{FF2B5EF4-FFF2-40B4-BE49-F238E27FC236}">
                      <a16:creationId xmlns:a16="http://schemas.microsoft.com/office/drawing/2014/main" id="{B1A99880-D28F-4AF3-AE86-3177C8B36DF7}"/>
                    </a:ext>
                  </a:extLst>
                </p:cNvPr>
                <p:cNvCxnSpPr/>
                <p:nvPr/>
              </p:nvCxnSpPr>
              <p:spPr>
                <a:xfrm flipH="1">
                  <a:off x="6585440" y="3297114"/>
                  <a:ext cx="18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12" name="Groupe 111">
              <a:extLst>
                <a:ext uri="{FF2B5EF4-FFF2-40B4-BE49-F238E27FC236}">
                  <a16:creationId xmlns:a16="http://schemas.microsoft.com/office/drawing/2014/main" id="{9E8DAE3B-635E-44DD-96B0-13B79DC8E9E5}"/>
                </a:ext>
              </a:extLst>
            </p:cNvPr>
            <p:cNvGrpSpPr/>
            <p:nvPr/>
          </p:nvGrpSpPr>
          <p:grpSpPr>
            <a:xfrm>
              <a:off x="9716234" y="1881554"/>
              <a:ext cx="1459037" cy="1389184"/>
              <a:chOff x="6049109" y="1881554"/>
              <a:chExt cx="1459037" cy="1389184"/>
            </a:xfrm>
          </p:grpSpPr>
          <p:grpSp>
            <p:nvGrpSpPr>
              <p:cNvPr id="113" name="Groupe 112">
                <a:extLst>
                  <a:ext uri="{FF2B5EF4-FFF2-40B4-BE49-F238E27FC236}">
                    <a16:creationId xmlns:a16="http://schemas.microsoft.com/office/drawing/2014/main" id="{C58C44B3-3D6E-4CAD-B397-08CC8E93C36D}"/>
                  </a:ext>
                </a:extLst>
              </p:cNvPr>
              <p:cNvGrpSpPr/>
              <p:nvPr/>
            </p:nvGrpSpPr>
            <p:grpSpPr>
              <a:xfrm>
                <a:off x="6049109" y="1881554"/>
                <a:ext cx="720484" cy="518745"/>
                <a:chOff x="6049109" y="1881554"/>
                <a:chExt cx="720484" cy="518745"/>
              </a:xfrm>
            </p:grpSpPr>
            <p:cxnSp>
              <p:nvCxnSpPr>
                <p:cNvPr id="119" name="Connecteur droit avec flèche 118">
                  <a:extLst>
                    <a:ext uri="{FF2B5EF4-FFF2-40B4-BE49-F238E27FC236}">
                      <a16:creationId xmlns:a16="http://schemas.microsoft.com/office/drawing/2014/main" id="{BB546C7C-2952-4066-81A4-1E622BF0D15F}"/>
                    </a:ext>
                  </a:extLst>
                </p:cNvPr>
                <p:cNvCxnSpPr/>
                <p:nvPr/>
              </p:nvCxnSpPr>
              <p:spPr>
                <a:xfrm flipH="1">
                  <a:off x="6049109" y="1881554"/>
                  <a:ext cx="72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Connecteur droit avec flèche 119">
                  <a:extLst>
                    <a:ext uri="{FF2B5EF4-FFF2-40B4-BE49-F238E27FC236}">
                      <a16:creationId xmlns:a16="http://schemas.microsoft.com/office/drawing/2014/main" id="{6822DA8D-E922-44F9-A4FD-1F91C2654572}"/>
                    </a:ext>
                  </a:extLst>
                </p:cNvPr>
                <p:cNvCxnSpPr/>
                <p:nvPr/>
              </p:nvCxnSpPr>
              <p:spPr>
                <a:xfrm flipH="1">
                  <a:off x="6409593" y="2233245"/>
                  <a:ext cx="36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Connecteur droit avec flèche 120">
                  <a:extLst>
                    <a:ext uri="{FF2B5EF4-FFF2-40B4-BE49-F238E27FC236}">
                      <a16:creationId xmlns:a16="http://schemas.microsoft.com/office/drawing/2014/main" id="{E53EFA95-96BF-4FD1-81A3-D63E874807DB}"/>
                    </a:ext>
                  </a:extLst>
                </p:cNvPr>
                <p:cNvCxnSpPr/>
                <p:nvPr/>
              </p:nvCxnSpPr>
              <p:spPr>
                <a:xfrm flipH="1">
                  <a:off x="6224955" y="2057399"/>
                  <a:ext cx="54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Connecteur droit avec flèche 121">
                  <a:extLst>
                    <a:ext uri="{FF2B5EF4-FFF2-40B4-BE49-F238E27FC236}">
                      <a16:creationId xmlns:a16="http://schemas.microsoft.com/office/drawing/2014/main" id="{41EA52C0-7FE9-4135-8AF0-261FBF87A3C5}"/>
                    </a:ext>
                  </a:extLst>
                </p:cNvPr>
                <p:cNvCxnSpPr/>
                <p:nvPr/>
              </p:nvCxnSpPr>
              <p:spPr>
                <a:xfrm flipH="1">
                  <a:off x="6585440" y="2400299"/>
                  <a:ext cx="18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4" name="Groupe 113">
                <a:extLst>
                  <a:ext uri="{FF2B5EF4-FFF2-40B4-BE49-F238E27FC236}">
                    <a16:creationId xmlns:a16="http://schemas.microsoft.com/office/drawing/2014/main" id="{DCEAD730-F6C6-4687-B280-0C0C5076E389}"/>
                  </a:ext>
                </a:extLst>
              </p:cNvPr>
              <p:cNvGrpSpPr/>
              <p:nvPr/>
            </p:nvGrpSpPr>
            <p:grpSpPr>
              <a:xfrm flipH="1" flipV="1">
                <a:off x="6787662" y="2751993"/>
                <a:ext cx="720484" cy="518745"/>
                <a:chOff x="6049109" y="2778369"/>
                <a:chExt cx="720484" cy="518745"/>
              </a:xfrm>
            </p:grpSpPr>
            <p:cxnSp>
              <p:nvCxnSpPr>
                <p:cNvPr id="115" name="Connecteur droit avec flèche 114">
                  <a:extLst>
                    <a:ext uri="{FF2B5EF4-FFF2-40B4-BE49-F238E27FC236}">
                      <a16:creationId xmlns:a16="http://schemas.microsoft.com/office/drawing/2014/main" id="{56886AB8-983E-4381-9612-A29674F72970}"/>
                    </a:ext>
                  </a:extLst>
                </p:cNvPr>
                <p:cNvCxnSpPr/>
                <p:nvPr/>
              </p:nvCxnSpPr>
              <p:spPr>
                <a:xfrm flipH="1">
                  <a:off x="6049109" y="2778369"/>
                  <a:ext cx="72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Connecteur droit avec flèche 115">
                  <a:extLst>
                    <a:ext uri="{FF2B5EF4-FFF2-40B4-BE49-F238E27FC236}">
                      <a16:creationId xmlns:a16="http://schemas.microsoft.com/office/drawing/2014/main" id="{00A32E42-E760-45CD-BD56-B24B8BAE9D69}"/>
                    </a:ext>
                  </a:extLst>
                </p:cNvPr>
                <p:cNvCxnSpPr/>
                <p:nvPr/>
              </p:nvCxnSpPr>
              <p:spPr>
                <a:xfrm flipH="1">
                  <a:off x="6409593" y="3130060"/>
                  <a:ext cx="36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Connecteur droit avec flèche 116">
                  <a:extLst>
                    <a:ext uri="{FF2B5EF4-FFF2-40B4-BE49-F238E27FC236}">
                      <a16:creationId xmlns:a16="http://schemas.microsoft.com/office/drawing/2014/main" id="{F3CED3E3-A431-40BB-94EA-636AE9C76D22}"/>
                    </a:ext>
                  </a:extLst>
                </p:cNvPr>
                <p:cNvCxnSpPr/>
                <p:nvPr/>
              </p:nvCxnSpPr>
              <p:spPr>
                <a:xfrm flipH="1">
                  <a:off x="6224955" y="2954214"/>
                  <a:ext cx="54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Connecteur droit avec flèche 117">
                  <a:extLst>
                    <a:ext uri="{FF2B5EF4-FFF2-40B4-BE49-F238E27FC236}">
                      <a16:creationId xmlns:a16="http://schemas.microsoft.com/office/drawing/2014/main" id="{D811E149-112F-48CD-B3ED-99DC78C02ED7}"/>
                    </a:ext>
                  </a:extLst>
                </p:cNvPr>
                <p:cNvCxnSpPr/>
                <p:nvPr/>
              </p:nvCxnSpPr>
              <p:spPr>
                <a:xfrm flipH="1">
                  <a:off x="6585440" y="3297114"/>
                  <a:ext cx="18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23" name="Groupe 122">
              <a:extLst>
                <a:ext uri="{FF2B5EF4-FFF2-40B4-BE49-F238E27FC236}">
                  <a16:creationId xmlns:a16="http://schemas.microsoft.com/office/drawing/2014/main" id="{07D8A82D-3FB1-417B-A263-88F1C70BACE2}"/>
                </a:ext>
              </a:extLst>
            </p:cNvPr>
            <p:cNvGrpSpPr/>
            <p:nvPr/>
          </p:nvGrpSpPr>
          <p:grpSpPr>
            <a:xfrm rot="16200000">
              <a:off x="9709641" y="1872763"/>
              <a:ext cx="1459037" cy="1389184"/>
              <a:chOff x="2242040" y="1881554"/>
              <a:chExt cx="1459037" cy="1389184"/>
            </a:xfrm>
          </p:grpSpPr>
          <p:grpSp>
            <p:nvGrpSpPr>
              <p:cNvPr id="124" name="Groupe 123">
                <a:extLst>
                  <a:ext uri="{FF2B5EF4-FFF2-40B4-BE49-F238E27FC236}">
                    <a16:creationId xmlns:a16="http://schemas.microsoft.com/office/drawing/2014/main" id="{85342906-DE09-43D9-8982-9F0104A1EF02}"/>
                  </a:ext>
                </a:extLst>
              </p:cNvPr>
              <p:cNvGrpSpPr/>
              <p:nvPr/>
            </p:nvGrpSpPr>
            <p:grpSpPr>
              <a:xfrm>
                <a:off x="2242040" y="1881554"/>
                <a:ext cx="720484" cy="518745"/>
                <a:chOff x="6049109" y="1881554"/>
                <a:chExt cx="720484" cy="518745"/>
              </a:xfrm>
            </p:grpSpPr>
            <p:cxnSp>
              <p:nvCxnSpPr>
                <p:cNvPr id="130" name="Connecteur droit avec flèche 129">
                  <a:extLst>
                    <a:ext uri="{FF2B5EF4-FFF2-40B4-BE49-F238E27FC236}">
                      <a16:creationId xmlns:a16="http://schemas.microsoft.com/office/drawing/2014/main" id="{C655B85A-B0D8-4386-A3B0-56B4A9561F8C}"/>
                    </a:ext>
                  </a:extLst>
                </p:cNvPr>
                <p:cNvCxnSpPr/>
                <p:nvPr/>
              </p:nvCxnSpPr>
              <p:spPr>
                <a:xfrm flipH="1">
                  <a:off x="6049109" y="1881554"/>
                  <a:ext cx="72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Connecteur droit avec flèche 130">
                  <a:extLst>
                    <a:ext uri="{FF2B5EF4-FFF2-40B4-BE49-F238E27FC236}">
                      <a16:creationId xmlns:a16="http://schemas.microsoft.com/office/drawing/2014/main" id="{97935E8A-A0F7-475A-8AFB-DAD9EB77CE46}"/>
                    </a:ext>
                  </a:extLst>
                </p:cNvPr>
                <p:cNvCxnSpPr/>
                <p:nvPr/>
              </p:nvCxnSpPr>
              <p:spPr>
                <a:xfrm flipH="1">
                  <a:off x="6409593" y="2233245"/>
                  <a:ext cx="36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Connecteur droit avec flèche 131">
                  <a:extLst>
                    <a:ext uri="{FF2B5EF4-FFF2-40B4-BE49-F238E27FC236}">
                      <a16:creationId xmlns:a16="http://schemas.microsoft.com/office/drawing/2014/main" id="{BFFEC05F-ACCD-45B7-8963-C719B62A1ECA}"/>
                    </a:ext>
                  </a:extLst>
                </p:cNvPr>
                <p:cNvCxnSpPr/>
                <p:nvPr/>
              </p:nvCxnSpPr>
              <p:spPr>
                <a:xfrm flipH="1">
                  <a:off x="6224955" y="2057399"/>
                  <a:ext cx="54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Connecteur droit avec flèche 132">
                  <a:extLst>
                    <a:ext uri="{FF2B5EF4-FFF2-40B4-BE49-F238E27FC236}">
                      <a16:creationId xmlns:a16="http://schemas.microsoft.com/office/drawing/2014/main" id="{6A69FB9A-33A1-4009-9349-29C63FF86779}"/>
                    </a:ext>
                  </a:extLst>
                </p:cNvPr>
                <p:cNvCxnSpPr/>
                <p:nvPr/>
              </p:nvCxnSpPr>
              <p:spPr>
                <a:xfrm flipH="1">
                  <a:off x="6585440" y="2400299"/>
                  <a:ext cx="18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5" name="Groupe 124">
                <a:extLst>
                  <a:ext uri="{FF2B5EF4-FFF2-40B4-BE49-F238E27FC236}">
                    <a16:creationId xmlns:a16="http://schemas.microsoft.com/office/drawing/2014/main" id="{4A3F405D-B58F-4CC6-A00A-D221580FAF6F}"/>
                  </a:ext>
                </a:extLst>
              </p:cNvPr>
              <p:cNvGrpSpPr/>
              <p:nvPr/>
            </p:nvGrpSpPr>
            <p:grpSpPr>
              <a:xfrm flipH="1" flipV="1">
                <a:off x="2980593" y="2751993"/>
                <a:ext cx="720484" cy="518745"/>
                <a:chOff x="6049109" y="2778369"/>
                <a:chExt cx="720484" cy="518745"/>
              </a:xfrm>
            </p:grpSpPr>
            <p:cxnSp>
              <p:nvCxnSpPr>
                <p:cNvPr id="126" name="Connecteur droit avec flèche 125">
                  <a:extLst>
                    <a:ext uri="{FF2B5EF4-FFF2-40B4-BE49-F238E27FC236}">
                      <a16:creationId xmlns:a16="http://schemas.microsoft.com/office/drawing/2014/main" id="{8106EA93-AFCE-4F64-9280-F09F1610F8AD}"/>
                    </a:ext>
                  </a:extLst>
                </p:cNvPr>
                <p:cNvCxnSpPr/>
                <p:nvPr/>
              </p:nvCxnSpPr>
              <p:spPr>
                <a:xfrm flipH="1">
                  <a:off x="6049109" y="2778369"/>
                  <a:ext cx="72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Connecteur droit avec flèche 126">
                  <a:extLst>
                    <a:ext uri="{FF2B5EF4-FFF2-40B4-BE49-F238E27FC236}">
                      <a16:creationId xmlns:a16="http://schemas.microsoft.com/office/drawing/2014/main" id="{2D9461A1-37CB-48D2-AF9A-98E0C5D04935}"/>
                    </a:ext>
                  </a:extLst>
                </p:cNvPr>
                <p:cNvCxnSpPr/>
                <p:nvPr/>
              </p:nvCxnSpPr>
              <p:spPr>
                <a:xfrm flipH="1">
                  <a:off x="6409593" y="3130060"/>
                  <a:ext cx="36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Connecteur droit avec flèche 127">
                  <a:extLst>
                    <a:ext uri="{FF2B5EF4-FFF2-40B4-BE49-F238E27FC236}">
                      <a16:creationId xmlns:a16="http://schemas.microsoft.com/office/drawing/2014/main" id="{29023780-A9DE-4732-B512-7FC28571553B}"/>
                    </a:ext>
                  </a:extLst>
                </p:cNvPr>
                <p:cNvCxnSpPr/>
                <p:nvPr/>
              </p:nvCxnSpPr>
              <p:spPr>
                <a:xfrm flipH="1">
                  <a:off x="6224955" y="2954214"/>
                  <a:ext cx="54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Connecteur droit avec flèche 128">
                  <a:extLst>
                    <a:ext uri="{FF2B5EF4-FFF2-40B4-BE49-F238E27FC236}">
                      <a16:creationId xmlns:a16="http://schemas.microsoft.com/office/drawing/2014/main" id="{D2B81CD4-E0FC-44F1-88B1-494C28081F3F}"/>
                    </a:ext>
                  </a:extLst>
                </p:cNvPr>
                <p:cNvCxnSpPr/>
                <p:nvPr/>
              </p:nvCxnSpPr>
              <p:spPr>
                <a:xfrm flipH="1">
                  <a:off x="6585440" y="3297114"/>
                  <a:ext cx="18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3" name="Groupe 2">
            <a:extLst>
              <a:ext uri="{FF2B5EF4-FFF2-40B4-BE49-F238E27FC236}">
                <a16:creationId xmlns:a16="http://schemas.microsoft.com/office/drawing/2014/main" id="{825EA7EB-CADB-4D73-A7D6-3C3437E9FA65}"/>
              </a:ext>
            </a:extLst>
          </p:cNvPr>
          <p:cNvGrpSpPr/>
          <p:nvPr/>
        </p:nvGrpSpPr>
        <p:grpSpPr>
          <a:xfrm>
            <a:off x="290717" y="4099981"/>
            <a:ext cx="11901283" cy="2077348"/>
            <a:chOff x="290717" y="4099981"/>
            <a:chExt cx="11901283" cy="207734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ZoneTexte 53">
                  <a:extLst>
                    <a:ext uri="{FF2B5EF4-FFF2-40B4-BE49-F238E27FC236}">
                      <a16:creationId xmlns:a16="http://schemas.microsoft.com/office/drawing/2014/main" id="{33360C26-8E64-4CBB-939E-5BDFAED4BC17}"/>
                    </a:ext>
                  </a:extLst>
                </p:cNvPr>
                <p:cNvSpPr txBox="1"/>
                <p:nvPr/>
              </p:nvSpPr>
              <p:spPr>
                <a:xfrm>
                  <a:off x="290717" y="4838021"/>
                  <a:ext cx="718851" cy="5539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fr-FR" sz="3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</m:oMath>
                  </a14:m>
                  <a:r>
                    <a:rPr lang="fr-FR" sz="3600" b="0" dirty="0">
                      <a:ea typeface="Cambria Math" panose="02040503050406030204" pitchFamily="18" charset="0"/>
                    </a:rPr>
                    <a:t>&lt;0</a:t>
                  </a:r>
                </a:p>
              </p:txBody>
            </p:sp>
          </mc:Choice>
          <mc:Fallback xmlns="">
            <p:sp>
              <p:nvSpPr>
                <p:cNvPr id="54" name="ZoneTexte 53">
                  <a:extLst>
                    <a:ext uri="{FF2B5EF4-FFF2-40B4-BE49-F238E27FC236}">
                      <a16:creationId xmlns:a16="http://schemas.microsoft.com/office/drawing/2014/main" id="{33360C26-8E64-4CBB-939E-5BDFAED4BC1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0717" y="4838021"/>
                  <a:ext cx="718851" cy="553998"/>
                </a:xfrm>
                <a:prstGeom prst="rect">
                  <a:avLst/>
                </a:prstGeom>
                <a:blipFill>
                  <a:blip r:embed="rId9"/>
                  <a:stretch>
                    <a:fillRect l="-3390" t="-25275" r="-37288" b="-48352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4" name="Connecteur droit avec flèche 63">
              <a:extLst>
                <a:ext uri="{FF2B5EF4-FFF2-40B4-BE49-F238E27FC236}">
                  <a16:creationId xmlns:a16="http://schemas.microsoft.com/office/drawing/2014/main" id="{92C2D10E-4CFD-498B-8C5E-13F43A5900A7}"/>
                </a:ext>
              </a:extLst>
            </p:cNvPr>
            <p:cNvCxnSpPr/>
            <p:nvPr/>
          </p:nvCxnSpPr>
          <p:spPr>
            <a:xfrm>
              <a:off x="9012116" y="5292969"/>
              <a:ext cx="2927838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avec flèche 64">
              <a:extLst>
                <a:ext uri="{FF2B5EF4-FFF2-40B4-BE49-F238E27FC236}">
                  <a16:creationId xmlns:a16="http://schemas.microsoft.com/office/drawing/2014/main" id="{EB9C4216-FB86-45E4-9EC9-61F9B21B0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445262" y="4360984"/>
              <a:ext cx="0" cy="181121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Arc 65">
              <a:extLst>
                <a:ext uri="{FF2B5EF4-FFF2-40B4-BE49-F238E27FC236}">
                  <a16:creationId xmlns:a16="http://schemas.microsoft.com/office/drawing/2014/main" id="{09A702D4-87F2-49A5-8CFF-3D0EC1A45C7E}"/>
                </a:ext>
              </a:extLst>
            </p:cNvPr>
            <p:cNvSpPr/>
            <p:nvPr/>
          </p:nvSpPr>
          <p:spPr>
            <a:xfrm>
              <a:off x="9838593" y="4686300"/>
              <a:ext cx="1224000" cy="1224000"/>
            </a:xfrm>
            <a:prstGeom prst="arc">
              <a:avLst>
                <a:gd name="adj1" fmla="val 21556267"/>
                <a:gd name="adj2" fmla="val 16584670"/>
              </a:avLst>
            </a:prstGeom>
            <a:ln w="5715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" name="ZoneTexte 68">
                  <a:extLst>
                    <a:ext uri="{FF2B5EF4-FFF2-40B4-BE49-F238E27FC236}">
                      <a16:creationId xmlns:a16="http://schemas.microsoft.com/office/drawing/2014/main" id="{304E4C36-4F7E-4E7B-8E8C-51A8AB741226}"/>
                    </a:ext>
                  </a:extLst>
                </p:cNvPr>
                <p:cNvSpPr txBox="1"/>
                <p:nvPr/>
              </p:nvSpPr>
              <p:spPr>
                <a:xfrm>
                  <a:off x="9907104" y="4099981"/>
                  <a:ext cx="458139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fr-FR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oMath>
                    </m:oMathPara>
                  </a14:m>
                  <a:endParaRPr lang="fr-FR" sz="2400" dirty="0">
                    <a:solidFill>
                      <a:srgbClr val="00B050"/>
                    </a:solidFill>
                  </a:endParaRPr>
                </a:p>
              </p:txBody>
            </p:sp>
          </mc:Choice>
          <mc:Fallback xmlns="">
            <p:sp>
              <p:nvSpPr>
                <p:cNvPr id="69" name="ZoneTexte 68">
                  <a:extLst>
                    <a:ext uri="{FF2B5EF4-FFF2-40B4-BE49-F238E27FC236}">
                      <a16:creationId xmlns:a16="http://schemas.microsoft.com/office/drawing/2014/main" id="{304E4C36-4F7E-4E7B-8E8C-51A8AB74122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907104" y="4099981"/>
                  <a:ext cx="458139" cy="369332"/>
                </a:xfrm>
                <a:prstGeom prst="rect">
                  <a:avLst/>
                </a:prstGeom>
                <a:blipFill>
                  <a:blip r:embed="rId10"/>
                  <a:stretch>
                    <a:fillRect l="-16000" r="-14667" b="-8333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ZoneTexte 36">
                  <a:extLst>
                    <a:ext uri="{FF2B5EF4-FFF2-40B4-BE49-F238E27FC236}">
                      <a16:creationId xmlns:a16="http://schemas.microsoft.com/office/drawing/2014/main" id="{60BA329C-E420-4FD8-908B-7ECA0E77E182}"/>
                    </a:ext>
                  </a:extLst>
                </p:cNvPr>
                <p:cNvSpPr txBox="1"/>
                <p:nvPr/>
              </p:nvSpPr>
              <p:spPr>
                <a:xfrm>
                  <a:off x="11742966" y="5365901"/>
                  <a:ext cx="449034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𝛿𝜑</m:t>
                        </m:r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37" name="ZoneTexte 36">
                  <a:extLst>
                    <a:ext uri="{FF2B5EF4-FFF2-40B4-BE49-F238E27FC236}">
                      <a16:creationId xmlns:a16="http://schemas.microsoft.com/office/drawing/2014/main" id="{60BA329C-E420-4FD8-908B-7ECA0E77E18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742966" y="5365901"/>
                  <a:ext cx="449034" cy="369332"/>
                </a:xfrm>
                <a:prstGeom prst="rect">
                  <a:avLst/>
                </a:prstGeom>
                <a:blipFill>
                  <a:blip r:embed="rId11"/>
                  <a:stretch>
                    <a:fillRect l="-22973" r="-22973" b="-3442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5" name="Connecteur droit avec flèche 54">
              <a:extLst>
                <a:ext uri="{FF2B5EF4-FFF2-40B4-BE49-F238E27FC236}">
                  <a16:creationId xmlns:a16="http://schemas.microsoft.com/office/drawing/2014/main" id="{E59F6D4D-898A-4E06-9A6B-CB6618254AA5}"/>
                </a:ext>
              </a:extLst>
            </p:cNvPr>
            <p:cNvCxnSpPr/>
            <p:nvPr/>
          </p:nvCxnSpPr>
          <p:spPr>
            <a:xfrm>
              <a:off x="1538655" y="5298098"/>
              <a:ext cx="2927838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avec flèche 55">
              <a:extLst>
                <a:ext uri="{FF2B5EF4-FFF2-40B4-BE49-F238E27FC236}">
                  <a16:creationId xmlns:a16="http://schemas.microsoft.com/office/drawing/2014/main" id="{610D9E8B-D2DF-4A12-B162-6D2FD6E89A2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71801" y="4366113"/>
              <a:ext cx="0" cy="181121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ZoneTexte 56">
                  <a:extLst>
                    <a:ext uri="{FF2B5EF4-FFF2-40B4-BE49-F238E27FC236}">
                      <a16:creationId xmlns:a16="http://schemas.microsoft.com/office/drawing/2014/main" id="{C52898C1-3631-4689-87B0-9382B2D30AEB}"/>
                    </a:ext>
                  </a:extLst>
                </p:cNvPr>
                <p:cNvSpPr txBox="1"/>
                <p:nvPr/>
              </p:nvSpPr>
              <p:spPr>
                <a:xfrm>
                  <a:off x="2433643" y="4105110"/>
                  <a:ext cx="458139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fr-FR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oMath>
                    </m:oMathPara>
                  </a14:m>
                  <a:endParaRPr lang="fr-FR" sz="2400" dirty="0">
                    <a:solidFill>
                      <a:srgbClr val="00B050"/>
                    </a:solidFill>
                  </a:endParaRPr>
                </a:p>
              </p:txBody>
            </p:sp>
          </mc:Choice>
          <mc:Fallback xmlns="">
            <p:sp>
              <p:nvSpPr>
                <p:cNvPr id="57" name="ZoneTexte 56">
                  <a:extLst>
                    <a:ext uri="{FF2B5EF4-FFF2-40B4-BE49-F238E27FC236}">
                      <a16:creationId xmlns:a16="http://schemas.microsoft.com/office/drawing/2014/main" id="{C52898C1-3631-4689-87B0-9382B2D30AE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33643" y="4105110"/>
                  <a:ext cx="458139" cy="369332"/>
                </a:xfrm>
                <a:prstGeom prst="rect">
                  <a:avLst/>
                </a:prstGeom>
                <a:blipFill>
                  <a:blip r:embed="rId12"/>
                  <a:stretch>
                    <a:fillRect l="-16000" r="-14667" b="-655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0" name="Connecteur droit avec flèche 59">
              <a:extLst>
                <a:ext uri="{FF2B5EF4-FFF2-40B4-BE49-F238E27FC236}">
                  <a16:creationId xmlns:a16="http://schemas.microsoft.com/office/drawing/2014/main" id="{11443AF3-7F96-4D22-812A-6782A9BBED63}"/>
                </a:ext>
              </a:extLst>
            </p:cNvPr>
            <p:cNvCxnSpPr/>
            <p:nvPr/>
          </p:nvCxnSpPr>
          <p:spPr>
            <a:xfrm>
              <a:off x="5336932" y="5298098"/>
              <a:ext cx="2927838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avec flèche 60">
              <a:extLst>
                <a:ext uri="{FF2B5EF4-FFF2-40B4-BE49-F238E27FC236}">
                  <a16:creationId xmlns:a16="http://schemas.microsoft.com/office/drawing/2014/main" id="{C8D4ED43-C112-4A45-92F9-7E3550E3AA6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70078" y="4366113"/>
              <a:ext cx="0" cy="181121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ZoneTexte 62">
                  <a:extLst>
                    <a:ext uri="{FF2B5EF4-FFF2-40B4-BE49-F238E27FC236}">
                      <a16:creationId xmlns:a16="http://schemas.microsoft.com/office/drawing/2014/main" id="{0D0B8B23-AE79-451F-951D-2D0AE7268B6E}"/>
                    </a:ext>
                  </a:extLst>
                </p:cNvPr>
                <p:cNvSpPr txBox="1"/>
                <p:nvPr/>
              </p:nvSpPr>
              <p:spPr>
                <a:xfrm>
                  <a:off x="6231920" y="4105110"/>
                  <a:ext cx="458139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fr-FR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oMath>
                    </m:oMathPara>
                  </a14:m>
                  <a:endParaRPr lang="fr-FR" sz="2400" dirty="0">
                    <a:solidFill>
                      <a:srgbClr val="00B050"/>
                    </a:solidFill>
                  </a:endParaRPr>
                </a:p>
              </p:txBody>
            </p:sp>
          </mc:Choice>
          <mc:Fallback xmlns="">
            <p:sp>
              <p:nvSpPr>
                <p:cNvPr id="63" name="ZoneTexte 62">
                  <a:extLst>
                    <a:ext uri="{FF2B5EF4-FFF2-40B4-BE49-F238E27FC236}">
                      <a16:creationId xmlns:a16="http://schemas.microsoft.com/office/drawing/2014/main" id="{0D0B8B23-AE79-451F-951D-2D0AE7268B6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31920" y="4105110"/>
                  <a:ext cx="458139" cy="369332"/>
                </a:xfrm>
                <a:prstGeom prst="rect">
                  <a:avLst/>
                </a:prstGeom>
                <a:blipFill>
                  <a:blip r:embed="rId13"/>
                  <a:stretch>
                    <a:fillRect l="-16000" r="-14667" b="-655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8" name="ZoneTexte 67">
                  <a:extLst>
                    <a:ext uri="{FF2B5EF4-FFF2-40B4-BE49-F238E27FC236}">
                      <a16:creationId xmlns:a16="http://schemas.microsoft.com/office/drawing/2014/main" id="{DE4A909E-8AF9-4693-8412-F90FC19279E7}"/>
                    </a:ext>
                  </a:extLst>
                </p:cNvPr>
                <p:cNvSpPr txBox="1"/>
                <p:nvPr/>
              </p:nvSpPr>
              <p:spPr>
                <a:xfrm>
                  <a:off x="8067782" y="5362238"/>
                  <a:ext cx="449034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𝛿𝜑</m:t>
                        </m:r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68" name="ZoneTexte 67">
                  <a:extLst>
                    <a:ext uri="{FF2B5EF4-FFF2-40B4-BE49-F238E27FC236}">
                      <a16:creationId xmlns:a16="http://schemas.microsoft.com/office/drawing/2014/main" id="{DE4A909E-8AF9-4693-8412-F90FC19279E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67782" y="5362238"/>
                  <a:ext cx="449034" cy="369332"/>
                </a:xfrm>
                <a:prstGeom prst="rect">
                  <a:avLst/>
                </a:prstGeom>
                <a:blipFill>
                  <a:blip r:embed="rId14"/>
                  <a:stretch>
                    <a:fillRect l="-22973" r="-22973" b="-350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90" name="Groupe 89">
              <a:extLst>
                <a:ext uri="{FF2B5EF4-FFF2-40B4-BE49-F238E27FC236}">
                  <a16:creationId xmlns:a16="http://schemas.microsoft.com/office/drawing/2014/main" id="{742CA690-36A1-4ADF-A2DB-D2B2EAF6250A}"/>
                </a:ext>
              </a:extLst>
            </p:cNvPr>
            <p:cNvGrpSpPr/>
            <p:nvPr/>
          </p:nvGrpSpPr>
          <p:grpSpPr>
            <a:xfrm rot="5400000" flipV="1">
              <a:off x="2242040" y="4606438"/>
              <a:ext cx="1459037" cy="1389184"/>
              <a:chOff x="2242040" y="1881554"/>
              <a:chExt cx="1459037" cy="1389184"/>
            </a:xfrm>
          </p:grpSpPr>
          <p:grpSp>
            <p:nvGrpSpPr>
              <p:cNvPr id="91" name="Groupe 90">
                <a:extLst>
                  <a:ext uri="{FF2B5EF4-FFF2-40B4-BE49-F238E27FC236}">
                    <a16:creationId xmlns:a16="http://schemas.microsoft.com/office/drawing/2014/main" id="{F74F2A2D-0133-4606-8A56-A5728C1CD01F}"/>
                  </a:ext>
                </a:extLst>
              </p:cNvPr>
              <p:cNvGrpSpPr/>
              <p:nvPr/>
            </p:nvGrpSpPr>
            <p:grpSpPr>
              <a:xfrm>
                <a:off x="2242040" y="1881554"/>
                <a:ext cx="720484" cy="518745"/>
                <a:chOff x="6049109" y="1881554"/>
                <a:chExt cx="720484" cy="518745"/>
              </a:xfrm>
            </p:grpSpPr>
            <p:cxnSp>
              <p:nvCxnSpPr>
                <p:cNvPr id="97" name="Connecteur droit avec flèche 96">
                  <a:extLst>
                    <a:ext uri="{FF2B5EF4-FFF2-40B4-BE49-F238E27FC236}">
                      <a16:creationId xmlns:a16="http://schemas.microsoft.com/office/drawing/2014/main" id="{AE01670F-DB59-4DED-A538-50960BF206C2}"/>
                    </a:ext>
                  </a:extLst>
                </p:cNvPr>
                <p:cNvCxnSpPr/>
                <p:nvPr/>
              </p:nvCxnSpPr>
              <p:spPr>
                <a:xfrm flipH="1">
                  <a:off x="6049109" y="1881554"/>
                  <a:ext cx="72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Connecteur droit avec flèche 97">
                  <a:extLst>
                    <a:ext uri="{FF2B5EF4-FFF2-40B4-BE49-F238E27FC236}">
                      <a16:creationId xmlns:a16="http://schemas.microsoft.com/office/drawing/2014/main" id="{32912D73-73C4-488D-AC46-ABBCE6B6557B}"/>
                    </a:ext>
                  </a:extLst>
                </p:cNvPr>
                <p:cNvCxnSpPr/>
                <p:nvPr/>
              </p:nvCxnSpPr>
              <p:spPr>
                <a:xfrm flipH="1">
                  <a:off x="6409593" y="2233245"/>
                  <a:ext cx="36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Connecteur droit avec flèche 98">
                  <a:extLst>
                    <a:ext uri="{FF2B5EF4-FFF2-40B4-BE49-F238E27FC236}">
                      <a16:creationId xmlns:a16="http://schemas.microsoft.com/office/drawing/2014/main" id="{EE2C27F7-B8D7-4316-BF1E-408B2DC91529}"/>
                    </a:ext>
                  </a:extLst>
                </p:cNvPr>
                <p:cNvCxnSpPr/>
                <p:nvPr/>
              </p:nvCxnSpPr>
              <p:spPr>
                <a:xfrm flipH="1">
                  <a:off x="6224955" y="2057399"/>
                  <a:ext cx="54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Connecteur droit avec flèche 99">
                  <a:extLst>
                    <a:ext uri="{FF2B5EF4-FFF2-40B4-BE49-F238E27FC236}">
                      <a16:creationId xmlns:a16="http://schemas.microsoft.com/office/drawing/2014/main" id="{CD09B76F-5D4A-49D5-8965-8C2634EBE17B}"/>
                    </a:ext>
                  </a:extLst>
                </p:cNvPr>
                <p:cNvCxnSpPr/>
                <p:nvPr/>
              </p:nvCxnSpPr>
              <p:spPr>
                <a:xfrm flipH="1">
                  <a:off x="6585440" y="2400299"/>
                  <a:ext cx="18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2" name="Groupe 91">
                <a:extLst>
                  <a:ext uri="{FF2B5EF4-FFF2-40B4-BE49-F238E27FC236}">
                    <a16:creationId xmlns:a16="http://schemas.microsoft.com/office/drawing/2014/main" id="{96C1CAE7-A37E-4A23-B4D8-97E54FDFB6FB}"/>
                  </a:ext>
                </a:extLst>
              </p:cNvPr>
              <p:cNvGrpSpPr/>
              <p:nvPr/>
            </p:nvGrpSpPr>
            <p:grpSpPr>
              <a:xfrm flipH="1" flipV="1">
                <a:off x="2980593" y="2751993"/>
                <a:ext cx="720484" cy="518745"/>
                <a:chOff x="6049109" y="2778369"/>
                <a:chExt cx="720484" cy="518745"/>
              </a:xfrm>
            </p:grpSpPr>
            <p:cxnSp>
              <p:nvCxnSpPr>
                <p:cNvPr id="93" name="Connecteur droit avec flèche 92">
                  <a:extLst>
                    <a:ext uri="{FF2B5EF4-FFF2-40B4-BE49-F238E27FC236}">
                      <a16:creationId xmlns:a16="http://schemas.microsoft.com/office/drawing/2014/main" id="{C3BE3659-2926-4BBD-9B13-5861026EC7F2}"/>
                    </a:ext>
                  </a:extLst>
                </p:cNvPr>
                <p:cNvCxnSpPr/>
                <p:nvPr/>
              </p:nvCxnSpPr>
              <p:spPr>
                <a:xfrm flipH="1">
                  <a:off x="6049109" y="2778369"/>
                  <a:ext cx="72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Connecteur droit avec flèche 93">
                  <a:extLst>
                    <a:ext uri="{FF2B5EF4-FFF2-40B4-BE49-F238E27FC236}">
                      <a16:creationId xmlns:a16="http://schemas.microsoft.com/office/drawing/2014/main" id="{D6970E0A-CF71-4F37-9724-F533F434C632}"/>
                    </a:ext>
                  </a:extLst>
                </p:cNvPr>
                <p:cNvCxnSpPr/>
                <p:nvPr/>
              </p:nvCxnSpPr>
              <p:spPr>
                <a:xfrm flipH="1">
                  <a:off x="6409593" y="3130060"/>
                  <a:ext cx="36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Connecteur droit avec flèche 94">
                  <a:extLst>
                    <a:ext uri="{FF2B5EF4-FFF2-40B4-BE49-F238E27FC236}">
                      <a16:creationId xmlns:a16="http://schemas.microsoft.com/office/drawing/2014/main" id="{438B0753-CB44-4D14-9D67-4B43429457B1}"/>
                    </a:ext>
                  </a:extLst>
                </p:cNvPr>
                <p:cNvCxnSpPr/>
                <p:nvPr/>
              </p:nvCxnSpPr>
              <p:spPr>
                <a:xfrm flipH="1">
                  <a:off x="6224955" y="2954214"/>
                  <a:ext cx="54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Connecteur droit avec flèche 95">
                  <a:extLst>
                    <a:ext uri="{FF2B5EF4-FFF2-40B4-BE49-F238E27FC236}">
                      <a16:creationId xmlns:a16="http://schemas.microsoft.com/office/drawing/2014/main" id="{24AB0BE9-DA6C-4F0A-849C-FC25A34FE6A0}"/>
                    </a:ext>
                  </a:extLst>
                </p:cNvPr>
                <p:cNvCxnSpPr/>
                <p:nvPr/>
              </p:nvCxnSpPr>
              <p:spPr>
                <a:xfrm flipH="1">
                  <a:off x="6585440" y="3297114"/>
                  <a:ext cx="18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1" name="Groupe 100">
              <a:extLst>
                <a:ext uri="{FF2B5EF4-FFF2-40B4-BE49-F238E27FC236}">
                  <a16:creationId xmlns:a16="http://schemas.microsoft.com/office/drawing/2014/main" id="{72D9ED55-DFAE-48CF-B9D0-E1469E47E684}"/>
                </a:ext>
              </a:extLst>
            </p:cNvPr>
            <p:cNvGrpSpPr/>
            <p:nvPr/>
          </p:nvGrpSpPr>
          <p:grpSpPr>
            <a:xfrm flipH="1">
              <a:off x="6049109" y="4596179"/>
              <a:ext cx="1459037" cy="1389184"/>
              <a:chOff x="6049109" y="1881554"/>
              <a:chExt cx="1459037" cy="1389184"/>
            </a:xfrm>
          </p:grpSpPr>
          <p:grpSp>
            <p:nvGrpSpPr>
              <p:cNvPr id="102" name="Groupe 101">
                <a:extLst>
                  <a:ext uri="{FF2B5EF4-FFF2-40B4-BE49-F238E27FC236}">
                    <a16:creationId xmlns:a16="http://schemas.microsoft.com/office/drawing/2014/main" id="{06130C40-D598-44AB-838D-C307A14B515F}"/>
                  </a:ext>
                </a:extLst>
              </p:cNvPr>
              <p:cNvGrpSpPr/>
              <p:nvPr/>
            </p:nvGrpSpPr>
            <p:grpSpPr>
              <a:xfrm>
                <a:off x="6049109" y="1881554"/>
                <a:ext cx="720484" cy="518745"/>
                <a:chOff x="6049109" y="1881554"/>
                <a:chExt cx="720484" cy="518745"/>
              </a:xfrm>
            </p:grpSpPr>
            <p:cxnSp>
              <p:nvCxnSpPr>
                <p:cNvPr id="108" name="Connecteur droit avec flèche 107">
                  <a:extLst>
                    <a:ext uri="{FF2B5EF4-FFF2-40B4-BE49-F238E27FC236}">
                      <a16:creationId xmlns:a16="http://schemas.microsoft.com/office/drawing/2014/main" id="{4D10E08C-6E7E-4A29-A6A2-F69012E56E32}"/>
                    </a:ext>
                  </a:extLst>
                </p:cNvPr>
                <p:cNvCxnSpPr/>
                <p:nvPr/>
              </p:nvCxnSpPr>
              <p:spPr>
                <a:xfrm flipH="1">
                  <a:off x="6049109" y="1881554"/>
                  <a:ext cx="72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Connecteur droit avec flèche 108">
                  <a:extLst>
                    <a:ext uri="{FF2B5EF4-FFF2-40B4-BE49-F238E27FC236}">
                      <a16:creationId xmlns:a16="http://schemas.microsoft.com/office/drawing/2014/main" id="{36A2877D-10FD-41D7-AD18-4C0C0DC1E469}"/>
                    </a:ext>
                  </a:extLst>
                </p:cNvPr>
                <p:cNvCxnSpPr/>
                <p:nvPr/>
              </p:nvCxnSpPr>
              <p:spPr>
                <a:xfrm flipH="1">
                  <a:off x="6409593" y="2233245"/>
                  <a:ext cx="36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Connecteur droit avec flèche 109">
                  <a:extLst>
                    <a:ext uri="{FF2B5EF4-FFF2-40B4-BE49-F238E27FC236}">
                      <a16:creationId xmlns:a16="http://schemas.microsoft.com/office/drawing/2014/main" id="{ABB6F401-1D5A-4A22-BAD2-8BED1D9C7828}"/>
                    </a:ext>
                  </a:extLst>
                </p:cNvPr>
                <p:cNvCxnSpPr/>
                <p:nvPr/>
              </p:nvCxnSpPr>
              <p:spPr>
                <a:xfrm flipH="1">
                  <a:off x="6224955" y="2057399"/>
                  <a:ext cx="54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Connecteur droit avec flèche 110">
                  <a:extLst>
                    <a:ext uri="{FF2B5EF4-FFF2-40B4-BE49-F238E27FC236}">
                      <a16:creationId xmlns:a16="http://schemas.microsoft.com/office/drawing/2014/main" id="{AE80CA4F-B7D2-475F-AB65-61B2508A7040}"/>
                    </a:ext>
                  </a:extLst>
                </p:cNvPr>
                <p:cNvCxnSpPr/>
                <p:nvPr/>
              </p:nvCxnSpPr>
              <p:spPr>
                <a:xfrm flipH="1">
                  <a:off x="6585440" y="2400299"/>
                  <a:ext cx="18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3" name="Groupe 102">
                <a:extLst>
                  <a:ext uri="{FF2B5EF4-FFF2-40B4-BE49-F238E27FC236}">
                    <a16:creationId xmlns:a16="http://schemas.microsoft.com/office/drawing/2014/main" id="{389B116C-0FF5-470E-81A7-E2B73E33217B}"/>
                  </a:ext>
                </a:extLst>
              </p:cNvPr>
              <p:cNvGrpSpPr/>
              <p:nvPr/>
            </p:nvGrpSpPr>
            <p:grpSpPr>
              <a:xfrm flipH="1" flipV="1">
                <a:off x="6787662" y="2751993"/>
                <a:ext cx="720484" cy="518745"/>
                <a:chOff x="6049109" y="2778369"/>
                <a:chExt cx="720484" cy="518745"/>
              </a:xfrm>
            </p:grpSpPr>
            <p:cxnSp>
              <p:nvCxnSpPr>
                <p:cNvPr id="104" name="Connecteur droit avec flèche 103">
                  <a:extLst>
                    <a:ext uri="{FF2B5EF4-FFF2-40B4-BE49-F238E27FC236}">
                      <a16:creationId xmlns:a16="http://schemas.microsoft.com/office/drawing/2014/main" id="{52759EBF-1464-47C2-B920-03A8727F6E37}"/>
                    </a:ext>
                  </a:extLst>
                </p:cNvPr>
                <p:cNvCxnSpPr/>
                <p:nvPr/>
              </p:nvCxnSpPr>
              <p:spPr>
                <a:xfrm flipH="1">
                  <a:off x="6049109" y="2778369"/>
                  <a:ext cx="72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Connecteur droit avec flèche 104">
                  <a:extLst>
                    <a:ext uri="{FF2B5EF4-FFF2-40B4-BE49-F238E27FC236}">
                      <a16:creationId xmlns:a16="http://schemas.microsoft.com/office/drawing/2014/main" id="{D40B843B-B210-400B-AAE6-5660BEC17BD4}"/>
                    </a:ext>
                  </a:extLst>
                </p:cNvPr>
                <p:cNvCxnSpPr/>
                <p:nvPr/>
              </p:nvCxnSpPr>
              <p:spPr>
                <a:xfrm flipH="1">
                  <a:off x="6409593" y="3130060"/>
                  <a:ext cx="36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Connecteur droit avec flèche 105">
                  <a:extLst>
                    <a:ext uri="{FF2B5EF4-FFF2-40B4-BE49-F238E27FC236}">
                      <a16:creationId xmlns:a16="http://schemas.microsoft.com/office/drawing/2014/main" id="{9FF60D22-8A86-4F73-9FBF-FED16FE589D7}"/>
                    </a:ext>
                  </a:extLst>
                </p:cNvPr>
                <p:cNvCxnSpPr/>
                <p:nvPr/>
              </p:nvCxnSpPr>
              <p:spPr>
                <a:xfrm flipH="1">
                  <a:off x="6224955" y="2954214"/>
                  <a:ext cx="54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Connecteur droit avec flèche 106">
                  <a:extLst>
                    <a:ext uri="{FF2B5EF4-FFF2-40B4-BE49-F238E27FC236}">
                      <a16:creationId xmlns:a16="http://schemas.microsoft.com/office/drawing/2014/main" id="{C9E05D7C-980D-4DEC-A745-8D7DB50C6E47}"/>
                    </a:ext>
                  </a:extLst>
                </p:cNvPr>
                <p:cNvCxnSpPr/>
                <p:nvPr/>
              </p:nvCxnSpPr>
              <p:spPr>
                <a:xfrm flipH="1">
                  <a:off x="6585440" y="3297114"/>
                  <a:ext cx="18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34" name="Groupe 133">
              <a:extLst>
                <a:ext uri="{FF2B5EF4-FFF2-40B4-BE49-F238E27FC236}">
                  <a16:creationId xmlns:a16="http://schemas.microsoft.com/office/drawing/2014/main" id="{B1A8CD57-71F8-4D05-AEE4-6F580532BA4D}"/>
                </a:ext>
              </a:extLst>
            </p:cNvPr>
            <p:cNvGrpSpPr/>
            <p:nvPr/>
          </p:nvGrpSpPr>
          <p:grpSpPr>
            <a:xfrm flipH="1">
              <a:off x="9725759" y="4615229"/>
              <a:ext cx="1459037" cy="1389184"/>
              <a:chOff x="6049109" y="1881554"/>
              <a:chExt cx="1459037" cy="1389184"/>
            </a:xfrm>
          </p:grpSpPr>
          <p:grpSp>
            <p:nvGrpSpPr>
              <p:cNvPr id="135" name="Groupe 134">
                <a:extLst>
                  <a:ext uri="{FF2B5EF4-FFF2-40B4-BE49-F238E27FC236}">
                    <a16:creationId xmlns:a16="http://schemas.microsoft.com/office/drawing/2014/main" id="{F1C993FC-EE45-43E1-A4FF-D3219B72091E}"/>
                  </a:ext>
                </a:extLst>
              </p:cNvPr>
              <p:cNvGrpSpPr/>
              <p:nvPr/>
            </p:nvGrpSpPr>
            <p:grpSpPr>
              <a:xfrm>
                <a:off x="6049109" y="1881554"/>
                <a:ext cx="720484" cy="518745"/>
                <a:chOff x="6049109" y="1881554"/>
                <a:chExt cx="720484" cy="518745"/>
              </a:xfrm>
            </p:grpSpPr>
            <p:cxnSp>
              <p:nvCxnSpPr>
                <p:cNvPr id="141" name="Connecteur droit avec flèche 140">
                  <a:extLst>
                    <a:ext uri="{FF2B5EF4-FFF2-40B4-BE49-F238E27FC236}">
                      <a16:creationId xmlns:a16="http://schemas.microsoft.com/office/drawing/2014/main" id="{84103AC6-4CA1-4376-A54E-52EA7D87210D}"/>
                    </a:ext>
                  </a:extLst>
                </p:cNvPr>
                <p:cNvCxnSpPr/>
                <p:nvPr/>
              </p:nvCxnSpPr>
              <p:spPr>
                <a:xfrm flipH="1">
                  <a:off x="6049109" y="1881554"/>
                  <a:ext cx="72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Connecteur droit avec flèche 141">
                  <a:extLst>
                    <a:ext uri="{FF2B5EF4-FFF2-40B4-BE49-F238E27FC236}">
                      <a16:creationId xmlns:a16="http://schemas.microsoft.com/office/drawing/2014/main" id="{B629796D-B2F2-426E-B910-4DD8125684BA}"/>
                    </a:ext>
                  </a:extLst>
                </p:cNvPr>
                <p:cNvCxnSpPr/>
                <p:nvPr/>
              </p:nvCxnSpPr>
              <p:spPr>
                <a:xfrm flipH="1">
                  <a:off x="6409593" y="2233245"/>
                  <a:ext cx="36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Connecteur droit avec flèche 142">
                  <a:extLst>
                    <a:ext uri="{FF2B5EF4-FFF2-40B4-BE49-F238E27FC236}">
                      <a16:creationId xmlns:a16="http://schemas.microsoft.com/office/drawing/2014/main" id="{52FBC8BA-7102-4A89-8808-6EFF0FC01C22}"/>
                    </a:ext>
                  </a:extLst>
                </p:cNvPr>
                <p:cNvCxnSpPr/>
                <p:nvPr/>
              </p:nvCxnSpPr>
              <p:spPr>
                <a:xfrm flipH="1">
                  <a:off x="6224955" y="2057399"/>
                  <a:ext cx="54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Connecteur droit avec flèche 143">
                  <a:extLst>
                    <a:ext uri="{FF2B5EF4-FFF2-40B4-BE49-F238E27FC236}">
                      <a16:creationId xmlns:a16="http://schemas.microsoft.com/office/drawing/2014/main" id="{2ECA2B7F-90AE-42E9-B2B6-EDFE4E3AFF69}"/>
                    </a:ext>
                  </a:extLst>
                </p:cNvPr>
                <p:cNvCxnSpPr/>
                <p:nvPr/>
              </p:nvCxnSpPr>
              <p:spPr>
                <a:xfrm flipH="1">
                  <a:off x="6585440" y="2400299"/>
                  <a:ext cx="18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6" name="Groupe 135">
                <a:extLst>
                  <a:ext uri="{FF2B5EF4-FFF2-40B4-BE49-F238E27FC236}">
                    <a16:creationId xmlns:a16="http://schemas.microsoft.com/office/drawing/2014/main" id="{6B583608-D223-4760-8BAE-786B849309AA}"/>
                  </a:ext>
                </a:extLst>
              </p:cNvPr>
              <p:cNvGrpSpPr/>
              <p:nvPr/>
            </p:nvGrpSpPr>
            <p:grpSpPr>
              <a:xfrm flipH="1" flipV="1">
                <a:off x="6787662" y="2751993"/>
                <a:ext cx="720484" cy="518745"/>
                <a:chOff x="6049109" y="2778369"/>
                <a:chExt cx="720484" cy="518745"/>
              </a:xfrm>
            </p:grpSpPr>
            <p:cxnSp>
              <p:nvCxnSpPr>
                <p:cNvPr id="137" name="Connecteur droit avec flèche 136">
                  <a:extLst>
                    <a:ext uri="{FF2B5EF4-FFF2-40B4-BE49-F238E27FC236}">
                      <a16:creationId xmlns:a16="http://schemas.microsoft.com/office/drawing/2014/main" id="{9F3663D5-76E8-4303-8401-B0279944E837}"/>
                    </a:ext>
                  </a:extLst>
                </p:cNvPr>
                <p:cNvCxnSpPr/>
                <p:nvPr/>
              </p:nvCxnSpPr>
              <p:spPr>
                <a:xfrm flipH="1">
                  <a:off x="6049109" y="2778369"/>
                  <a:ext cx="72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Connecteur droit avec flèche 137">
                  <a:extLst>
                    <a:ext uri="{FF2B5EF4-FFF2-40B4-BE49-F238E27FC236}">
                      <a16:creationId xmlns:a16="http://schemas.microsoft.com/office/drawing/2014/main" id="{1513518F-5941-4765-8B3E-111E5D109E7F}"/>
                    </a:ext>
                  </a:extLst>
                </p:cNvPr>
                <p:cNvCxnSpPr/>
                <p:nvPr/>
              </p:nvCxnSpPr>
              <p:spPr>
                <a:xfrm flipH="1">
                  <a:off x="6409593" y="3130060"/>
                  <a:ext cx="36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Connecteur droit avec flèche 138">
                  <a:extLst>
                    <a:ext uri="{FF2B5EF4-FFF2-40B4-BE49-F238E27FC236}">
                      <a16:creationId xmlns:a16="http://schemas.microsoft.com/office/drawing/2014/main" id="{58D20A4C-ACD3-40AA-B2A4-EABFE46BB31C}"/>
                    </a:ext>
                  </a:extLst>
                </p:cNvPr>
                <p:cNvCxnSpPr/>
                <p:nvPr/>
              </p:nvCxnSpPr>
              <p:spPr>
                <a:xfrm flipH="1">
                  <a:off x="6224955" y="2954214"/>
                  <a:ext cx="54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Connecteur droit avec flèche 139">
                  <a:extLst>
                    <a:ext uri="{FF2B5EF4-FFF2-40B4-BE49-F238E27FC236}">
                      <a16:creationId xmlns:a16="http://schemas.microsoft.com/office/drawing/2014/main" id="{2841F842-FE90-476E-B46A-D4C5C4794DC4}"/>
                    </a:ext>
                  </a:extLst>
                </p:cNvPr>
                <p:cNvCxnSpPr/>
                <p:nvPr/>
              </p:nvCxnSpPr>
              <p:spPr>
                <a:xfrm flipH="1">
                  <a:off x="6585440" y="3297114"/>
                  <a:ext cx="18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45" name="Groupe 144">
              <a:extLst>
                <a:ext uri="{FF2B5EF4-FFF2-40B4-BE49-F238E27FC236}">
                  <a16:creationId xmlns:a16="http://schemas.microsoft.com/office/drawing/2014/main" id="{39B33F16-02FC-4389-A36F-B3D78CCE98D2}"/>
                </a:ext>
              </a:extLst>
            </p:cNvPr>
            <p:cNvGrpSpPr/>
            <p:nvPr/>
          </p:nvGrpSpPr>
          <p:grpSpPr>
            <a:xfrm rot="5400000" flipV="1">
              <a:off x="9719166" y="4606439"/>
              <a:ext cx="1459037" cy="1389184"/>
              <a:chOff x="2242040" y="1881554"/>
              <a:chExt cx="1459037" cy="1389184"/>
            </a:xfrm>
          </p:grpSpPr>
          <p:grpSp>
            <p:nvGrpSpPr>
              <p:cNvPr id="146" name="Groupe 145">
                <a:extLst>
                  <a:ext uri="{FF2B5EF4-FFF2-40B4-BE49-F238E27FC236}">
                    <a16:creationId xmlns:a16="http://schemas.microsoft.com/office/drawing/2014/main" id="{F2A02A14-C405-4DAC-8082-0CAE12A775E9}"/>
                  </a:ext>
                </a:extLst>
              </p:cNvPr>
              <p:cNvGrpSpPr/>
              <p:nvPr/>
            </p:nvGrpSpPr>
            <p:grpSpPr>
              <a:xfrm>
                <a:off x="2242040" y="1881554"/>
                <a:ext cx="720484" cy="518745"/>
                <a:chOff x="6049109" y="1881554"/>
                <a:chExt cx="720484" cy="518745"/>
              </a:xfrm>
            </p:grpSpPr>
            <p:cxnSp>
              <p:nvCxnSpPr>
                <p:cNvPr id="152" name="Connecteur droit avec flèche 151">
                  <a:extLst>
                    <a:ext uri="{FF2B5EF4-FFF2-40B4-BE49-F238E27FC236}">
                      <a16:creationId xmlns:a16="http://schemas.microsoft.com/office/drawing/2014/main" id="{B5447A95-9F17-4EC7-872E-9DA65F1A2E6F}"/>
                    </a:ext>
                  </a:extLst>
                </p:cNvPr>
                <p:cNvCxnSpPr/>
                <p:nvPr/>
              </p:nvCxnSpPr>
              <p:spPr>
                <a:xfrm flipH="1">
                  <a:off x="6049109" y="1881554"/>
                  <a:ext cx="72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Connecteur droit avec flèche 152">
                  <a:extLst>
                    <a:ext uri="{FF2B5EF4-FFF2-40B4-BE49-F238E27FC236}">
                      <a16:creationId xmlns:a16="http://schemas.microsoft.com/office/drawing/2014/main" id="{94B0ABF4-CC97-4EFA-9BB7-85C720350188}"/>
                    </a:ext>
                  </a:extLst>
                </p:cNvPr>
                <p:cNvCxnSpPr/>
                <p:nvPr/>
              </p:nvCxnSpPr>
              <p:spPr>
                <a:xfrm flipH="1">
                  <a:off x="6409593" y="2233245"/>
                  <a:ext cx="36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Connecteur droit avec flèche 153">
                  <a:extLst>
                    <a:ext uri="{FF2B5EF4-FFF2-40B4-BE49-F238E27FC236}">
                      <a16:creationId xmlns:a16="http://schemas.microsoft.com/office/drawing/2014/main" id="{EE5E7779-8553-44D0-A738-B991492824F8}"/>
                    </a:ext>
                  </a:extLst>
                </p:cNvPr>
                <p:cNvCxnSpPr/>
                <p:nvPr/>
              </p:nvCxnSpPr>
              <p:spPr>
                <a:xfrm flipH="1">
                  <a:off x="6224955" y="2057399"/>
                  <a:ext cx="54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Connecteur droit avec flèche 154">
                  <a:extLst>
                    <a:ext uri="{FF2B5EF4-FFF2-40B4-BE49-F238E27FC236}">
                      <a16:creationId xmlns:a16="http://schemas.microsoft.com/office/drawing/2014/main" id="{42CAB3BD-33CC-463D-8599-97E2B54D8B12}"/>
                    </a:ext>
                  </a:extLst>
                </p:cNvPr>
                <p:cNvCxnSpPr/>
                <p:nvPr/>
              </p:nvCxnSpPr>
              <p:spPr>
                <a:xfrm flipH="1">
                  <a:off x="6585440" y="2400299"/>
                  <a:ext cx="18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7" name="Groupe 146">
                <a:extLst>
                  <a:ext uri="{FF2B5EF4-FFF2-40B4-BE49-F238E27FC236}">
                    <a16:creationId xmlns:a16="http://schemas.microsoft.com/office/drawing/2014/main" id="{ECE912DD-8D56-41C4-B651-AB136BBDA10A}"/>
                  </a:ext>
                </a:extLst>
              </p:cNvPr>
              <p:cNvGrpSpPr/>
              <p:nvPr/>
            </p:nvGrpSpPr>
            <p:grpSpPr>
              <a:xfrm flipH="1" flipV="1">
                <a:off x="2980593" y="2751993"/>
                <a:ext cx="720484" cy="518745"/>
                <a:chOff x="6049109" y="2778369"/>
                <a:chExt cx="720484" cy="518745"/>
              </a:xfrm>
            </p:grpSpPr>
            <p:cxnSp>
              <p:nvCxnSpPr>
                <p:cNvPr id="148" name="Connecteur droit avec flèche 147">
                  <a:extLst>
                    <a:ext uri="{FF2B5EF4-FFF2-40B4-BE49-F238E27FC236}">
                      <a16:creationId xmlns:a16="http://schemas.microsoft.com/office/drawing/2014/main" id="{80D635FE-B1E7-4AFE-8863-98533B18CCDB}"/>
                    </a:ext>
                  </a:extLst>
                </p:cNvPr>
                <p:cNvCxnSpPr/>
                <p:nvPr/>
              </p:nvCxnSpPr>
              <p:spPr>
                <a:xfrm flipH="1">
                  <a:off x="6049109" y="2778369"/>
                  <a:ext cx="72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Connecteur droit avec flèche 148">
                  <a:extLst>
                    <a:ext uri="{FF2B5EF4-FFF2-40B4-BE49-F238E27FC236}">
                      <a16:creationId xmlns:a16="http://schemas.microsoft.com/office/drawing/2014/main" id="{401BBD42-93CA-4CF9-90DE-03438D854B5A}"/>
                    </a:ext>
                  </a:extLst>
                </p:cNvPr>
                <p:cNvCxnSpPr/>
                <p:nvPr/>
              </p:nvCxnSpPr>
              <p:spPr>
                <a:xfrm flipH="1">
                  <a:off x="6409593" y="3130060"/>
                  <a:ext cx="36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Connecteur droit avec flèche 149">
                  <a:extLst>
                    <a:ext uri="{FF2B5EF4-FFF2-40B4-BE49-F238E27FC236}">
                      <a16:creationId xmlns:a16="http://schemas.microsoft.com/office/drawing/2014/main" id="{CF4839C1-F32D-48F3-994A-AE2E924DD647}"/>
                    </a:ext>
                  </a:extLst>
                </p:cNvPr>
                <p:cNvCxnSpPr/>
                <p:nvPr/>
              </p:nvCxnSpPr>
              <p:spPr>
                <a:xfrm flipH="1">
                  <a:off x="6224955" y="2954214"/>
                  <a:ext cx="54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Connecteur droit avec flèche 150">
                  <a:extLst>
                    <a:ext uri="{FF2B5EF4-FFF2-40B4-BE49-F238E27FC236}">
                      <a16:creationId xmlns:a16="http://schemas.microsoft.com/office/drawing/2014/main" id="{30E7EBF5-942F-4C25-B2C1-02DA74E1A819}"/>
                    </a:ext>
                  </a:extLst>
                </p:cNvPr>
                <p:cNvCxnSpPr/>
                <p:nvPr/>
              </p:nvCxnSpPr>
              <p:spPr>
                <a:xfrm flipH="1">
                  <a:off x="6585440" y="3297114"/>
                  <a:ext cx="18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pic>
        <p:nvPicPr>
          <p:cNvPr id="156" name="Image 155">
            <a:extLst>
              <a:ext uri="{FF2B5EF4-FFF2-40B4-BE49-F238E27FC236}">
                <a16:creationId xmlns:a16="http://schemas.microsoft.com/office/drawing/2014/main" id="{B7A5C307-D8BC-4CEC-A459-B743865A06A4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946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3A811EEF-154D-4775-9F71-A8D24CB41F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229600" cy="6794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Longitudinal motion </a:t>
            </a:r>
            <a:r>
              <a:rPr lang="fr-FR" altLang="fr-FR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equation</a:t>
            </a:r>
            <a:endParaRPr lang="fr-FR" altLang="fr-FR" sz="3600" b="1" i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4" name="ZoneTexte 313">
            <a:extLst>
              <a:ext uri="{FF2B5EF4-FFF2-40B4-BE49-F238E27FC236}">
                <a16:creationId xmlns:a16="http://schemas.microsoft.com/office/drawing/2014/main" id="{6C4C63FF-6B9A-4DBA-A5F3-447DAC2CC17F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26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EE1D73CC-B27F-4AEC-8F75-01E0FD7EAFD4}"/>
              </a:ext>
            </a:extLst>
          </p:cNvPr>
          <p:cNvGrpSpPr/>
          <p:nvPr/>
        </p:nvGrpSpPr>
        <p:grpSpPr>
          <a:xfrm>
            <a:off x="8674788" y="1260929"/>
            <a:ext cx="2207641" cy="1684755"/>
            <a:chOff x="8674788" y="1260929"/>
            <a:chExt cx="2207641" cy="168475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ZoneTexte 14">
                  <a:extLst>
                    <a:ext uri="{FF2B5EF4-FFF2-40B4-BE49-F238E27FC236}">
                      <a16:creationId xmlns:a16="http://schemas.microsoft.com/office/drawing/2014/main" id="{F712FF3D-6957-4B25-867E-6E6208011BC6}"/>
                    </a:ext>
                  </a:extLst>
                </p:cNvPr>
                <p:cNvSpPr txBox="1"/>
                <p:nvPr/>
              </p:nvSpPr>
              <p:spPr>
                <a:xfrm>
                  <a:off x="8676312" y="1260929"/>
                  <a:ext cx="2206117" cy="71673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=−</m:t>
                        </m:r>
                        <m:f>
                          <m:fPr>
                            <m:ctrlPr>
                              <a:rPr lang="fr-FR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fr-FR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𝐻</m:t>
                            </m:r>
                            <m:d>
                              <m:dPr>
                                <m:ctrlPr>
                                  <a:rPr lang="fr-FR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fr-FR" sz="24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𝛿𝜑</m:t>
                                </m:r>
                                <m:r>
                                  <a:rPr lang="fr-FR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fr-FR" sz="2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𝛿</m:t>
                                </m:r>
                                <m:r>
                                  <a:rPr lang="fr-FR" sz="2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</m:d>
                          </m:num>
                          <m:den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</m:den>
                        </m:f>
                      </m:oMath>
                    </m:oMathPara>
                  </a14:m>
                  <a:endParaRPr lang="fr-FR" sz="2400" b="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5" name="ZoneTexte 14">
                  <a:extLst>
                    <a:ext uri="{FF2B5EF4-FFF2-40B4-BE49-F238E27FC236}">
                      <a16:creationId xmlns:a16="http://schemas.microsoft.com/office/drawing/2014/main" id="{F712FF3D-6957-4B25-867E-6E6208011BC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76312" y="1260929"/>
                  <a:ext cx="2206117" cy="716735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ZoneTexte 15">
                  <a:extLst>
                    <a:ext uri="{FF2B5EF4-FFF2-40B4-BE49-F238E27FC236}">
                      <a16:creationId xmlns:a16="http://schemas.microsoft.com/office/drawing/2014/main" id="{90E0AC0F-58CA-4799-93C7-02620D3646F0}"/>
                    </a:ext>
                  </a:extLst>
                </p:cNvPr>
                <p:cNvSpPr txBox="1"/>
                <p:nvPr/>
              </p:nvSpPr>
              <p:spPr>
                <a:xfrm>
                  <a:off x="8674788" y="2166368"/>
                  <a:ext cx="1927194" cy="77931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𝐻</m:t>
                            </m:r>
                            <m:d>
                              <m:d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fr-FR" sz="24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𝛿𝜑</m:t>
                                </m:r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fr-FR" sz="2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𝛿</m:t>
                                </m:r>
                                <m:r>
                                  <a:rPr lang="fr-FR" sz="2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</m:d>
                          </m:num>
                          <m:den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fr-FR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𝛿𝜑</m:t>
                            </m:r>
                          </m:den>
                        </m:f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16" name="ZoneTexte 15">
                  <a:extLst>
                    <a:ext uri="{FF2B5EF4-FFF2-40B4-BE49-F238E27FC236}">
                      <a16:creationId xmlns:a16="http://schemas.microsoft.com/office/drawing/2014/main" id="{90E0AC0F-58CA-4799-93C7-02620D3646F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74788" y="2166368"/>
                  <a:ext cx="1927194" cy="779316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" name="Groupe 4">
            <a:extLst>
              <a:ext uri="{FF2B5EF4-FFF2-40B4-BE49-F238E27FC236}">
                <a16:creationId xmlns:a16="http://schemas.microsoft.com/office/drawing/2014/main" id="{C7DDDBED-8504-4F6C-9F9C-50A4B1840969}"/>
              </a:ext>
            </a:extLst>
          </p:cNvPr>
          <p:cNvGrpSpPr/>
          <p:nvPr/>
        </p:nvGrpSpPr>
        <p:grpSpPr>
          <a:xfrm>
            <a:off x="197338" y="3753337"/>
            <a:ext cx="11238162" cy="1861738"/>
            <a:chOff x="197338" y="3753337"/>
            <a:chExt cx="11238162" cy="186173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ctangle 8">
                  <a:extLst>
                    <a:ext uri="{FF2B5EF4-FFF2-40B4-BE49-F238E27FC236}">
                      <a16:creationId xmlns:a16="http://schemas.microsoft.com/office/drawing/2014/main" id="{FEED52C9-DB9A-438E-82B4-7D7593C239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7338" y="3753337"/>
                  <a:ext cx="10036908" cy="50214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marL="342900" indent="-342900"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>
                    <a:buFontTx/>
                    <a:buNone/>
                  </a:pPr>
                  <a14:m>
                    <m:oMath xmlns:m="http://schemas.openxmlformats.org/officeDocument/2006/math">
                      <m:r>
                        <a:rPr lang="fr-FR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𝐻</m:t>
                      </m:r>
                      <m:d>
                        <m:dPr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𝛿𝜑</m:t>
                          </m:r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r>
                            <a:rPr lang="fr-FR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</m:oMath>
                  </a14:m>
                  <a:r>
                    <a:rPr lang="en-US" altLang="en-US" sz="2400" dirty="0"/>
                    <a:t> is the motion Hamiltonian :</a:t>
                  </a:r>
                  <a:endParaRPr lang="en-US" altLang="en-US" sz="2400" i="1" dirty="0"/>
                </a:p>
              </p:txBody>
            </p:sp>
          </mc:Choice>
          <mc:Fallback xmlns="">
            <p:sp>
              <p:nvSpPr>
                <p:cNvPr id="17" name="Rectangle 8">
                  <a:extLst>
                    <a:ext uri="{FF2B5EF4-FFF2-40B4-BE49-F238E27FC236}">
                      <a16:creationId xmlns:a16="http://schemas.microsoft.com/office/drawing/2014/main" id="{FEED52C9-DB9A-438E-82B4-7D7593C2394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97338" y="3753337"/>
                  <a:ext cx="10036908" cy="502141"/>
                </a:xfrm>
                <a:prstGeom prst="rect">
                  <a:avLst/>
                </a:prstGeom>
                <a:blipFill>
                  <a:blip r:embed="rId4"/>
                  <a:stretch>
                    <a:fillRect l="-121" t="-9756" b="-19512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ZoneTexte 17">
                  <a:extLst>
                    <a:ext uri="{FF2B5EF4-FFF2-40B4-BE49-F238E27FC236}">
                      <a16:creationId xmlns:a16="http://schemas.microsoft.com/office/drawing/2014/main" id="{8EEA83CA-24A8-4134-A4A5-159A848AFC08}"/>
                    </a:ext>
                  </a:extLst>
                </p:cNvPr>
                <p:cNvSpPr txBox="1"/>
                <p:nvPr/>
              </p:nvSpPr>
              <p:spPr>
                <a:xfrm>
                  <a:off x="886330" y="4426160"/>
                  <a:ext cx="10549170" cy="118891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fr-FR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  <m:d>
                          <m:d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𝛿𝜑</m:t>
                            </m:r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</m:e>
                        </m:d>
                        <m:r>
                          <a:rPr lang="fr-FR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fr-FR" sz="2400" i="1">
                                <a:solidFill>
                                  <a:srgbClr val="B0AC0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𝜂</m:t>
                            </m:r>
                          </m:num>
                          <m:den>
                            <m:sSub>
                              <m:sSub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  <m:sub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  <m:sSup>
                              <m:sSup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f>
                          <m:f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  <m:sSup>
                              <m:sSupPr>
                                <m:ctrlPr>
                                  <a:rPr lang="fr-FR" sz="24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p>
                                <m:r>
                                  <a:rPr lang="fr-FR" sz="24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b>
                              <m:sSubPr>
                                <m:ctrlPr>
                                  <a:rPr lang="fr-FR" sz="24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</m:e>
                              <m:sub>
                                <m:r>
                                  <a:rPr lang="fr-FR" sz="24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  <m:sSubSup>
                              <m:sSubSupPr>
                                <m:ctrlPr>
                                  <a:rPr lang="fr-FR" sz="24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fr-FR" sz="24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fr-FR" sz="24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  <m:sup>
                                <m:r>
                                  <a:rPr lang="fr-FR" sz="24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bSup>
                          </m:den>
                        </m:f>
                      </m:oMath>
                    </m:oMathPara>
                  </a14:m>
                  <a:endParaRPr lang="fr-FR" sz="2400" i="1" dirty="0">
                    <a:solidFill>
                      <a:srgbClr val="B0AC04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fr-FR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                        −</m:t>
                        </m:r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fr-FR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fr-FR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fr-FR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fr-FR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)∙</m:t>
                        </m:r>
                        <m:d>
                          <m:d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func>
                                  <m:funcPr>
                                    <m:ctrlPr>
                                      <a:rPr lang="fr-FR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fr-FR" sz="240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fr-FR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Sup>
                                          <m:sSubSupPr>
                                            <m:ctrlPr>
                                              <a:rPr lang="fr-FR" sz="2400" i="1">
                                                <a:solidFill>
                                                  <a:srgbClr val="600052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fr-FR" sz="2400" i="1">
                                                <a:solidFill>
                                                  <a:srgbClr val="600052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𝜑</m:t>
                                            </m:r>
                                          </m:e>
                                          <m:sub>
                                            <m:r>
                                              <a:rPr lang="fr-FR" sz="2400" i="1">
                                                <a:solidFill>
                                                  <a:srgbClr val="600052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</m:sub>
                                          <m:sup>
                                            <m:r>
                                              <a:rPr lang="fr-FR" sz="2400" i="1">
                                                <a:solidFill>
                                                  <a:srgbClr val="600052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∗</m:t>
                                            </m:r>
                                          </m:sup>
                                        </m:sSubSup>
                                      </m:e>
                                    </m:d>
                                    <m:r>
                                      <a:rPr lang="fr-FR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∙</m:t>
                                    </m:r>
                                    <m:d>
                                      <m:dPr>
                                        <m:ctrlPr>
                                          <a:rPr lang="fr-FR" sz="240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fr-FR" sz="2400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𝛿𝜑</m:t>
                                        </m:r>
                                        <m:r>
                                          <a:rPr lang="fr-FR" sz="24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func>
                                          <m:funcPr>
                                            <m:ctrlPr>
                                              <a:rPr lang="fr-FR" sz="24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funcPr>
                                          <m:fNam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fr-FR" sz="240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sin</m:t>
                                            </m:r>
                                          </m:fName>
                                          <m:e>
                                            <m:d>
                                              <m:dPr>
                                                <m:ctrlPr>
                                                  <a:rPr lang="fr-FR" sz="2400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a:rPr lang="fr-FR" sz="2400" i="1">
                                                    <a:solidFill>
                                                      <a:srgbClr val="002060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𝛿𝜑</m:t>
                                                </m:r>
                                              </m:e>
                                            </m:d>
                                          </m:e>
                                        </m:func>
                                      </m:e>
                                    </m:d>
                                  </m:e>
                                </m:func>
                                <m:r>
                                  <a:rPr lang="fr-FR" sz="24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24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cos</m:t>
                                </m:r>
                              </m:fName>
                              <m:e>
                                <m:d>
                                  <m:dPr>
                                    <m:ctrlPr>
                                      <a:rPr lang="fr-FR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Sup>
                                      <m:sSubSupPr>
                                        <m:ctrlPr>
                                          <a:rPr lang="fr-FR" sz="2400" i="1">
                                            <a:solidFill>
                                              <a:srgbClr val="60005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fr-FR" sz="2400" i="1">
                                            <a:solidFill>
                                              <a:srgbClr val="60005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fr-FR" sz="2400" i="1">
                                            <a:solidFill>
                                              <a:srgbClr val="60005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  <m:sup>
                                        <m:r>
                                          <a:rPr lang="fr-FR" sz="2400" i="1">
                                            <a:solidFill>
                                              <a:srgbClr val="60005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∗</m:t>
                                        </m:r>
                                      </m:sup>
                                    </m:sSubSup>
                                  </m:e>
                                </m:d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d>
                                  <m:dPr>
                                    <m:ctrlPr>
                                      <a:rPr lang="fr-FR" sz="24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1−</m:t>
                                    </m:r>
                                    <m:func>
                                      <m:funcPr>
                                        <m:ctrlPr>
                                          <a:rPr lang="fr-FR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fr-FR" sz="2400" b="0" i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cos</m:t>
                                        </m:r>
                                      </m:fName>
                                      <m:e>
                                        <m:d>
                                          <m:dPr>
                                            <m:ctrlPr>
                                              <a:rPr lang="fr-FR" sz="24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fr-FR" sz="2400" i="1">
                                                <a:solidFill>
                                                  <a:srgbClr val="00206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𝛿𝜑</m:t>
                                            </m:r>
                                          </m:e>
                                        </m:d>
                                      </m:e>
                                    </m:func>
                                  </m:e>
                                </m:d>
                              </m:e>
                            </m:func>
                          </m:e>
                        </m:d>
                      </m:oMath>
                    </m:oMathPara>
                  </a14:m>
                  <a:endParaRPr lang="fr-FR" sz="2400" b="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8" name="ZoneTexte 17">
                  <a:extLst>
                    <a:ext uri="{FF2B5EF4-FFF2-40B4-BE49-F238E27FC236}">
                      <a16:creationId xmlns:a16="http://schemas.microsoft.com/office/drawing/2014/main" id="{8EEA83CA-24A8-4134-A4A5-159A848AFC0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6330" y="4426160"/>
                  <a:ext cx="10549170" cy="1188915"/>
                </a:xfrm>
                <a:prstGeom prst="rect">
                  <a:avLst/>
                </a:prstGeom>
                <a:blipFill>
                  <a:blip r:embed="rId5"/>
                  <a:stretch>
                    <a:fillRect l="-58" b="-11282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" name="Groupe 1">
            <a:extLst>
              <a:ext uri="{FF2B5EF4-FFF2-40B4-BE49-F238E27FC236}">
                <a16:creationId xmlns:a16="http://schemas.microsoft.com/office/drawing/2014/main" id="{09818F93-E3C6-4536-BBFB-6AEA72736A7C}"/>
              </a:ext>
            </a:extLst>
          </p:cNvPr>
          <p:cNvGrpSpPr/>
          <p:nvPr/>
        </p:nvGrpSpPr>
        <p:grpSpPr>
          <a:xfrm>
            <a:off x="474785" y="1195754"/>
            <a:ext cx="6367724" cy="1811215"/>
            <a:chOff x="474785" y="1195754"/>
            <a:chExt cx="6367724" cy="181121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ZoneTexte 26">
                  <a:extLst>
                    <a:ext uri="{FF2B5EF4-FFF2-40B4-BE49-F238E27FC236}">
                      <a16:creationId xmlns:a16="http://schemas.microsoft.com/office/drawing/2014/main" id="{1F04688E-ADB6-4BF5-ABB8-934ABBBEF40D}"/>
                    </a:ext>
                  </a:extLst>
                </p:cNvPr>
                <p:cNvSpPr txBox="1"/>
                <p:nvPr/>
              </p:nvSpPr>
              <p:spPr>
                <a:xfrm>
                  <a:off x="867219" y="2175160"/>
                  <a:ext cx="5975290" cy="70230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sz="240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fr-FR" sz="24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</m:num>
                          <m:den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den>
                        </m:f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fr-FR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fr-FR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fr-FR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fr-FR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)∙</m:t>
                        </m:r>
                        <m:d>
                          <m:dPr>
                            <m:ctrlPr>
                              <a:rPr lang="fr-FR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fr-FR" sz="240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sin</m:t>
                                </m:r>
                              </m:fName>
                              <m:e>
                                <m:d>
                                  <m:dPr>
                                    <m:ctrlPr>
                                      <a:rPr lang="fr-FR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Sup>
                                      <m:sSubSupPr>
                                        <m:ctrlPr>
                                          <a:rPr lang="fr-FR" sz="2400" i="1">
                                            <a:solidFill>
                                              <a:srgbClr val="60005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fr-FR" sz="2400" i="1">
                                            <a:solidFill>
                                              <a:srgbClr val="60005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fr-FR" sz="2400" i="1">
                                            <a:solidFill>
                                              <a:srgbClr val="60005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  <m:sup>
                                        <m:r>
                                          <a:rPr lang="fr-FR" sz="2400" i="1">
                                            <a:solidFill>
                                              <a:srgbClr val="60005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∗</m:t>
                                        </m:r>
                                      </m:sup>
                                    </m:sSubSup>
                                    <m:r>
                                      <a:rPr lang="fr-FR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fr-FR" sz="2400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𝛿𝜑</m:t>
                                    </m:r>
                                  </m:e>
                                </m:d>
                              </m:e>
                            </m:func>
                            <m:r>
                              <a:rPr lang="fr-FR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func>
                              <m:func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fr-FR" sz="240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sin</m:t>
                                </m:r>
                              </m:fName>
                              <m:e>
                                <m:d>
                                  <m:dPr>
                                    <m:ctrlPr>
                                      <a:rPr lang="fr-FR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Sup>
                                      <m:sSubSupPr>
                                        <m:ctrlPr>
                                          <a:rPr lang="fr-FR" sz="2400" i="1">
                                            <a:solidFill>
                                              <a:srgbClr val="60005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fr-FR" sz="2400" i="1">
                                            <a:solidFill>
                                              <a:srgbClr val="60005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fr-FR" sz="2400" i="1">
                                            <a:solidFill>
                                              <a:srgbClr val="60005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  <m:sup>
                                        <m:r>
                                          <a:rPr lang="fr-FR" sz="2400" i="1">
                                            <a:solidFill>
                                              <a:srgbClr val="60005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∗</m:t>
                                        </m:r>
                                      </m:sup>
                                    </m:sSubSup>
                                  </m:e>
                                </m:d>
                              </m:e>
                            </m:func>
                          </m:e>
                        </m:d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27" name="ZoneTexte 26">
                  <a:extLst>
                    <a:ext uri="{FF2B5EF4-FFF2-40B4-BE49-F238E27FC236}">
                      <a16:creationId xmlns:a16="http://schemas.microsoft.com/office/drawing/2014/main" id="{1F04688E-ADB6-4BF5-ABB8-934ABBBEF40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7219" y="2175160"/>
                  <a:ext cx="5975290" cy="702308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ZoneTexte 10">
                  <a:extLst>
                    <a:ext uri="{FF2B5EF4-FFF2-40B4-BE49-F238E27FC236}">
                      <a16:creationId xmlns:a16="http://schemas.microsoft.com/office/drawing/2014/main" id="{2B09FC4F-983E-40D1-BEB9-9408DEC55B62}"/>
                    </a:ext>
                  </a:extLst>
                </p:cNvPr>
                <p:cNvSpPr txBox="1"/>
                <p:nvPr/>
              </p:nvSpPr>
              <p:spPr>
                <a:xfrm>
                  <a:off x="895121" y="1260929"/>
                  <a:ext cx="3053144" cy="7805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fr-FR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num>
                          <m:den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den>
                        </m:f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=−</m:t>
                        </m:r>
                        <m:f>
                          <m:f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fr-FR" sz="2400" i="1">
                                <a:solidFill>
                                  <a:srgbClr val="B0AC0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𝜂</m:t>
                            </m:r>
                          </m:num>
                          <m:den>
                            <m:sSub>
                              <m:sSub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  <m:sub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  <m:sSup>
                              <m:sSup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f>
                          <m:f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</m:num>
                          <m:den>
                            <m:sSub>
                              <m:sSubPr>
                                <m:ctrlPr>
                                  <a:rPr lang="fr-FR" sz="24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</m:e>
                              <m:sub>
                                <m:r>
                                  <a:rPr lang="fr-FR" sz="24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  <m:sSubSup>
                              <m:sSubSupPr>
                                <m:ctrlPr>
                                  <a:rPr lang="fr-FR" sz="24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fr-FR" sz="24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fr-FR" sz="24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  <m:sup>
                                <m:r>
                                  <a:rPr lang="fr-FR" sz="24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bSup>
                          </m:den>
                        </m:f>
                      </m:oMath>
                    </m:oMathPara>
                  </a14:m>
                  <a:endParaRPr lang="fr-FR" sz="2400" b="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1" name="ZoneTexte 10">
                  <a:extLst>
                    <a:ext uri="{FF2B5EF4-FFF2-40B4-BE49-F238E27FC236}">
                      <a16:creationId xmlns:a16="http://schemas.microsoft.com/office/drawing/2014/main" id="{2B09FC4F-983E-40D1-BEB9-9408DEC55B6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5121" y="1260929"/>
                  <a:ext cx="3053144" cy="780598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" name="Accolade ouvrante 2">
              <a:extLst>
                <a:ext uri="{FF2B5EF4-FFF2-40B4-BE49-F238E27FC236}">
                  <a16:creationId xmlns:a16="http://schemas.microsoft.com/office/drawing/2014/main" id="{27A9A676-24E4-4943-BF3D-9ACA4BED9F60}"/>
                </a:ext>
              </a:extLst>
            </p:cNvPr>
            <p:cNvSpPr/>
            <p:nvPr/>
          </p:nvSpPr>
          <p:spPr>
            <a:xfrm>
              <a:off x="474785" y="1195754"/>
              <a:ext cx="334107" cy="1811215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14" name="Image 13">
            <a:extLst>
              <a:ext uri="{FF2B5EF4-FFF2-40B4-BE49-F238E27FC236}">
                <a16:creationId xmlns:a16="http://schemas.microsoft.com/office/drawing/2014/main" id="{2691BDAD-099B-47B7-B4A2-68B7E48A33B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57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3A811EEF-154D-4775-9F71-A8D24CB41F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229600" cy="6794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fr-FR" altLang="fr-FR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Hamiltonian</a:t>
            </a:r>
            <a:endParaRPr lang="fr-FR" altLang="fr-FR" sz="3600" b="1" i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4" name="ZoneTexte 313">
            <a:extLst>
              <a:ext uri="{FF2B5EF4-FFF2-40B4-BE49-F238E27FC236}">
                <a16:creationId xmlns:a16="http://schemas.microsoft.com/office/drawing/2014/main" id="{6C4C63FF-6B9A-4DBA-A5F3-447DAC2CC17F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27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 Box 4">
                <a:extLst>
                  <a:ext uri="{FF2B5EF4-FFF2-40B4-BE49-F238E27FC236}">
                    <a16:creationId xmlns:a16="http://schemas.microsoft.com/office/drawing/2014/main" id="{947A0CBB-AD9B-4615-A807-FC10556843A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4813" y="821837"/>
                <a:ext cx="9583249" cy="83099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/>
                <a:r>
                  <a:rPr lang="en-US" altLang="en-US" dirty="0">
                    <a:cs typeface="Times New Roman" pitchFamily="18" charset="0"/>
                  </a:rPr>
                  <a:t>The particle motion can be described using a function of phase and energy: the motion </a:t>
                </a:r>
                <a:r>
                  <a:rPr lang="en-US" altLang="en-US" b="1" i="1" dirty="0">
                    <a:cs typeface="Times New Roman" pitchFamily="18" charset="0"/>
                  </a:rPr>
                  <a:t>Hamiltonian </a:t>
                </a:r>
                <a14:m>
                  <m:oMath xmlns:m="http://schemas.openxmlformats.org/officeDocument/2006/math">
                    <m:r>
                      <a:rPr lang="fr-FR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d>
                      <m:dPr>
                        <m:ctrlP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𝛿𝜑</m:t>
                        </m:r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fr-FR" sz="2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fr-FR" sz="2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</m:d>
                  </m:oMath>
                </a14:m>
                <a:endParaRPr lang="en-US" altLang="en-US" b="1" i="1" dirty="0"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0" name="Text Box 4">
                <a:extLst>
                  <a:ext uri="{FF2B5EF4-FFF2-40B4-BE49-F238E27FC236}">
                    <a16:creationId xmlns:a16="http://schemas.microsoft.com/office/drawing/2014/main" id="{947A0CBB-AD9B-4615-A807-FC10556843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4813" y="821837"/>
                <a:ext cx="9583249" cy="830997"/>
              </a:xfrm>
              <a:prstGeom prst="rect">
                <a:avLst/>
              </a:prstGeom>
              <a:blipFill>
                <a:blip r:embed="rId2"/>
                <a:stretch>
                  <a:fillRect l="-954" t="-5882" b="-1617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Line 20">
            <a:extLst>
              <a:ext uri="{FF2B5EF4-FFF2-40B4-BE49-F238E27FC236}">
                <a16:creationId xmlns:a16="http://schemas.microsoft.com/office/drawing/2014/main" id="{E6CA9BAF-CDB7-4445-995F-A58D902BFFAE}"/>
              </a:ext>
            </a:extLst>
          </p:cNvPr>
          <p:cNvSpPr>
            <a:spLocks noChangeShapeType="1"/>
          </p:cNvSpPr>
          <p:nvPr/>
        </p:nvSpPr>
        <p:spPr bwMode="auto">
          <a:xfrm>
            <a:off x="4623044" y="5239239"/>
            <a:ext cx="40068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9" name="Line 21">
            <a:extLst>
              <a:ext uri="{FF2B5EF4-FFF2-40B4-BE49-F238E27FC236}">
                <a16:creationId xmlns:a16="http://schemas.microsoft.com/office/drawing/2014/main" id="{390847FA-541F-4868-A925-71BB7A63FF3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23044" y="2461114"/>
            <a:ext cx="0" cy="27670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0" name="Arc 22">
            <a:extLst>
              <a:ext uri="{FF2B5EF4-FFF2-40B4-BE49-F238E27FC236}">
                <a16:creationId xmlns:a16="http://schemas.microsoft.com/office/drawing/2014/main" id="{73E6EC7C-6AD4-4B5A-AD02-0058E8119F2A}"/>
              </a:ext>
            </a:extLst>
          </p:cNvPr>
          <p:cNvSpPr>
            <a:spLocks/>
          </p:cNvSpPr>
          <p:nvPr/>
        </p:nvSpPr>
        <p:spPr bwMode="auto">
          <a:xfrm>
            <a:off x="4640507" y="2931014"/>
            <a:ext cx="3078162" cy="2311400"/>
          </a:xfrm>
          <a:custGeom>
            <a:avLst/>
            <a:gdLst>
              <a:gd name="T0" fmla="*/ 0 w 21610"/>
              <a:gd name="T1" fmla="*/ 0 h 21600"/>
              <a:gd name="T2" fmla="*/ 3078162 w 21610"/>
              <a:gd name="T3" fmla="*/ 2310116 h 21600"/>
              <a:gd name="T4" fmla="*/ 1424 w 21610"/>
              <a:gd name="T5" fmla="*/ 231140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10" h="21600" fill="none" extrusionOk="0">
                <a:moveTo>
                  <a:pt x="0" y="0"/>
                </a:moveTo>
                <a:cubicBezTo>
                  <a:pt x="3" y="0"/>
                  <a:pt x="6" y="-1"/>
                  <a:pt x="10" y="0"/>
                </a:cubicBezTo>
                <a:cubicBezTo>
                  <a:pt x="11934" y="0"/>
                  <a:pt x="21603" y="9663"/>
                  <a:pt x="21609" y="21588"/>
                </a:cubicBezTo>
              </a:path>
              <a:path w="21610" h="21600" stroke="0" extrusionOk="0">
                <a:moveTo>
                  <a:pt x="0" y="0"/>
                </a:moveTo>
                <a:cubicBezTo>
                  <a:pt x="3" y="0"/>
                  <a:pt x="6" y="-1"/>
                  <a:pt x="10" y="0"/>
                </a:cubicBezTo>
                <a:cubicBezTo>
                  <a:pt x="11934" y="0"/>
                  <a:pt x="21603" y="9663"/>
                  <a:pt x="21609" y="21588"/>
                </a:cubicBezTo>
                <a:lnTo>
                  <a:pt x="10" y="21600"/>
                </a:lnTo>
                <a:lnTo>
                  <a:pt x="0" y="0"/>
                </a:lnTo>
                <a:close/>
              </a:path>
            </a:pathLst>
          </a:custGeom>
          <a:noFill/>
          <a:ln w="12700" cap="rnd">
            <a:solidFill>
              <a:schemeClr val="accent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1" name="Arc 23">
            <a:extLst>
              <a:ext uri="{FF2B5EF4-FFF2-40B4-BE49-F238E27FC236}">
                <a16:creationId xmlns:a16="http://schemas.microsoft.com/office/drawing/2014/main" id="{6C90029B-D58D-4F69-B764-F3B666C910D8}"/>
              </a:ext>
            </a:extLst>
          </p:cNvPr>
          <p:cNvSpPr>
            <a:spLocks/>
          </p:cNvSpPr>
          <p:nvPr/>
        </p:nvSpPr>
        <p:spPr bwMode="auto">
          <a:xfrm>
            <a:off x="4657969" y="3089764"/>
            <a:ext cx="2871788" cy="2152650"/>
          </a:xfrm>
          <a:custGeom>
            <a:avLst/>
            <a:gdLst>
              <a:gd name="T0" fmla="*/ 0 w 21610"/>
              <a:gd name="T1" fmla="*/ 0 h 21600"/>
              <a:gd name="T2" fmla="*/ 2871788 w 21610"/>
              <a:gd name="T3" fmla="*/ 2151354 h 21600"/>
              <a:gd name="T4" fmla="*/ 1329 w 21610"/>
              <a:gd name="T5" fmla="*/ 215265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10" h="21600" fill="none" extrusionOk="0">
                <a:moveTo>
                  <a:pt x="0" y="0"/>
                </a:moveTo>
                <a:cubicBezTo>
                  <a:pt x="3" y="0"/>
                  <a:pt x="6" y="-1"/>
                  <a:pt x="10" y="0"/>
                </a:cubicBezTo>
                <a:cubicBezTo>
                  <a:pt x="11934" y="0"/>
                  <a:pt x="21602" y="9662"/>
                  <a:pt x="21609" y="21587"/>
                </a:cubicBezTo>
              </a:path>
              <a:path w="21610" h="21600" stroke="0" extrusionOk="0">
                <a:moveTo>
                  <a:pt x="0" y="0"/>
                </a:moveTo>
                <a:cubicBezTo>
                  <a:pt x="3" y="0"/>
                  <a:pt x="6" y="-1"/>
                  <a:pt x="10" y="0"/>
                </a:cubicBezTo>
                <a:cubicBezTo>
                  <a:pt x="11934" y="0"/>
                  <a:pt x="21602" y="9662"/>
                  <a:pt x="21609" y="21587"/>
                </a:cubicBezTo>
                <a:lnTo>
                  <a:pt x="10" y="21600"/>
                </a:lnTo>
                <a:lnTo>
                  <a:pt x="0" y="0"/>
                </a:lnTo>
                <a:close/>
              </a:path>
            </a:pathLst>
          </a:custGeom>
          <a:noFill/>
          <a:ln w="12700" cap="rnd">
            <a:solidFill>
              <a:schemeClr val="accent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2" name="Arc 26">
            <a:extLst>
              <a:ext uri="{FF2B5EF4-FFF2-40B4-BE49-F238E27FC236}">
                <a16:creationId xmlns:a16="http://schemas.microsoft.com/office/drawing/2014/main" id="{43BA8CAC-4205-4D28-A1F3-E700F0B686AA}"/>
              </a:ext>
            </a:extLst>
          </p:cNvPr>
          <p:cNvSpPr>
            <a:spLocks/>
          </p:cNvSpPr>
          <p:nvPr/>
        </p:nvSpPr>
        <p:spPr bwMode="auto">
          <a:xfrm>
            <a:off x="4640507" y="2751627"/>
            <a:ext cx="3279775" cy="2500312"/>
          </a:xfrm>
          <a:custGeom>
            <a:avLst/>
            <a:gdLst>
              <a:gd name="T0" fmla="*/ 0 w 21609"/>
              <a:gd name="T1" fmla="*/ 0 h 21600"/>
              <a:gd name="T2" fmla="*/ 3279775 w 21609"/>
              <a:gd name="T3" fmla="*/ 2499039 h 21600"/>
              <a:gd name="T4" fmla="*/ 1366 w 21609"/>
              <a:gd name="T5" fmla="*/ 2500312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9" h="21600" fill="none" extrusionOk="0">
                <a:moveTo>
                  <a:pt x="0" y="0"/>
                </a:moveTo>
                <a:cubicBezTo>
                  <a:pt x="3" y="0"/>
                  <a:pt x="6" y="-1"/>
                  <a:pt x="9" y="0"/>
                </a:cubicBezTo>
                <a:cubicBezTo>
                  <a:pt x="11934" y="0"/>
                  <a:pt x="21602" y="9663"/>
                  <a:pt x="21608" y="21589"/>
                </a:cubicBezTo>
              </a:path>
              <a:path w="21609" h="21600" stroke="0" extrusionOk="0">
                <a:moveTo>
                  <a:pt x="0" y="0"/>
                </a:moveTo>
                <a:cubicBezTo>
                  <a:pt x="3" y="0"/>
                  <a:pt x="6" y="-1"/>
                  <a:pt x="9" y="0"/>
                </a:cubicBezTo>
                <a:cubicBezTo>
                  <a:pt x="11934" y="0"/>
                  <a:pt x="21602" y="9663"/>
                  <a:pt x="21608" y="21589"/>
                </a:cubicBezTo>
                <a:lnTo>
                  <a:pt x="9" y="21600"/>
                </a:lnTo>
                <a:lnTo>
                  <a:pt x="0" y="0"/>
                </a:lnTo>
                <a:close/>
              </a:path>
            </a:pathLst>
          </a:custGeom>
          <a:noFill/>
          <a:ln w="12700" cap="rnd">
            <a:solidFill>
              <a:schemeClr val="accent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31">
                <a:extLst>
                  <a:ext uri="{FF2B5EF4-FFF2-40B4-BE49-F238E27FC236}">
                    <a16:creationId xmlns:a16="http://schemas.microsoft.com/office/drawing/2014/main" id="{5CFB6861-1645-4C79-8AED-88C11BC5EB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9763" y="4252791"/>
                <a:ext cx="3965697" cy="4007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algn="l" defTabSz="762000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571500" indent="-285750" algn="l" defTabSz="76200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algn="l" defTabSz="7620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714500" indent="-228600" algn="l" defTabSz="7620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286000" indent="-228600" algn="l" defTabSz="7620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7432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32004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6576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41148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en-US" altLang="en-US" sz="2000" dirty="0" err="1"/>
                  <a:t>iso-Hamiltonan</a:t>
                </a:r>
                <a:r>
                  <a:rPr lang="en-US" altLang="en-US" sz="2000" dirty="0"/>
                  <a:t> </a:t>
                </a:r>
                <a:r>
                  <a:rPr lang="en-US" altLang="en-US" sz="2000" dirty="0" err="1"/>
                  <a:t>cuves</a:t>
                </a:r>
                <a:r>
                  <a:rPr lang="en-US" altLang="en-US" sz="2000" dirty="0"/>
                  <a:t> : </a:t>
                </a:r>
                <a14:m>
                  <m:oMath xmlns:m="http://schemas.openxmlformats.org/officeDocument/2006/math">
                    <m:r>
                      <a:rPr lang="fr-FR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altLang="en-US" sz="2000" dirty="0"/>
                  <a:t> = </a:t>
                </a:r>
                <a:r>
                  <a:rPr lang="en-US" altLang="en-US" sz="2000" dirty="0" err="1"/>
                  <a:t>C</a:t>
                </a:r>
                <a:r>
                  <a:rPr lang="en-US" altLang="en-US" sz="2000" baseline="30000" dirty="0" err="1"/>
                  <a:t>ste</a:t>
                </a:r>
                <a:endParaRPr lang="en-US" altLang="en-US" sz="2000" baseline="30000" dirty="0"/>
              </a:p>
            </p:txBody>
          </p:sp>
        </mc:Choice>
        <mc:Fallback xmlns="">
          <p:sp>
            <p:nvSpPr>
              <p:cNvPr id="28" name="Rectangle 31">
                <a:extLst>
                  <a:ext uri="{FF2B5EF4-FFF2-40B4-BE49-F238E27FC236}">
                    <a16:creationId xmlns:a16="http://schemas.microsoft.com/office/drawing/2014/main" id="{5CFB6861-1645-4C79-8AED-88C11BC5EBF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079763" y="4252791"/>
                <a:ext cx="3965697" cy="400752"/>
              </a:xfrm>
              <a:prstGeom prst="rect">
                <a:avLst/>
              </a:prstGeom>
              <a:blipFill>
                <a:blip r:embed="rId3"/>
                <a:stretch>
                  <a:fillRect l="-1536" t="-9231" b="-2769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Line 32">
            <a:extLst>
              <a:ext uri="{FF2B5EF4-FFF2-40B4-BE49-F238E27FC236}">
                <a16:creationId xmlns:a16="http://schemas.microsoft.com/office/drawing/2014/main" id="{9E5D1715-A07C-4B18-8829-5BA3D541555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747244" y="4435964"/>
            <a:ext cx="288925" cy="107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0" name="Line 33">
            <a:extLst>
              <a:ext uri="{FF2B5EF4-FFF2-40B4-BE49-F238E27FC236}">
                <a16:creationId xmlns:a16="http://schemas.microsoft.com/office/drawing/2014/main" id="{25F7BD15-D098-4486-BF47-456F5027C8D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591669" y="4543914"/>
            <a:ext cx="455613" cy="76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1" name="Line 34">
            <a:extLst>
              <a:ext uri="{FF2B5EF4-FFF2-40B4-BE49-F238E27FC236}">
                <a16:creationId xmlns:a16="http://schemas.microsoft.com/office/drawing/2014/main" id="{474EF951-D658-45FD-910E-58EFC8F8DAC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477369" y="4553439"/>
            <a:ext cx="558800" cy="2809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 Box 36">
                <a:extLst>
                  <a:ext uri="{FF2B5EF4-FFF2-40B4-BE49-F238E27FC236}">
                    <a16:creationId xmlns:a16="http://schemas.microsoft.com/office/drawing/2014/main" id="{38985358-0973-4F47-81C9-4C1AFEBC6C1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258419" y="5223364"/>
                <a:ext cx="641714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4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fr-FR" sz="24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</m:oMath>
                  </m:oMathPara>
                </a14:m>
                <a:endParaRPr lang="en-US" altLang="en-US" dirty="0">
                  <a:latin typeface="Symbol" pitchFamily="18" charset="2"/>
                </a:endParaRPr>
              </a:p>
            </p:txBody>
          </p:sp>
        </mc:Choice>
        <mc:Fallback xmlns="">
          <p:sp>
            <p:nvSpPr>
              <p:cNvPr id="33" name="Text Box 36">
                <a:extLst>
                  <a:ext uri="{FF2B5EF4-FFF2-40B4-BE49-F238E27FC236}">
                    <a16:creationId xmlns:a16="http://schemas.microsoft.com/office/drawing/2014/main" id="{38985358-0973-4F47-81C9-4C1AFEBC6C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258419" y="5223364"/>
                <a:ext cx="641714" cy="461665"/>
              </a:xfrm>
              <a:prstGeom prst="rect">
                <a:avLst/>
              </a:prstGeom>
              <a:blipFill>
                <a:blip r:embed="rId4"/>
                <a:stretch>
                  <a:fillRect b="-1184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 Box 37">
                <a:extLst>
                  <a:ext uri="{FF2B5EF4-FFF2-40B4-BE49-F238E27FC236}">
                    <a16:creationId xmlns:a16="http://schemas.microsoft.com/office/drawing/2014/main" id="{2D7FD2ED-19E0-4267-9398-4F3247114E9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54719" y="2213464"/>
                <a:ext cx="666593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fr-FR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en-US" altLang="en-US" i="1" dirty="0"/>
              </a:p>
            </p:txBody>
          </p:sp>
        </mc:Choice>
        <mc:Fallback xmlns="">
          <p:sp>
            <p:nvSpPr>
              <p:cNvPr id="34" name="Text Box 37">
                <a:extLst>
                  <a:ext uri="{FF2B5EF4-FFF2-40B4-BE49-F238E27FC236}">
                    <a16:creationId xmlns:a16="http://schemas.microsoft.com/office/drawing/2014/main" id="{2D7FD2ED-19E0-4267-9398-4F3247114E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54719" y="2213464"/>
                <a:ext cx="666593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e 3">
            <a:extLst>
              <a:ext uri="{FF2B5EF4-FFF2-40B4-BE49-F238E27FC236}">
                <a16:creationId xmlns:a16="http://schemas.microsoft.com/office/drawing/2014/main" id="{9986BF54-20D9-4EA7-8623-8E8B3B189C27}"/>
              </a:ext>
            </a:extLst>
          </p:cNvPr>
          <p:cNvGrpSpPr/>
          <p:nvPr/>
        </p:nvGrpSpPr>
        <p:grpSpPr>
          <a:xfrm>
            <a:off x="522973" y="2512175"/>
            <a:ext cx="3143419" cy="2262309"/>
            <a:chOff x="522973" y="2512175"/>
            <a:chExt cx="3143419" cy="2262309"/>
          </a:xfrm>
        </p:grpSpPr>
        <p:sp>
          <p:nvSpPr>
            <p:cNvPr id="36" name="Rectangle 31">
              <a:extLst>
                <a:ext uri="{FF2B5EF4-FFF2-40B4-BE49-F238E27FC236}">
                  <a16:creationId xmlns:a16="http://schemas.microsoft.com/office/drawing/2014/main" id="{DBDAEC19-02F2-4318-9356-275FDF2FD4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973" y="2512175"/>
              <a:ext cx="3143419" cy="4623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2075" tIns="46038" rIns="92075" bIns="46038">
              <a:spAutoFit/>
            </a:bodyPr>
            <a:lstStyle>
              <a:lvl1pPr algn="l" defTabSz="762000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indent="-285750" algn="l" defTabSz="7620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defTabSz="7620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indent="-228600" algn="l" defTabSz="7620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indent="-228600" algn="l" defTabSz="7620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2400" dirty="0"/>
                <a:t>Hamiltonian definition:</a:t>
              </a:r>
              <a:endParaRPr lang="en-US" altLang="en-US" sz="2400" baseline="300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ZoneTexte 36">
                  <a:extLst>
                    <a:ext uri="{FF2B5EF4-FFF2-40B4-BE49-F238E27FC236}">
                      <a16:creationId xmlns:a16="http://schemas.microsoft.com/office/drawing/2014/main" id="{A3A7457D-6298-410A-A66B-61A5E3FF6A3E}"/>
                    </a:ext>
                  </a:extLst>
                </p:cNvPr>
                <p:cNvSpPr txBox="1"/>
                <p:nvPr/>
              </p:nvSpPr>
              <p:spPr>
                <a:xfrm>
                  <a:off x="744127" y="3995168"/>
                  <a:ext cx="2647135" cy="77931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sz="240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fr-FR" sz="24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</m:num>
                          <m:den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den>
                        </m:f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𝐻</m:t>
                            </m:r>
                            <m:d>
                              <m:d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fr-FR" sz="24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𝛿𝜑</m:t>
                                </m:r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fr-FR" sz="2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𝛿</m:t>
                                </m:r>
                                <m:r>
                                  <a:rPr lang="fr-FR" sz="2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</m:d>
                          </m:num>
                          <m:den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fr-FR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𝛿𝜑</m:t>
                            </m:r>
                          </m:den>
                        </m:f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37" name="ZoneTexte 36">
                  <a:extLst>
                    <a:ext uri="{FF2B5EF4-FFF2-40B4-BE49-F238E27FC236}">
                      <a16:creationId xmlns:a16="http://schemas.microsoft.com/office/drawing/2014/main" id="{A3A7457D-6298-410A-A66B-61A5E3FF6A3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4127" y="3995168"/>
                  <a:ext cx="2647135" cy="779316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ZoneTexte 37">
                  <a:extLst>
                    <a:ext uri="{FF2B5EF4-FFF2-40B4-BE49-F238E27FC236}">
                      <a16:creationId xmlns:a16="http://schemas.microsoft.com/office/drawing/2014/main" id="{2DC9B6F3-1706-4C49-8271-BBC46033E32B}"/>
                    </a:ext>
                  </a:extLst>
                </p:cNvPr>
                <p:cNvSpPr txBox="1"/>
                <p:nvPr/>
              </p:nvSpPr>
              <p:spPr>
                <a:xfrm>
                  <a:off x="807198" y="3133690"/>
                  <a:ext cx="2849626" cy="71692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fr-FR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num>
                          <m:den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den>
                        </m:f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=−</m:t>
                        </m:r>
                        <m:f>
                          <m:f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𝐻</m:t>
                            </m:r>
                            <m:d>
                              <m:d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fr-FR" sz="24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𝛿𝜑</m:t>
                                </m:r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fr-FR" sz="2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𝛿</m:t>
                                </m:r>
                                <m:r>
                                  <a:rPr lang="fr-FR" sz="2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</m:d>
                          </m:num>
                          <m:den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</m:den>
                        </m:f>
                      </m:oMath>
                    </m:oMathPara>
                  </a14:m>
                  <a:endParaRPr lang="fr-FR" sz="2400" b="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8" name="ZoneTexte 37">
                  <a:extLst>
                    <a:ext uri="{FF2B5EF4-FFF2-40B4-BE49-F238E27FC236}">
                      <a16:creationId xmlns:a16="http://schemas.microsoft.com/office/drawing/2014/main" id="{2DC9B6F3-1706-4C49-8271-BBC46033E32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7198" y="3133690"/>
                  <a:ext cx="2849626" cy="716928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" name="Groupe 1">
            <a:extLst>
              <a:ext uri="{FF2B5EF4-FFF2-40B4-BE49-F238E27FC236}">
                <a16:creationId xmlns:a16="http://schemas.microsoft.com/office/drawing/2014/main" id="{230FC8A5-477F-4F93-94E0-364E52E18D85}"/>
              </a:ext>
            </a:extLst>
          </p:cNvPr>
          <p:cNvGrpSpPr/>
          <p:nvPr/>
        </p:nvGrpSpPr>
        <p:grpSpPr>
          <a:xfrm>
            <a:off x="6104670" y="1744504"/>
            <a:ext cx="1403959" cy="2253310"/>
            <a:chOff x="6104670" y="1744504"/>
            <a:chExt cx="1403959" cy="2253310"/>
          </a:xfrm>
        </p:grpSpPr>
        <p:sp>
          <p:nvSpPr>
            <p:cNvPr id="24" name="Line 28">
              <a:extLst>
                <a:ext uri="{FF2B5EF4-FFF2-40B4-BE49-F238E27FC236}">
                  <a16:creationId xmlns:a16="http://schemas.microsoft.com/office/drawing/2014/main" id="{8C047938-C700-4037-A3ED-DC349985340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651991" y="3272327"/>
              <a:ext cx="581025" cy="72548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ZoneTexte 40">
                  <a:extLst>
                    <a:ext uri="{FF2B5EF4-FFF2-40B4-BE49-F238E27FC236}">
                      <a16:creationId xmlns:a16="http://schemas.microsoft.com/office/drawing/2014/main" id="{29E4478A-814E-4087-A0CF-6B1956BAF8A0}"/>
                    </a:ext>
                  </a:extLst>
                </p:cNvPr>
                <p:cNvSpPr txBox="1"/>
                <p:nvPr/>
              </p:nvSpPr>
              <p:spPr>
                <a:xfrm>
                  <a:off x="6104670" y="1744504"/>
                  <a:ext cx="1403959" cy="152009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fr-FR" sz="2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m:rPr>
                                      <m:brk m:alnAt="7"/>
                                    </m:rPr>
                                    <a:rPr lang="fr-F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𝜕</m:t>
                                      </m:r>
                                      <m: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𝐻</m:t>
                                      </m:r>
                                    </m:num>
                                    <m:den>
                                      <m: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𝜕</m:t>
                                      </m:r>
                                      <m:r>
                                        <a:rPr lang="fr-FR" sz="2400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𝛿</m:t>
                                      </m:r>
                                      <m:r>
                                        <a:rPr lang="fr-FR" sz="2400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𝐾</m:t>
                                      </m:r>
                                    </m:den>
                                  </m:f>
                                </m:e>
                              </m:mr>
                              <m:mr>
                                <m:e>
                                  <m:f>
                                    <m:fPr>
                                      <m:ctrlP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𝜕</m:t>
                                      </m:r>
                                      <m: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𝐻</m:t>
                                      </m:r>
                                    </m:num>
                                    <m:den>
                                      <m: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𝜕</m:t>
                                      </m:r>
                                      <m:r>
                                        <a:rPr lang="fr-FR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𝛿𝜑</m:t>
                                      </m:r>
                                    </m:den>
                                  </m:f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fr-FR" sz="2400" b="0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41" name="ZoneTexte 40">
                  <a:extLst>
                    <a:ext uri="{FF2B5EF4-FFF2-40B4-BE49-F238E27FC236}">
                      <a16:creationId xmlns:a16="http://schemas.microsoft.com/office/drawing/2014/main" id="{29E4478A-814E-4087-A0CF-6B1956BAF8A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04670" y="1744504"/>
                  <a:ext cx="1403959" cy="1520096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" name="Groupe 2">
            <a:extLst>
              <a:ext uri="{FF2B5EF4-FFF2-40B4-BE49-F238E27FC236}">
                <a16:creationId xmlns:a16="http://schemas.microsoft.com/office/drawing/2014/main" id="{8219A71C-48EC-4618-B6F8-8532C32C85CF}"/>
              </a:ext>
            </a:extLst>
          </p:cNvPr>
          <p:cNvGrpSpPr/>
          <p:nvPr/>
        </p:nvGrpSpPr>
        <p:grpSpPr>
          <a:xfrm>
            <a:off x="7175744" y="2456682"/>
            <a:ext cx="1830489" cy="1541132"/>
            <a:chOff x="7175744" y="2456682"/>
            <a:chExt cx="1830489" cy="1541132"/>
          </a:xfrm>
        </p:grpSpPr>
        <p:sp>
          <p:nvSpPr>
            <p:cNvPr id="23" name="Line 27">
              <a:extLst>
                <a:ext uri="{FF2B5EF4-FFF2-40B4-BE49-F238E27FC236}">
                  <a16:creationId xmlns:a16="http://schemas.microsoft.com/office/drawing/2014/main" id="{05F8DF44-C3E9-4B2C-BA6F-ABDA6765CF6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228132" y="3443777"/>
              <a:ext cx="711200" cy="55403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" name="Freeform 35">
              <a:extLst>
                <a:ext uri="{FF2B5EF4-FFF2-40B4-BE49-F238E27FC236}">
                  <a16:creationId xmlns:a16="http://schemas.microsoft.com/office/drawing/2014/main" id="{09B242A7-628E-475A-8D6C-BC0397B23918}"/>
                </a:ext>
              </a:extLst>
            </p:cNvPr>
            <p:cNvSpPr>
              <a:spLocks/>
            </p:cNvSpPr>
            <p:nvPr/>
          </p:nvSpPr>
          <p:spPr bwMode="auto">
            <a:xfrm rot="17894279">
              <a:off x="7190032" y="3775564"/>
              <a:ext cx="147637" cy="176213"/>
            </a:xfrm>
            <a:custGeom>
              <a:avLst/>
              <a:gdLst>
                <a:gd name="T0" fmla="*/ 0 w 107"/>
                <a:gd name="T1" fmla="*/ 0 h 133"/>
                <a:gd name="T2" fmla="*/ 146257 w 107"/>
                <a:gd name="T3" fmla="*/ 58296 h 133"/>
                <a:gd name="T4" fmla="*/ 92446 w 107"/>
                <a:gd name="T5" fmla="*/ 174888 h 1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7" h="133">
                  <a:moveTo>
                    <a:pt x="0" y="0"/>
                  </a:moveTo>
                  <a:lnTo>
                    <a:pt x="106" y="44"/>
                  </a:lnTo>
                  <a:lnTo>
                    <a:pt x="67" y="132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ZoneTexte 41">
                  <a:extLst>
                    <a:ext uri="{FF2B5EF4-FFF2-40B4-BE49-F238E27FC236}">
                      <a16:creationId xmlns:a16="http://schemas.microsoft.com/office/drawing/2014/main" id="{F4414FFD-9BEA-4BF6-A5ED-7D0D8761F3D4}"/>
                    </a:ext>
                  </a:extLst>
                </p:cNvPr>
                <p:cNvSpPr txBox="1"/>
                <p:nvPr/>
              </p:nvSpPr>
              <p:spPr>
                <a:xfrm>
                  <a:off x="7911383" y="2456682"/>
                  <a:ext cx="1094850" cy="152009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fr-FR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fr-FR" sz="2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f>
                                    <m:fPr>
                                      <m:ctrlP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𝜕</m:t>
                                      </m:r>
                                      <m: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𝐻</m:t>
                                      </m:r>
                                    </m:num>
                                    <m:den>
                                      <m: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𝜕</m:t>
                                      </m:r>
                                      <m:r>
                                        <a:rPr lang="fr-FR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𝛿𝜑</m:t>
                                      </m:r>
                                    </m:den>
                                  </m:f>
                                </m:e>
                              </m:mr>
                              <m:mr>
                                <m:e>
                                  <m:f>
                                    <m:fPr>
                                      <m:ctrlP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𝜕</m:t>
                                      </m:r>
                                      <m: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𝐻</m:t>
                                      </m:r>
                                    </m:num>
                                    <m:den>
                                      <m: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𝜕</m:t>
                                      </m:r>
                                      <m:r>
                                        <a:rPr lang="fr-FR" sz="2400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𝛿</m:t>
                                      </m:r>
                                      <m:r>
                                        <a:rPr lang="fr-FR" sz="2400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𝐾</m:t>
                                      </m:r>
                                    </m:den>
                                  </m:f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fr-FR" sz="2400" b="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42" name="ZoneTexte 41">
                  <a:extLst>
                    <a:ext uri="{FF2B5EF4-FFF2-40B4-BE49-F238E27FC236}">
                      <a16:creationId xmlns:a16="http://schemas.microsoft.com/office/drawing/2014/main" id="{F4414FFD-9BEA-4BF6-A5ED-7D0D8761F3D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11383" y="2456682"/>
                  <a:ext cx="1094850" cy="1520096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" name="Groupe 5">
            <a:extLst>
              <a:ext uri="{FF2B5EF4-FFF2-40B4-BE49-F238E27FC236}">
                <a16:creationId xmlns:a16="http://schemas.microsoft.com/office/drawing/2014/main" id="{2892990E-C202-4D10-9EBE-1FFED4573BB0}"/>
              </a:ext>
            </a:extLst>
          </p:cNvPr>
          <p:cNvGrpSpPr/>
          <p:nvPr/>
        </p:nvGrpSpPr>
        <p:grpSpPr>
          <a:xfrm>
            <a:off x="404813" y="5886206"/>
            <a:ext cx="11412049" cy="540970"/>
            <a:chOff x="404813" y="5886206"/>
            <a:chExt cx="11412049" cy="540970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5A9281A8-A22C-4B17-B087-FB563F20D689}"/>
                </a:ext>
              </a:extLst>
            </p:cNvPr>
            <p:cNvSpPr/>
            <p:nvPr/>
          </p:nvSpPr>
          <p:spPr>
            <a:xfrm>
              <a:off x="430823" y="5926015"/>
              <a:ext cx="10427677" cy="501161"/>
            </a:xfrm>
            <a:prstGeom prst="rect">
              <a:avLst/>
            </a:prstGeom>
            <a:solidFill>
              <a:srgbClr val="99FF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 Box 4">
                  <a:extLst>
                    <a:ext uri="{FF2B5EF4-FFF2-40B4-BE49-F238E27FC236}">
                      <a16:creationId xmlns:a16="http://schemas.microsoft.com/office/drawing/2014/main" id="{91060329-A801-47D2-ABDE-8B140B4B613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04813" y="5886206"/>
                  <a:ext cx="11412049" cy="52322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l" eaLnBrk="1" hangingPunct="1"/>
                  <a:r>
                    <a:rPr lang="en-US" altLang="en-US" sz="2800" dirty="0">
                      <a:cs typeface="Times New Roman" pitchFamily="18" charset="0"/>
                    </a:rPr>
                    <a:t>The Hamiltonian</a:t>
                  </a:r>
                  <a:r>
                    <a:rPr lang="en-US" altLang="en-US" sz="2800" b="1" i="1" dirty="0">
                      <a:cs typeface="Times New Roman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fr-FR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𝐻</m:t>
                      </m:r>
                      <m:d>
                        <m:dPr>
                          <m:ctrlPr>
                            <a:rPr lang="fr-F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8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𝛿𝜑</m:t>
                          </m:r>
                          <m:r>
                            <a:rPr lang="fr-F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28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r>
                            <a:rPr lang="fr-FR" sz="28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</m:oMath>
                  </a14:m>
                  <a:r>
                    <a:rPr lang="en-US" altLang="en-US" sz="2800" b="1" i="1" dirty="0">
                      <a:cs typeface="Times New Roman" pitchFamily="18" charset="0"/>
                    </a:rPr>
                    <a:t> </a:t>
                  </a:r>
                  <a:r>
                    <a:rPr lang="en-US" altLang="en-US" sz="2800" dirty="0">
                      <a:cs typeface="Times New Roman" pitchFamily="18" charset="0"/>
                    </a:rPr>
                    <a:t>gives the particle trajectory in phase-space</a:t>
                  </a:r>
                </a:p>
              </p:txBody>
            </p:sp>
          </mc:Choice>
          <mc:Fallback xmlns="">
            <p:sp>
              <p:nvSpPr>
                <p:cNvPr id="44" name="Text Box 4">
                  <a:extLst>
                    <a:ext uri="{FF2B5EF4-FFF2-40B4-BE49-F238E27FC236}">
                      <a16:creationId xmlns:a16="http://schemas.microsoft.com/office/drawing/2014/main" id="{91060329-A801-47D2-ABDE-8B140B4B613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04813" y="5886206"/>
                  <a:ext cx="11412049" cy="523220"/>
                </a:xfrm>
                <a:prstGeom prst="rect">
                  <a:avLst/>
                </a:prstGeom>
                <a:blipFill>
                  <a:blip r:embed="rId10"/>
                  <a:stretch>
                    <a:fillRect l="-1068" t="-12941" b="-32941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35" name="Image 34">
            <a:extLst>
              <a:ext uri="{FF2B5EF4-FFF2-40B4-BE49-F238E27FC236}">
                <a16:creationId xmlns:a16="http://schemas.microsoft.com/office/drawing/2014/main" id="{B95A9B28-C25A-4443-B5EF-D4DC61650E8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727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ong_dyn_30deg_withacc">
            <a:hlinkClick r:id="" action="ppaction://media"/>
            <a:extLst>
              <a:ext uri="{FF2B5EF4-FFF2-40B4-BE49-F238E27FC236}">
                <a16:creationId xmlns:a16="http://schemas.microsoft.com/office/drawing/2014/main" id="{8B37BA5C-85F1-43B2-B1B7-3A50415D273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198577" y="1504950"/>
            <a:ext cx="5105400" cy="4305300"/>
          </a:xfrm>
          <a:prstGeom prst="rect">
            <a:avLst/>
          </a:prstGeom>
        </p:spPr>
      </p:pic>
      <p:pic>
        <p:nvPicPr>
          <p:cNvPr id="3" name="long_dyn_90deg_noacc">
            <a:hlinkClick r:id="" action="ppaction://media"/>
            <a:extLst>
              <a:ext uri="{FF2B5EF4-FFF2-40B4-BE49-F238E27FC236}">
                <a16:creationId xmlns:a16="http://schemas.microsoft.com/office/drawing/2014/main" id="{55300BD0-E8D2-43C9-96EB-3DA656B1A720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13239" y="1468317"/>
            <a:ext cx="5105400" cy="4343400"/>
          </a:xfrm>
          <a:prstGeom prst="rect">
            <a:avLst/>
          </a:prstGeom>
        </p:spPr>
      </p:pic>
      <p:sp>
        <p:nvSpPr>
          <p:cNvPr id="38914" name="Rectangle 2">
            <a:extLst>
              <a:ext uri="{FF2B5EF4-FFF2-40B4-BE49-F238E27FC236}">
                <a16:creationId xmlns:a16="http://schemas.microsoft.com/office/drawing/2014/main" id="{3A811EEF-154D-4775-9F71-A8D24CB41F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229600" cy="6794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Phase-</a:t>
            </a:r>
            <a:r>
              <a:rPr lang="fr-FR" altLang="fr-FR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space</a:t>
            </a:r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trajectories</a:t>
            </a:r>
            <a:endParaRPr lang="fr-FR" altLang="fr-FR" sz="3600" b="1" i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8F1BBAA1-82E8-4B50-B6BC-B6676F5CA24D}"/>
                  </a:ext>
                </a:extLst>
              </p:cNvPr>
              <p:cNvSpPr txBox="1"/>
              <p:nvPr/>
            </p:nvSpPr>
            <p:spPr>
              <a:xfrm>
                <a:off x="176708" y="1076513"/>
                <a:ext cx="5977907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fr-FR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fr-FR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=0°</m:t>
                    </m:r>
                  </m:oMath>
                </a14:m>
                <a:r>
                  <a:rPr lang="fr-FR" sz="2000" dirty="0"/>
                  <a:t> : no </a:t>
                </a:r>
                <a:r>
                  <a:rPr lang="fr-FR" sz="2000" dirty="0" err="1"/>
                  <a:t>acceleration</a:t>
                </a:r>
                <a:r>
                  <a:rPr lang="fr-FR" sz="2000" dirty="0"/>
                  <a:t> (</a:t>
                </a:r>
                <a:r>
                  <a:rPr lang="fr-FR" sz="2000" dirty="0" err="1"/>
                  <a:t>storage</a:t>
                </a:r>
                <a:r>
                  <a:rPr lang="fr-FR" sz="2000" dirty="0"/>
                  <a:t>), maximum </a:t>
                </a:r>
                <a:r>
                  <a:rPr lang="fr-FR" sz="2000" dirty="0" err="1"/>
                  <a:t>stability</a:t>
                </a:r>
                <a:endParaRPr lang="fr-FR" sz="2000" dirty="0"/>
              </a:p>
            </p:txBody>
          </p:sp>
        </mc:Choice>
        <mc:Fallback xmlns=""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8F1BBAA1-82E8-4B50-B6BC-B6676F5CA2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708" y="1076513"/>
                <a:ext cx="5977907" cy="400110"/>
              </a:xfrm>
              <a:prstGeom prst="rect">
                <a:avLst/>
              </a:prstGeom>
              <a:blipFill>
                <a:blip r:embed="rId8"/>
                <a:stretch>
                  <a:fillRect t="-9231" b="-2769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ZoneTexte 37">
                <a:extLst>
                  <a:ext uri="{FF2B5EF4-FFF2-40B4-BE49-F238E27FC236}">
                    <a16:creationId xmlns:a16="http://schemas.microsoft.com/office/drawing/2014/main" id="{681C290C-E044-4FFE-BA39-963C8EF99FD8}"/>
                  </a:ext>
                </a:extLst>
              </p:cNvPr>
              <p:cNvSpPr txBox="1"/>
              <p:nvPr/>
            </p:nvSpPr>
            <p:spPr>
              <a:xfrm>
                <a:off x="2627224" y="5610621"/>
                <a:ext cx="96883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4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𝛿𝜑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38" name="ZoneTexte 37">
                <a:extLst>
                  <a:ext uri="{FF2B5EF4-FFF2-40B4-BE49-F238E27FC236}">
                    <a16:creationId xmlns:a16="http://schemas.microsoft.com/office/drawing/2014/main" id="{681C290C-E044-4FFE-BA39-963C8EF99F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224" y="5610621"/>
                <a:ext cx="968830" cy="369332"/>
              </a:xfrm>
              <a:prstGeom prst="rect">
                <a:avLst/>
              </a:prstGeom>
              <a:blipFill>
                <a:blip r:embed="rId9"/>
                <a:stretch>
                  <a:fillRect b="-3442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ZoneTexte 38">
                <a:extLst>
                  <a:ext uri="{FF2B5EF4-FFF2-40B4-BE49-F238E27FC236}">
                    <a16:creationId xmlns:a16="http://schemas.microsoft.com/office/drawing/2014/main" id="{BE26F7AE-BDCE-4360-9F77-3BC03293865C}"/>
                  </a:ext>
                </a:extLst>
              </p:cNvPr>
              <p:cNvSpPr txBox="1"/>
              <p:nvPr/>
            </p:nvSpPr>
            <p:spPr>
              <a:xfrm>
                <a:off x="8597201" y="5610621"/>
                <a:ext cx="79298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4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𝛿𝜑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39" name="ZoneTexte 38">
                <a:extLst>
                  <a:ext uri="{FF2B5EF4-FFF2-40B4-BE49-F238E27FC236}">
                    <a16:creationId xmlns:a16="http://schemas.microsoft.com/office/drawing/2014/main" id="{BE26F7AE-BDCE-4360-9F77-3BC0329386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7201" y="5610621"/>
                <a:ext cx="792984" cy="369332"/>
              </a:xfrm>
              <a:prstGeom prst="rect">
                <a:avLst/>
              </a:prstGeom>
              <a:blipFill>
                <a:blip r:embed="rId10"/>
                <a:stretch>
                  <a:fillRect b="-3442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ZoneTexte 39">
                <a:extLst>
                  <a:ext uri="{FF2B5EF4-FFF2-40B4-BE49-F238E27FC236}">
                    <a16:creationId xmlns:a16="http://schemas.microsoft.com/office/drawing/2014/main" id="{7621CEBA-8022-4850-98DB-D05A5E28FD79}"/>
                  </a:ext>
                </a:extLst>
              </p:cNvPr>
              <p:cNvSpPr txBox="1"/>
              <p:nvPr/>
            </p:nvSpPr>
            <p:spPr>
              <a:xfrm>
                <a:off x="6287363" y="1076513"/>
                <a:ext cx="5133846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fr-FR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fr-FR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=60°</m:t>
                    </m:r>
                  </m:oMath>
                </a14:m>
                <a:r>
                  <a:rPr lang="fr-FR" sz="2000" dirty="0"/>
                  <a:t> : </a:t>
                </a:r>
                <a:r>
                  <a:rPr lang="fr-FR" sz="2000" dirty="0" err="1"/>
                  <a:t>acceleration</a:t>
                </a:r>
                <a:r>
                  <a:rPr lang="fr-FR" sz="2000" dirty="0"/>
                  <a:t>, but </a:t>
                </a:r>
                <a:r>
                  <a:rPr lang="fr-FR" sz="2000" dirty="0" err="1"/>
                  <a:t>reduced</a:t>
                </a:r>
                <a:r>
                  <a:rPr lang="fr-FR" sz="2000" dirty="0"/>
                  <a:t> </a:t>
                </a:r>
                <a:r>
                  <a:rPr lang="fr-FR" sz="2000" dirty="0" err="1"/>
                  <a:t>stability</a:t>
                </a:r>
                <a:endParaRPr lang="fr-FR" sz="2000" dirty="0"/>
              </a:p>
            </p:txBody>
          </p:sp>
        </mc:Choice>
        <mc:Fallback xmlns="">
          <p:sp>
            <p:nvSpPr>
              <p:cNvPr id="40" name="ZoneTexte 39">
                <a:extLst>
                  <a:ext uri="{FF2B5EF4-FFF2-40B4-BE49-F238E27FC236}">
                    <a16:creationId xmlns:a16="http://schemas.microsoft.com/office/drawing/2014/main" id="{7621CEBA-8022-4850-98DB-D05A5E28FD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7363" y="1076513"/>
                <a:ext cx="5133846" cy="400110"/>
              </a:xfrm>
              <a:prstGeom prst="rect">
                <a:avLst/>
              </a:prstGeom>
              <a:blipFill>
                <a:blip r:embed="rId11"/>
                <a:stretch>
                  <a:fillRect t="-9231" b="-2769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ZoneTexte 9">
            <a:extLst>
              <a:ext uri="{FF2B5EF4-FFF2-40B4-BE49-F238E27FC236}">
                <a16:creationId xmlns:a16="http://schemas.microsoft.com/office/drawing/2014/main" id="{A7B8EF1F-9505-43FE-89C5-285D5BA5B0B0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28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E7A97FF0-F6B7-41AC-8989-A2CAC739F010}"/>
                  </a:ext>
                </a:extLst>
              </p:cNvPr>
              <p:cNvSpPr txBox="1"/>
              <p:nvPr/>
            </p:nvSpPr>
            <p:spPr>
              <a:xfrm rot="16200000">
                <a:off x="-87924" y="3293418"/>
                <a:ext cx="1037492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fr-FR" sz="2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E7A97FF0-F6B7-41AC-8989-A2CAC739F0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87924" y="3293418"/>
                <a:ext cx="1037492" cy="46166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FEBDBF21-2A78-4B4E-9667-0F931C1C9854}"/>
                  </a:ext>
                </a:extLst>
              </p:cNvPr>
              <p:cNvSpPr txBox="1"/>
              <p:nvPr/>
            </p:nvSpPr>
            <p:spPr>
              <a:xfrm rot="16200000">
                <a:off x="5741376" y="3293418"/>
                <a:ext cx="1037492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fr-FR" sz="2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FEBDBF21-2A78-4B4E-9667-0F931C1C98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5741376" y="3293418"/>
                <a:ext cx="1037492" cy="461665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Image 13">
            <a:extLst>
              <a:ext uri="{FF2B5EF4-FFF2-40B4-BE49-F238E27FC236}">
                <a16:creationId xmlns:a16="http://schemas.microsoft.com/office/drawing/2014/main" id="{771DC47B-C5B0-4FDD-A2F4-F534C3F7998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259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5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0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7F3EB65F-7257-4691-9658-72721989C5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169377" y="2982924"/>
            <a:ext cx="10065106" cy="77787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altLang="fr-FR" sz="40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Linear</a:t>
            </a:r>
            <a:r>
              <a:rPr lang="fr-FR" altLang="fr-FR" sz="40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40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dynamics</a:t>
            </a:r>
            <a:endParaRPr lang="fr-FR" altLang="fr-FR" sz="40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DA96035-FC83-4C65-8AA2-7D568B25EDB0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29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357E20D-ED26-4D6D-8965-FE334F54BC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  <p:sp>
        <p:nvSpPr>
          <p:cNvPr id="5" name="Text Box 4">
            <a:extLst>
              <a:ext uri="{FF2B5EF4-FFF2-40B4-BE49-F238E27FC236}">
                <a16:creationId xmlns:a16="http://schemas.microsoft.com/office/drawing/2014/main" id="{FCB24104-91D6-4DA6-96F7-3640F35637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68963" y="0"/>
            <a:ext cx="102303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2800" baseline="0" dirty="0">
                <a:latin typeface="Times New Roman" panose="02020603050405020304" pitchFamily="18" charset="0"/>
              </a:rPr>
              <a:t>27’30</a:t>
            </a:r>
          </a:p>
        </p:txBody>
      </p:sp>
    </p:spTree>
    <p:extLst>
      <p:ext uri="{BB962C8B-B14F-4D97-AF65-F5344CB8AC3E}">
        <p14:creationId xmlns:p14="http://schemas.microsoft.com/office/powerpoint/2010/main" val="1360740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7F3EB65F-7257-4691-9658-72721989C5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863969" y="2982924"/>
            <a:ext cx="8245100" cy="77787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fr-FR" altLang="fr-FR" sz="40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Particle</a:t>
            </a:r>
            <a:r>
              <a:rPr lang="fr-FR" altLang="fr-FR" sz="40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40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representation</a:t>
            </a:r>
            <a:endParaRPr lang="fr-FR" altLang="fr-FR" sz="40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6FEADB7-C4CE-4B47-B434-034B37301ECA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3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8DDE726-3F9F-4F5F-8E23-EDB6AF982D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  <p:sp>
        <p:nvSpPr>
          <p:cNvPr id="6" name="Text Box 4">
            <a:extLst>
              <a:ext uri="{FF2B5EF4-FFF2-40B4-BE49-F238E27FC236}">
                <a16:creationId xmlns:a16="http://schemas.microsoft.com/office/drawing/2014/main" id="{5470EB8F-3FA8-421B-AF4E-855A934918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07572" y="0"/>
            <a:ext cx="48442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2800" baseline="0" dirty="0">
                <a:latin typeface="Times New Roman" panose="02020603050405020304" pitchFamily="18" charset="0"/>
              </a:rPr>
              <a:t>1’</a:t>
            </a:r>
          </a:p>
        </p:txBody>
      </p:sp>
    </p:spTree>
    <p:extLst>
      <p:ext uri="{BB962C8B-B14F-4D97-AF65-F5344CB8AC3E}">
        <p14:creationId xmlns:p14="http://schemas.microsoft.com/office/powerpoint/2010/main" val="6944645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C6E66E51-4285-4F77-84B8-34F7E30B1B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229600" cy="77787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altLang="fr-FR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Particle</a:t>
            </a:r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motion in an </a:t>
            </a:r>
            <a:r>
              <a:rPr lang="fr-FR" altLang="fr-FR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accelerator</a:t>
            </a:r>
            <a:endParaRPr lang="fr-FR" altLang="fr-FR" sz="36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50E19340-3F22-4BF1-A9A3-8E7E8B353B91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30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B934D3BB-3A76-4A99-A1F8-0E4B6E8768D5}"/>
                  </a:ext>
                </a:extLst>
              </p:cNvPr>
              <p:cNvSpPr txBox="1"/>
              <p:nvPr/>
            </p:nvSpPr>
            <p:spPr>
              <a:xfrm>
                <a:off x="852565" y="1787605"/>
                <a:ext cx="1342803" cy="237058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800" b="1" i="1">
                            <a:solidFill>
                              <a:srgbClr val="0099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2800" b="1" i="1">
                            <a:solidFill>
                              <a:srgbClr val="0099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𝑷</m:t>
                        </m:r>
                      </m:e>
                    </m:acc>
                    <m:r>
                      <a:rPr lang="fr-FR" sz="28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2800" dirty="0">
                    <a:ea typeface="Cambria Math" panose="02040503050406030204" pitchFamily="18" charset="0"/>
                  </a:rPr>
                  <a:t>=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fr-FR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eqArr>
                                <m:eqArrPr>
                                  <m:ctrlPr>
                                    <a:rPr lang="fr-FR" sz="280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r>
                                    <a:rPr lang="fr-FR" sz="28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e>
                                  <m:r>
                                    <a:rPr lang="fr-FR" sz="28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e>
                                  <m:r>
                                    <a:rPr lang="fr-FR" sz="28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</m:eqArr>
                            </m:e>
                          </m:mr>
                          <m:mr>
                            <m:e>
                              <m:eqArr>
                                <m:eqArrPr>
                                  <m:ctrlPr>
                                    <a:rPr lang="fr-FR" sz="280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r>
                                    <a:rPr lang="fr-FR" sz="28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fr-FR" sz="28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e>
                                <m:e>
                                  <m:r>
                                    <a:rPr lang="fr-FR" sz="28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  <m:r>
                                    <a:rPr lang="fr-FR" sz="28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e>
                                <m:e>
                                  <m:r>
                                    <a:rPr lang="fr-FR" sz="28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</m:eqArr>
                            </m:e>
                          </m:mr>
                        </m:m>
                      </m:e>
                    </m:d>
                  </m:oMath>
                </a14:m>
                <a:endParaRPr lang="fr-FR" sz="2800" dirty="0"/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B934D3BB-3A76-4A99-A1F8-0E4B6E8768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2565" y="1787605"/>
                <a:ext cx="1342803" cy="2370585"/>
              </a:xfrm>
              <a:prstGeom prst="rect">
                <a:avLst/>
              </a:prstGeom>
              <a:blipFill>
                <a:blip r:embed="rId14"/>
                <a:stretch>
                  <a:fillRect l="-45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43787851-15EC-47F6-B7AD-CF2451B2DFE1}"/>
                  </a:ext>
                </a:extLst>
              </p:cNvPr>
              <p:cNvSpPr txBox="1"/>
              <p:nvPr/>
            </p:nvSpPr>
            <p:spPr>
              <a:xfrm>
                <a:off x="6462055" y="1453497"/>
                <a:ext cx="4069704" cy="85555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</m:t>
                          </m:r>
                          <m:acc>
                            <m:accPr>
                              <m:chr m:val="⃗"/>
                              <m:ctrlPr>
                                <a:rPr lang="fr-FR" sz="2800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2800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𝒑</m:t>
                              </m:r>
                            </m:e>
                          </m:acc>
                        </m:num>
                        <m:den>
                          <m:r>
                            <a:rPr lang="fr-FR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</m:t>
                          </m:r>
                          <m:r>
                            <a:rPr lang="fr-FR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</m:t>
                          </m:r>
                        </m:den>
                      </m:f>
                      <m:r>
                        <a:rPr lang="fr-FR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𝒒</m:t>
                      </m:r>
                      <m:r>
                        <a:rPr lang="fr-FR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fr-FR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fr-FR" sz="28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2800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𝒗</m:t>
                              </m:r>
                            </m:e>
                          </m:acc>
                          <m:r>
                            <a:rPr lang="fr-FR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acc>
                            <m:accPr>
                              <m:chr m:val="⃗"/>
                              <m:ctrlPr>
                                <a:rPr lang="fr-FR" sz="28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28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𝑩</m:t>
                              </m:r>
                            </m:e>
                          </m:acc>
                          <m:r>
                            <a:rPr lang="fr-FR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acc>
                            <m:accPr>
                              <m:chr m:val="⃗"/>
                              <m:ctrlPr>
                                <a:rPr lang="fr-FR" sz="2800" b="1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28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𝑬</m:t>
                              </m:r>
                            </m:e>
                          </m:acc>
                        </m:e>
                      </m:d>
                      <m:r>
                        <a:rPr lang="fr-FR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sz="2800" b="1" i="1">
                              <a:solidFill>
                                <a:srgbClr val="0099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800" b="1" i="1" smtClean="0">
                              <a:solidFill>
                                <a:srgbClr val="0099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𝑭</m:t>
                          </m:r>
                        </m:e>
                      </m:acc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43787851-15EC-47F6-B7AD-CF2451B2DF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2055" y="1453497"/>
                <a:ext cx="4069704" cy="855555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B02BB589-A10A-48AD-A409-EC9009E4DA2D}"/>
                  </a:ext>
                </a:extLst>
              </p:cNvPr>
              <p:cNvSpPr txBox="1"/>
              <p:nvPr/>
            </p:nvSpPr>
            <p:spPr>
              <a:xfrm>
                <a:off x="6462055" y="2605289"/>
                <a:ext cx="2006960" cy="4947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28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800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𝒑</m:t>
                          </m:r>
                        </m:e>
                      </m:acc>
                      <m:r>
                        <a:rPr lang="fr-FR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𝒎𝒄</m:t>
                      </m:r>
                      <m:r>
                        <a:rPr lang="fr-FR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fr-FR" sz="28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𝜸</m:t>
                      </m:r>
                      <m:acc>
                        <m:accPr>
                          <m:chr m:val="⃗"/>
                          <m:ctrlPr>
                            <a:rPr lang="fr-FR" sz="28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8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𝜷</m:t>
                          </m:r>
                        </m:e>
                      </m:acc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B02BB589-A10A-48AD-A409-EC9009E4DA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2055" y="2605289"/>
                <a:ext cx="2006960" cy="494751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838FA7E2-DEC6-4FAF-A806-038163B16DB1}"/>
                  </a:ext>
                </a:extLst>
              </p:cNvPr>
              <p:cNvSpPr txBox="1"/>
              <p:nvPr/>
            </p:nvSpPr>
            <p:spPr>
              <a:xfrm>
                <a:off x="6460646" y="3388666"/>
                <a:ext cx="3382849" cy="8791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num>
                        <m:den>
                          <m:r>
                            <a:rPr lang="fr-F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fr-FR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8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8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fr-FR" sz="28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  <m:r>
                            <a:rPr lang="fr-F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d>
                            <m:dPr>
                              <m:ctrlPr>
                                <a:rPr lang="fr-FR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fr-FR" sz="280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  <m:d>
                                <m:dPr>
                                  <m:ctrlPr>
                                    <a:rPr lang="fr-FR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28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𝐾</m:t>
                                  </m:r>
                                  <m:r>
                                    <a:rPr lang="fr-FR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fr-FR" sz="28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d>
                              <m:r>
                                <a:rPr lang="fr-FR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fr-FR" sz="28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fr-FR" sz="28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838FA7E2-DEC6-4FAF-A806-038163B16D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0646" y="3388666"/>
                <a:ext cx="3382849" cy="879151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 Box 33">
            <a:extLst>
              <a:ext uri="{FF2B5EF4-FFF2-40B4-BE49-F238E27FC236}">
                <a16:creationId xmlns:a16="http://schemas.microsoft.com/office/drawing/2014/main" id="{25B5B562-BE10-4066-9D8D-85F7C6847A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32634" y="3620450"/>
            <a:ext cx="1002495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 eaLnBrk="0" hangingPunct="0"/>
            <a:r>
              <a:rPr lang="en-GB" altLang="fr-FR" sz="2400" baseline="0" dirty="0">
                <a:latin typeface="Times New Roman" panose="02020603050405020304" pitchFamily="18" charset="0"/>
              </a:rPr>
              <a:t>(p. 13)</a:t>
            </a:r>
          </a:p>
        </p:txBody>
      </p:sp>
      <p:sp>
        <p:nvSpPr>
          <p:cNvPr id="24" name="Text Box 33">
            <a:extLst>
              <a:ext uri="{FF2B5EF4-FFF2-40B4-BE49-F238E27FC236}">
                <a16:creationId xmlns:a16="http://schemas.microsoft.com/office/drawing/2014/main" id="{DC859E73-9D3A-4F58-A5DC-6D541EA6FA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9281" y="2644495"/>
            <a:ext cx="415796" cy="586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 eaLnBrk="0" hangingPunct="0"/>
            <a:r>
              <a:rPr lang="en-GB" altLang="fr-FR" sz="3200" b="1" baseline="0" dirty="0">
                <a:latin typeface="Times New Roman" panose="02020603050405020304" pitchFamily="18" charset="0"/>
              </a:rPr>
              <a:t>+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D9299D52-794B-4E9A-B04C-E5571B4D9DE1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95BC11B9-8407-47E0-AB4A-6EFDD613BDA1}"/>
                  </a:ext>
                </a:extLst>
              </p:cNvPr>
              <p:cNvSpPr txBox="1"/>
              <p:nvPr/>
            </p:nvSpPr>
            <p:spPr>
              <a:xfrm>
                <a:off x="2953926" y="1734851"/>
                <a:ext cx="1572290" cy="24863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800" b="1" i="1" smtClean="0">
                            <a:solidFill>
                              <a:srgbClr val="FF996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fr-FR" sz="2800" b="1" i="1" smtClean="0">
                                <a:solidFill>
                                  <a:srgbClr val="FF9966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800" b="1" i="1">
                                <a:solidFill>
                                  <a:srgbClr val="FF9966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fr-FR" sz="2800" b="1" i="1" smtClean="0">
                                <a:solidFill>
                                  <a:srgbClr val="FF9966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𝒔</m:t>
                            </m:r>
                          </m:sub>
                        </m:sSub>
                      </m:e>
                    </m:acc>
                    <m:r>
                      <a:rPr lang="fr-FR" sz="2800" b="1" i="1">
                        <a:solidFill>
                          <a:srgbClr val="FF996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2800" dirty="0">
                    <a:ea typeface="Cambria Math" panose="02040503050406030204" pitchFamily="18" charset="0"/>
                  </a:rPr>
                  <a:t>=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fr-FR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eqArr>
                                <m:eqArrPr>
                                  <m:ctrlPr>
                                    <a:rPr lang="fr-FR" sz="2800" i="1" smtClean="0">
                                      <a:solidFill>
                                        <a:srgbClr val="60005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r>
                                    <a:rPr lang="fr-FR" sz="2800" b="0" i="1" smtClean="0">
                                      <a:solidFill>
                                        <a:srgbClr val="60005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  <m:e>
                                  <m:r>
                                    <a:rPr lang="fr-FR" sz="2800" b="0" i="1" smtClean="0">
                                      <a:solidFill>
                                        <a:srgbClr val="60005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  <m:e>
                                  <m:sSub>
                                    <m:sSubPr>
                                      <m:ctrlPr>
                                        <a:rPr lang="fr-FR" sz="2800" b="0" i="1" smtClean="0">
                                          <a:solidFill>
                                            <a:srgbClr val="60005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2800" b="0" i="1" smtClean="0">
                                          <a:solidFill>
                                            <a:srgbClr val="60005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𝜑</m:t>
                                      </m:r>
                                    </m:e>
                                    <m:sub>
                                      <m:r>
                                        <a:rPr lang="fr-FR" sz="2800" b="0" i="1" smtClean="0">
                                          <a:solidFill>
                                            <a:srgbClr val="60005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e>
                              </m:eqArr>
                            </m:e>
                          </m:mr>
                          <m:mr>
                            <m:e>
                              <m:eqArr>
                                <m:eqArrPr>
                                  <m:ctrlPr>
                                    <a:rPr lang="fr-FR" sz="2800" i="1" smtClean="0">
                                      <a:solidFill>
                                        <a:srgbClr val="B0AC0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r>
                                    <a:rPr lang="fr-FR" sz="2800" b="0" i="1" smtClean="0">
                                      <a:solidFill>
                                        <a:srgbClr val="B0AC0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  <m:e>
                                  <m:r>
                                    <a:rPr lang="fr-FR" sz="2800" b="0" i="1" smtClean="0">
                                      <a:solidFill>
                                        <a:srgbClr val="B0AC0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  <m:e>
                                  <m:sSub>
                                    <m:sSubPr>
                                      <m:ctrlPr>
                                        <a:rPr lang="fr-FR" sz="2800" b="0" i="1" smtClean="0">
                                          <a:solidFill>
                                            <a:srgbClr val="B0AC0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2800" b="0" i="1" smtClean="0">
                                          <a:solidFill>
                                            <a:srgbClr val="B0AC0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𝐾</m:t>
                                      </m:r>
                                    </m:e>
                                    <m:sub>
                                      <m:r>
                                        <a:rPr lang="fr-FR" sz="2800" b="0" i="1" smtClean="0">
                                          <a:solidFill>
                                            <a:srgbClr val="B0AC0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e>
                              </m:eqArr>
                            </m:e>
                          </m:mr>
                        </m:m>
                      </m:e>
                    </m:d>
                  </m:oMath>
                </a14:m>
                <a:endParaRPr lang="fr-FR" sz="2800" dirty="0"/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95BC11B9-8407-47E0-AB4A-6EFDD613BD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3926" y="1734851"/>
                <a:ext cx="1572290" cy="2486386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02BA5981-5815-4925-95C4-2F201A918766}"/>
                  </a:ext>
                </a:extLst>
              </p:cNvPr>
              <p:cNvSpPr txBox="1"/>
              <p:nvPr/>
            </p:nvSpPr>
            <p:spPr>
              <a:xfrm>
                <a:off x="2009012" y="4776300"/>
                <a:ext cx="1962653" cy="4956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2800" b="1" i="1" smtClean="0">
                              <a:solidFill>
                                <a:srgbClr val="0099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800" b="1" i="1">
                              <a:solidFill>
                                <a:srgbClr val="0099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𝜹</m:t>
                          </m:r>
                          <m:r>
                            <a:rPr lang="fr-FR" sz="2800" b="1" i="1">
                              <a:solidFill>
                                <a:srgbClr val="0099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𝑷</m:t>
                          </m:r>
                        </m:e>
                      </m:acc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sz="2800" i="1">
                              <a:solidFill>
                                <a:srgbClr val="0099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800" i="1">
                              <a:solidFill>
                                <a:srgbClr val="0099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</m:acc>
                      <m:r>
                        <a:rPr lang="fr-FR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⃗"/>
                          <m:ctrlPr>
                            <a:rPr lang="fr-FR" sz="2800" b="1" i="1">
                              <a:solidFill>
                                <a:srgbClr val="FF996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2800" i="1">
                                  <a:solidFill>
                                    <a:srgbClr val="FF9966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800" b="0" i="1">
                                  <a:solidFill>
                                    <a:srgbClr val="FF9966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800" b="0" i="1">
                                  <a:solidFill>
                                    <a:srgbClr val="FF9966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02BA5981-5815-4925-95C4-2F201A9187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9012" y="4776300"/>
                <a:ext cx="1962653" cy="49564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Accolade fermante 1">
            <a:extLst>
              <a:ext uri="{FF2B5EF4-FFF2-40B4-BE49-F238E27FC236}">
                <a16:creationId xmlns:a16="http://schemas.microsoft.com/office/drawing/2014/main" id="{37F06156-5B1C-47BC-9208-DCDF29463B42}"/>
              </a:ext>
            </a:extLst>
          </p:cNvPr>
          <p:cNvSpPr/>
          <p:nvPr/>
        </p:nvSpPr>
        <p:spPr>
          <a:xfrm rot="5400000">
            <a:off x="2624504" y="2527788"/>
            <a:ext cx="413238" cy="4026877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97" name="Text Box 33">
            <a:extLst>
              <a:ext uri="{FF2B5EF4-FFF2-40B4-BE49-F238E27FC236}">
                <a16:creationId xmlns:a16="http://schemas.microsoft.com/office/drawing/2014/main" id="{52DC0F3C-9359-42FB-A997-C7D29A09EA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10504" y="296959"/>
            <a:ext cx="945300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 eaLnBrk="0" hangingPunct="0"/>
            <a:r>
              <a:rPr lang="en-GB" altLang="fr-FR" sz="2400" baseline="0" dirty="0">
                <a:latin typeface="Times New Roman" panose="02020603050405020304" pitchFamily="18" charset="0"/>
              </a:rPr>
              <a:t>With :</a:t>
            </a:r>
          </a:p>
        </p:txBody>
      </p:sp>
      <p:sp>
        <p:nvSpPr>
          <p:cNvPr id="36866" name="Rectangle 2">
            <a:extLst>
              <a:ext uri="{FF2B5EF4-FFF2-40B4-BE49-F238E27FC236}">
                <a16:creationId xmlns:a16="http://schemas.microsoft.com/office/drawing/2014/main" id="{173B54D8-4775-473C-AA84-7841ABEE92F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229600" cy="77787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Motion equations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CE596BEF-FF7F-426F-B6F2-5945B879FE44}"/>
                  </a:ext>
                </a:extLst>
              </p:cNvPr>
              <p:cNvSpPr txBox="1"/>
              <p:nvPr/>
            </p:nvSpPr>
            <p:spPr>
              <a:xfrm>
                <a:off x="2136237" y="5330906"/>
                <a:ext cx="6525953" cy="7014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num>
                        <m:den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                   </m:t>
                      </m:r>
                      <m:d>
                        <m:dPr>
                          <m:ctrlP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  <m:d>
                            <m:dPr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24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fr-FR" sz="24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24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acc>
                            <m:accPr>
                              <m:chr m:val="⃗"/>
                              <m:ctrlPr>
                                <a:rPr lang="fr-FR" sz="2400" i="1" smtClean="0">
                                  <a:solidFill>
                                    <a:srgbClr val="0099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2400" b="0" i="1" smtClean="0">
                                  <a:solidFill>
                                    <a:srgbClr val="0099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e>
                          </m:acc>
                          <m:d>
                            <m:dPr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CE596BEF-FF7F-426F-B6F2-5945B879FE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6237" y="5330906"/>
                <a:ext cx="6525953" cy="701410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7345749C-289E-4FD8-87A2-0DAA25E17DEF}"/>
                  </a:ext>
                </a:extLst>
              </p:cNvPr>
              <p:cNvSpPr txBox="1"/>
              <p:nvPr/>
            </p:nvSpPr>
            <p:spPr>
              <a:xfrm>
                <a:off x="9029410" y="662190"/>
                <a:ext cx="1737270" cy="6916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40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fr-FR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=1+</m:t>
                      </m:r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num>
                        <m:den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7345749C-289E-4FD8-87A2-0DAA25E17D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29410" y="662190"/>
                <a:ext cx="1737270" cy="69160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C29D42AB-940F-4D62-88E9-1E098B57E52D}"/>
                  </a:ext>
                </a:extLst>
              </p:cNvPr>
              <p:cNvSpPr txBox="1"/>
              <p:nvPr/>
            </p:nvSpPr>
            <p:spPr>
              <a:xfrm>
                <a:off x="9029410" y="1339197"/>
                <a:ext cx="2689711" cy="10911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fr-FR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fr-FR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fr-FR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fr-FR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24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fr-FR" sz="24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e>
                                <m:sup>
                                  <m:r>
                                    <a:rPr lang="fr-FR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fr-FR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24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  <m:r>
                                    <a:rPr lang="fr-FR" sz="24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e>
                                <m:sup>
                                  <m:r>
                                    <a:rPr lang="fr-FR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rad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C29D42AB-940F-4D62-88E9-1E098B57E5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29410" y="1339197"/>
                <a:ext cx="2689711" cy="1091196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ZoneTexte 32">
                <a:extLst>
                  <a:ext uri="{FF2B5EF4-FFF2-40B4-BE49-F238E27FC236}">
                    <a16:creationId xmlns:a16="http://schemas.microsoft.com/office/drawing/2014/main" id="{5B4F3400-E480-4B52-B351-76840059E4AF}"/>
                  </a:ext>
                </a:extLst>
              </p:cNvPr>
              <p:cNvSpPr txBox="1"/>
              <p:nvPr/>
            </p:nvSpPr>
            <p:spPr>
              <a:xfrm>
                <a:off x="2268125" y="714944"/>
                <a:ext cx="1063496" cy="7014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2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2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33" name="ZoneTexte 32">
                <a:extLst>
                  <a:ext uri="{FF2B5EF4-FFF2-40B4-BE49-F238E27FC236}">
                    <a16:creationId xmlns:a16="http://schemas.microsoft.com/office/drawing/2014/main" id="{5B4F3400-E480-4B52-B351-76840059E4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8125" y="714944"/>
                <a:ext cx="1063496" cy="70141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E38C6033-C29E-4DBC-B815-8F59ED7F52AB}"/>
                  </a:ext>
                </a:extLst>
              </p:cNvPr>
              <p:cNvSpPr txBox="1"/>
              <p:nvPr/>
            </p:nvSpPr>
            <p:spPr>
              <a:xfrm>
                <a:off x="2241749" y="1620551"/>
                <a:ext cx="1075487" cy="7014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num>
                        <m:den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2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𝑦</m:t>
                      </m:r>
                      <m:r>
                        <a:rPr lang="fr-FR" sz="2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E38C6033-C29E-4DBC-B815-8F59ED7F52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1749" y="1620551"/>
                <a:ext cx="1075487" cy="701410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ZoneTexte 27">
            <a:extLst>
              <a:ext uri="{FF2B5EF4-FFF2-40B4-BE49-F238E27FC236}">
                <a16:creationId xmlns:a16="http://schemas.microsoft.com/office/drawing/2014/main" id="{DDE93DE4-77AF-4998-B010-680A52B50541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31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DDB20EB6-C598-4EF6-88F0-0592897DF235}"/>
                  </a:ext>
                </a:extLst>
              </p:cNvPr>
              <p:cNvSpPr txBox="1"/>
              <p:nvPr/>
            </p:nvSpPr>
            <p:spPr>
              <a:xfrm>
                <a:off x="2213963" y="2509437"/>
                <a:ext cx="3377720" cy="7789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24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num>
                        <m:den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sSub>
                            <m:sSubPr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fr-FR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  <m:d>
                                <m:dPr>
                                  <m:ctrlPr>
                                    <a:rPr lang="fr-FR" sz="24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24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𝐾</m:t>
                                  </m:r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fr-FR" sz="2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d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fr-FR" sz="240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fr-FR" sz="240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fr-FR" sz="24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fr-FR" sz="24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DDB20EB6-C598-4EF6-88F0-0592897DF2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3963" y="2509437"/>
                <a:ext cx="3377720" cy="778996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Accolade ouvrante 3">
            <a:extLst>
              <a:ext uri="{FF2B5EF4-FFF2-40B4-BE49-F238E27FC236}">
                <a16:creationId xmlns:a16="http://schemas.microsoft.com/office/drawing/2014/main" id="{1B630A3A-7046-431D-91E5-6709B2E92BBE}"/>
              </a:ext>
            </a:extLst>
          </p:cNvPr>
          <p:cNvSpPr/>
          <p:nvPr/>
        </p:nvSpPr>
        <p:spPr>
          <a:xfrm>
            <a:off x="1749669" y="703385"/>
            <a:ext cx="369277" cy="5433646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EEAF502E-1457-469B-B85E-98067513D89C}"/>
                  </a:ext>
                </a:extLst>
              </p:cNvPr>
              <p:cNvSpPr txBox="1"/>
              <p:nvPr/>
            </p:nvSpPr>
            <p:spPr>
              <a:xfrm>
                <a:off x="958072" y="2930605"/>
                <a:ext cx="468205" cy="78713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fr-FR" sz="2400" b="1" i="1">
                                  <a:solidFill>
                                    <a:srgbClr val="0099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2400" b="1" i="1">
                                  <a:solidFill>
                                    <a:srgbClr val="0099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𝑷</m:t>
                              </m:r>
                            </m:e>
                          </m:acc>
                        </m:num>
                        <m:den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EEAF502E-1457-469B-B85E-98067513D8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072" y="2930605"/>
                <a:ext cx="468205" cy="787139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5096A9C4-AF2D-42FE-B7EA-326A23921757}"/>
                  </a:ext>
                </a:extLst>
              </p:cNvPr>
              <p:cNvSpPr txBox="1"/>
              <p:nvPr/>
            </p:nvSpPr>
            <p:spPr>
              <a:xfrm>
                <a:off x="8992832" y="2527023"/>
                <a:ext cx="2655919" cy="4437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2400" b="0" i="1" smtClean="0">
                              <a:solidFill>
                                <a:srgbClr val="0099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400" b="0" i="1" smtClean="0">
                              <a:solidFill>
                                <a:srgbClr val="0099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fr-FR" sz="240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acc>
                            <m:accPr>
                              <m:chr m:val="⃗"/>
                              <m:ctrlPr>
                                <a:rPr lang="fr-FR" sz="240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24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acc>
                            <m:accPr>
                              <m:chr m:val="⃗"/>
                              <m:ctrlPr>
                                <a:rPr lang="fr-FR" sz="240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24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5096A9C4-AF2D-42FE-B7EA-326A239217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2832" y="2527023"/>
                <a:ext cx="2655919" cy="443711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Image 15">
            <a:extLst>
              <a:ext uri="{FF2B5EF4-FFF2-40B4-BE49-F238E27FC236}">
                <a16:creationId xmlns:a16="http://schemas.microsoft.com/office/drawing/2014/main" id="{0C5E9306-7F04-4636-906D-A185AB94782E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B97BAD60-D825-414B-ABA6-A3A282232B2F}"/>
                  </a:ext>
                </a:extLst>
              </p:cNvPr>
              <p:cNvSpPr txBox="1"/>
              <p:nvPr/>
            </p:nvSpPr>
            <p:spPr>
              <a:xfrm>
                <a:off x="2074694" y="3440559"/>
                <a:ext cx="8710077" cy="7841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24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4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num>
                        <m:den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  </m:t>
                      </m:r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fr-FR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  </m:t>
                      </m:r>
                      <m:d>
                        <m:dPr>
                          <m:ctrlP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  <m:d>
                            <m:dPr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24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rgbClr val="0099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solidFill>
                                    <a:srgbClr val="0099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0099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</m:num>
                        <m:den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24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fr-FR" sz="240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  <m:sup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+    </m:t>
                      </m:r>
                      <m:sSup>
                        <m:sSupPr>
                          <m:ctrlPr>
                            <a:rPr lang="fr-FR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fr-FR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24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sSub>
                            <m:sSubPr>
                              <m:ctrlPr>
                                <a:rPr lang="fr-FR" sz="24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fr-FR" sz="24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num>
                        <m:den>
                          <m:r>
                            <a:rPr lang="fr-FR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sSub>
                            <m:sSubPr>
                              <m:ctrlPr>
                                <a:rPr lang="fr-FR" sz="24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fr-FR" sz="24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B97BAD60-D825-414B-ABA6-A3A282232B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4694" y="3440559"/>
                <a:ext cx="8710077" cy="784189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B2B4FEE0-C5EA-4B42-978C-44FF340FC644}"/>
                  </a:ext>
                </a:extLst>
              </p:cNvPr>
              <p:cNvSpPr txBox="1"/>
              <p:nvPr/>
            </p:nvSpPr>
            <p:spPr>
              <a:xfrm>
                <a:off x="2057110" y="4328581"/>
                <a:ext cx="8786956" cy="78906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  <m:r>
                            <a:rPr lang="fr-FR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num>
                        <m:den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                    </m:t>
                      </m:r>
                      <m:d>
                        <m:dPr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  <m:d>
                            <m:dPr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24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fr-FR" sz="24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400" i="1" smtClean="0">
                                  <a:solidFill>
                                    <a:srgbClr val="0099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solidFill>
                                    <a:srgbClr val="0099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0099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</m:num>
                        <m:den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24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𝛾𝛽</m:t>
                              </m:r>
                            </m:e>
                            <m:sub>
                              <m:r>
                                <a:rPr lang="fr-FR" sz="24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  <m:sup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+     </m:t>
                      </m:r>
                      <m:sSup>
                        <m:sSupPr>
                          <m:ctrlPr>
                            <a:rPr lang="fr-FR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fr-FR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sSub>
                            <m:sSubPr>
                              <m:ctrlPr>
                                <a:rPr lang="fr-FR" sz="24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fr-FR" sz="24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num>
                        <m:den>
                          <m:r>
                            <a:rPr lang="fr-FR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sSub>
                            <m:sSubPr>
                              <m:ctrlPr>
                                <a:rPr lang="fr-FR" sz="24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fr-FR" sz="24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B2B4FEE0-C5EA-4B42-978C-44FF340FC6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7110" y="4328581"/>
                <a:ext cx="8786956" cy="789062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e 1">
            <a:extLst>
              <a:ext uri="{FF2B5EF4-FFF2-40B4-BE49-F238E27FC236}">
                <a16:creationId xmlns:a16="http://schemas.microsoft.com/office/drawing/2014/main" id="{E7A9B6B4-7AB3-4D61-82E4-883CEF7937D5}"/>
              </a:ext>
            </a:extLst>
          </p:cNvPr>
          <p:cNvGrpSpPr/>
          <p:nvPr/>
        </p:nvGrpSpPr>
        <p:grpSpPr>
          <a:xfrm>
            <a:off x="2886810" y="3385038"/>
            <a:ext cx="1764322" cy="3472962"/>
            <a:chOff x="2886810" y="3385038"/>
            <a:chExt cx="1764322" cy="3472962"/>
          </a:xfrm>
        </p:grpSpPr>
        <p:sp>
          <p:nvSpPr>
            <p:cNvPr id="21" name="Text Box 3">
              <a:extLst>
                <a:ext uri="{FF2B5EF4-FFF2-40B4-BE49-F238E27FC236}">
                  <a16:creationId xmlns:a16="http://schemas.microsoft.com/office/drawing/2014/main" id="{858AB5F7-C8BE-45C8-8583-F5BA3E7522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86810" y="6024822"/>
              <a:ext cx="1764322" cy="8331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algn="ctr" eaLnBrk="0" hangingPunct="0"/>
              <a:r>
                <a:rPr lang="en-GB" altLang="fr-FR" sz="2400" baseline="0" dirty="0">
                  <a:latin typeface="Times New Roman" panose="02020603050405020304" pitchFamily="18" charset="0"/>
                </a:rPr>
                <a:t>Centrifugal</a:t>
              </a:r>
              <a:r>
                <a:rPr lang="en-GB" altLang="fr-FR" sz="2400" dirty="0">
                  <a:latin typeface="Times New Roman" panose="02020603050405020304" pitchFamily="18" charset="0"/>
                </a:rPr>
                <a:t> force</a:t>
              </a:r>
              <a:endParaRPr lang="en-GB" altLang="fr-FR" sz="2400" baseline="0" dirty="0">
                <a:latin typeface="Times New Roman" panose="02020603050405020304" pitchFamily="18" charset="0"/>
              </a:endParaRPr>
            </a:p>
          </p:txBody>
        </p:sp>
        <p:sp>
          <p:nvSpPr>
            <p:cNvPr id="24" name="Rectangle : coins arrondis 23">
              <a:extLst>
                <a:ext uri="{FF2B5EF4-FFF2-40B4-BE49-F238E27FC236}">
                  <a16:creationId xmlns:a16="http://schemas.microsoft.com/office/drawing/2014/main" id="{1D748FFE-69F2-45D3-9BBC-B79D95F4A71E}"/>
                </a:ext>
              </a:extLst>
            </p:cNvPr>
            <p:cNvSpPr/>
            <p:nvPr/>
          </p:nvSpPr>
          <p:spPr>
            <a:xfrm>
              <a:off x="3015762" y="3385038"/>
              <a:ext cx="1503484" cy="2716823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" name="Groupe 2">
            <a:extLst>
              <a:ext uri="{FF2B5EF4-FFF2-40B4-BE49-F238E27FC236}">
                <a16:creationId xmlns:a16="http://schemas.microsoft.com/office/drawing/2014/main" id="{2D6F7F07-3C3E-42FE-980F-26FB047E7890}"/>
              </a:ext>
            </a:extLst>
          </p:cNvPr>
          <p:cNvGrpSpPr/>
          <p:nvPr/>
        </p:nvGrpSpPr>
        <p:grpSpPr>
          <a:xfrm>
            <a:off x="4853354" y="3385038"/>
            <a:ext cx="3833446" cy="3323464"/>
            <a:chOff x="4853354" y="3385038"/>
            <a:chExt cx="3833446" cy="3323464"/>
          </a:xfrm>
        </p:grpSpPr>
        <p:sp>
          <p:nvSpPr>
            <p:cNvPr id="22" name="Text Box 3">
              <a:extLst>
                <a:ext uri="{FF2B5EF4-FFF2-40B4-BE49-F238E27FC236}">
                  <a16:creationId xmlns:a16="http://schemas.microsoft.com/office/drawing/2014/main" id="{4A2DC19D-41DC-487A-A1D2-D58082ECA8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16869" y="6244656"/>
              <a:ext cx="1351950" cy="4638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ctr" eaLnBrk="0" hangingPunct="0"/>
              <a:r>
                <a:rPr lang="en-GB" altLang="fr-FR" sz="2400" baseline="0" dirty="0">
                  <a:latin typeface="Times New Roman" panose="02020603050405020304" pitchFamily="18" charset="0"/>
                </a:rPr>
                <a:t>EM force</a:t>
              </a:r>
            </a:p>
          </p:txBody>
        </p:sp>
        <p:sp>
          <p:nvSpPr>
            <p:cNvPr id="29" name="Rectangle : coins arrondis 28">
              <a:extLst>
                <a:ext uri="{FF2B5EF4-FFF2-40B4-BE49-F238E27FC236}">
                  <a16:creationId xmlns:a16="http://schemas.microsoft.com/office/drawing/2014/main" id="{C4D5F766-AAD8-47E1-A561-0AB53920FD64}"/>
                </a:ext>
              </a:extLst>
            </p:cNvPr>
            <p:cNvSpPr/>
            <p:nvPr/>
          </p:nvSpPr>
          <p:spPr>
            <a:xfrm>
              <a:off x="4853354" y="3385038"/>
              <a:ext cx="3833446" cy="2716823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" name="Groupe 4">
            <a:extLst>
              <a:ext uri="{FF2B5EF4-FFF2-40B4-BE49-F238E27FC236}">
                <a16:creationId xmlns:a16="http://schemas.microsoft.com/office/drawing/2014/main" id="{4EC3ADB7-00DA-44D8-BB75-09213C32F7AC}"/>
              </a:ext>
            </a:extLst>
          </p:cNvPr>
          <p:cNvGrpSpPr/>
          <p:nvPr/>
        </p:nvGrpSpPr>
        <p:grpSpPr>
          <a:xfrm>
            <a:off x="9073664" y="3385038"/>
            <a:ext cx="2092568" cy="3458111"/>
            <a:chOff x="9073664" y="3385038"/>
            <a:chExt cx="2092568" cy="3458111"/>
          </a:xfrm>
        </p:grpSpPr>
        <p:sp>
          <p:nvSpPr>
            <p:cNvPr id="23" name="Text Box 3">
              <a:extLst>
                <a:ext uri="{FF2B5EF4-FFF2-40B4-BE49-F238E27FC236}">
                  <a16:creationId xmlns:a16="http://schemas.microsoft.com/office/drawing/2014/main" id="{6AD59D14-924C-4FA2-95EA-D6B0ABE399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88344" y="6009971"/>
              <a:ext cx="1789965" cy="8331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algn="ctr" eaLnBrk="0" hangingPunct="0"/>
              <a:r>
                <a:rPr lang="en-GB" altLang="fr-FR" sz="2400" baseline="0" dirty="0">
                  <a:latin typeface="Times New Roman" panose="02020603050405020304" pitchFamily="18" charset="0"/>
                </a:rPr>
                <a:t>Acceleration damping</a:t>
              </a:r>
            </a:p>
          </p:txBody>
        </p:sp>
        <p:sp>
          <p:nvSpPr>
            <p:cNvPr id="30" name="Rectangle : coins arrondis 29">
              <a:extLst>
                <a:ext uri="{FF2B5EF4-FFF2-40B4-BE49-F238E27FC236}">
                  <a16:creationId xmlns:a16="http://schemas.microsoft.com/office/drawing/2014/main" id="{BE5DCA38-2DE9-4F52-98A9-22450D40EE19}"/>
                </a:ext>
              </a:extLst>
            </p:cNvPr>
            <p:cNvSpPr/>
            <p:nvPr/>
          </p:nvSpPr>
          <p:spPr>
            <a:xfrm>
              <a:off x="9073664" y="3385038"/>
              <a:ext cx="2092568" cy="2716823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142525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>
            <a:extLst>
              <a:ext uri="{FF2B5EF4-FFF2-40B4-BE49-F238E27FC236}">
                <a16:creationId xmlns:a16="http://schemas.microsoft.com/office/drawing/2014/main" id="{E1B08E8E-0B46-4026-8F0E-8698945885B1}"/>
              </a:ext>
            </a:extLst>
          </p:cNvPr>
          <p:cNvSpPr/>
          <p:nvPr/>
        </p:nvSpPr>
        <p:spPr>
          <a:xfrm>
            <a:off x="553915" y="4985238"/>
            <a:ext cx="10427677" cy="83527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914" name="Rectangle 2">
            <a:extLst>
              <a:ext uri="{FF2B5EF4-FFF2-40B4-BE49-F238E27FC236}">
                <a16:creationId xmlns:a16="http://schemas.microsoft.com/office/drawing/2014/main" id="{3A811EEF-154D-4775-9F71-A8D24CB41F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229600" cy="6794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altLang="fr-FR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Linearisation</a:t>
            </a:r>
            <a:endParaRPr lang="fr-FR" altLang="fr-FR" sz="3600" b="1" i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4" name="ZoneTexte 313">
            <a:extLst>
              <a:ext uri="{FF2B5EF4-FFF2-40B4-BE49-F238E27FC236}">
                <a16:creationId xmlns:a16="http://schemas.microsoft.com/office/drawing/2014/main" id="{6C4C63FF-6B9A-4DBA-A5F3-447DAC2CC17F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32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2" name="Text Box 3">
            <a:extLst>
              <a:ext uri="{FF2B5EF4-FFF2-40B4-BE49-F238E27FC236}">
                <a16:creationId xmlns:a16="http://schemas.microsoft.com/office/drawing/2014/main" id="{5F25A2D5-AC10-49D5-A39E-B73C702083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847" y="1007793"/>
            <a:ext cx="2861979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 eaLnBrk="0" hangingPunct="0"/>
            <a:r>
              <a:rPr lang="en-GB" altLang="fr-FR" sz="2400" baseline="0" dirty="0">
                <a:latin typeface="Times New Roman" panose="02020603050405020304" pitchFamily="18" charset="0"/>
              </a:rPr>
              <a:t>These equations are : 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A6C4C60A-00C3-4D20-AAF7-CE3494DAE2BE}"/>
              </a:ext>
            </a:extLst>
          </p:cNvPr>
          <p:cNvGrpSpPr/>
          <p:nvPr/>
        </p:nvGrpSpPr>
        <p:grpSpPr>
          <a:xfrm>
            <a:off x="3528281" y="993044"/>
            <a:ext cx="6294541" cy="463550"/>
            <a:chOff x="3528281" y="993044"/>
            <a:chExt cx="6294541" cy="463550"/>
          </a:xfrm>
        </p:grpSpPr>
        <p:sp>
          <p:nvSpPr>
            <p:cNvPr id="23" name="Text Box 9">
              <a:extLst>
                <a:ext uri="{FF2B5EF4-FFF2-40B4-BE49-F238E27FC236}">
                  <a16:creationId xmlns:a16="http://schemas.microsoft.com/office/drawing/2014/main" id="{5017992A-6AA1-46B2-9071-046340B625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28281" y="993044"/>
              <a:ext cx="1514475" cy="463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 eaLnBrk="0" hangingPunct="0"/>
              <a:r>
                <a:rPr lang="en-GB" altLang="fr-FR" sz="2400" u="sng" baseline="0" dirty="0">
                  <a:latin typeface="Times New Roman" panose="02020603050405020304" pitchFamily="18" charset="0"/>
                </a:rPr>
                <a:t>Non-linear</a:t>
              </a:r>
              <a:endParaRPr lang="en-GB" altLang="fr-FR" sz="2400" baseline="0" dirty="0">
                <a:latin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ZoneTexte 25">
                  <a:extLst>
                    <a:ext uri="{FF2B5EF4-FFF2-40B4-BE49-F238E27FC236}">
                      <a16:creationId xmlns:a16="http://schemas.microsoft.com/office/drawing/2014/main" id="{3C09632F-3063-4513-BAB0-CA3DE15AC09C}"/>
                    </a:ext>
                  </a:extLst>
                </p:cNvPr>
                <p:cNvSpPr txBox="1"/>
                <p:nvPr/>
              </p:nvSpPr>
              <p:spPr>
                <a:xfrm>
                  <a:off x="5415770" y="1049052"/>
                  <a:ext cx="2005101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400" i="1" smtClean="0">
                                <a:solidFill>
                                  <a:srgbClr val="0099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solidFill>
                                  <a:srgbClr val="0099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fr-FR" sz="2400" i="1">
                                <a:solidFill>
                                  <a:srgbClr val="0099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d>
                          <m:dPr>
                            <m:ctrlPr>
                              <a:rPr lang="fr-FR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…,</m:t>
                            </m:r>
                            <m:r>
                              <a:rPr lang="fr-FR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sSup>
                              <m:sSupPr>
                                <m:ctrlPr>
                                  <a:rPr lang="fr-FR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400" b="0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,…</m:t>
                            </m:r>
                          </m:e>
                        </m:d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26" name="ZoneTexte 25">
                  <a:extLst>
                    <a:ext uri="{FF2B5EF4-FFF2-40B4-BE49-F238E27FC236}">
                      <a16:creationId xmlns:a16="http://schemas.microsoft.com/office/drawing/2014/main" id="{3C09632F-3063-4513-BAB0-CA3DE15AC09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15770" y="1049052"/>
                  <a:ext cx="2005101" cy="369332"/>
                </a:xfrm>
                <a:prstGeom prst="rect">
                  <a:avLst/>
                </a:prstGeom>
                <a:blipFill>
                  <a:blip r:embed="rId2"/>
                  <a:stretch>
                    <a:fillRect l="-3040" b="-983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ZoneTexte 29">
                  <a:extLst>
                    <a:ext uri="{FF2B5EF4-FFF2-40B4-BE49-F238E27FC236}">
                      <a16:creationId xmlns:a16="http://schemas.microsoft.com/office/drawing/2014/main" id="{15597190-343A-4E8F-A86C-3929C777E79A}"/>
                    </a:ext>
                  </a:extLst>
                </p:cNvPr>
                <p:cNvSpPr txBox="1"/>
                <p:nvPr/>
              </p:nvSpPr>
              <p:spPr>
                <a:xfrm>
                  <a:off x="7798485" y="1031467"/>
                  <a:ext cx="2024337" cy="40594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400" i="1" smtClean="0">
                                <a:solidFill>
                                  <a:srgbClr val="0099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solidFill>
                                  <a:srgbClr val="0099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fr-FR" sz="2400" b="0" i="1" smtClean="0">
                                <a:solidFill>
                                  <a:srgbClr val="0099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d>
                          <m:dPr>
                            <m:ctrlPr>
                              <a:rPr lang="fr-FR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…,</m:t>
                            </m:r>
                            <m:r>
                              <a:rPr lang="fr-FR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sSup>
                              <m:sSup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400" b="0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,…</m:t>
                            </m:r>
                          </m:e>
                        </m:d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30" name="ZoneTexte 29">
                  <a:extLst>
                    <a:ext uri="{FF2B5EF4-FFF2-40B4-BE49-F238E27FC236}">
                      <a16:creationId xmlns:a16="http://schemas.microsoft.com/office/drawing/2014/main" id="{15597190-343A-4E8F-A86C-3929C777E79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98485" y="1031467"/>
                  <a:ext cx="2024337" cy="405945"/>
                </a:xfrm>
                <a:prstGeom prst="rect">
                  <a:avLst/>
                </a:prstGeom>
                <a:blipFill>
                  <a:blip r:embed="rId3"/>
                  <a:stretch>
                    <a:fillRect l="-3012" b="-1791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751A4751-DF27-4483-9092-975BBD047E71}"/>
                </a:ext>
              </a:extLst>
            </p:cNvPr>
            <p:cNvSpPr/>
            <p:nvPr/>
          </p:nvSpPr>
          <p:spPr>
            <a:xfrm>
              <a:off x="6497515" y="1037494"/>
              <a:ext cx="395654" cy="404446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1078AF38-A09D-4E77-941A-A3F945DD9356}"/>
                </a:ext>
              </a:extLst>
            </p:cNvPr>
            <p:cNvSpPr/>
            <p:nvPr/>
          </p:nvSpPr>
          <p:spPr>
            <a:xfrm>
              <a:off x="8897815" y="1037494"/>
              <a:ext cx="395654" cy="404446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" name="Groupe 3">
            <a:extLst>
              <a:ext uri="{FF2B5EF4-FFF2-40B4-BE49-F238E27FC236}">
                <a16:creationId xmlns:a16="http://schemas.microsoft.com/office/drawing/2014/main" id="{4A323161-ACF6-4854-8886-CAE5341E7AAA}"/>
              </a:ext>
            </a:extLst>
          </p:cNvPr>
          <p:cNvGrpSpPr/>
          <p:nvPr/>
        </p:nvGrpSpPr>
        <p:grpSpPr>
          <a:xfrm>
            <a:off x="3528281" y="2351550"/>
            <a:ext cx="7382972" cy="876522"/>
            <a:chOff x="3528281" y="2351550"/>
            <a:chExt cx="7382972" cy="876522"/>
          </a:xfrm>
        </p:grpSpPr>
        <p:sp>
          <p:nvSpPr>
            <p:cNvPr id="25" name="Text Box 9">
              <a:extLst>
                <a:ext uri="{FF2B5EF4-FFF2-40B4-BE49-F238E27FC236}">
                  <a16:creationId xmlns:a16="http://schemas.microsoft.com/office/drawing/2014/main" id="{447A5323-DF6B-456D-A967-212D6E1CEB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28281" y="2557927"/>
              <a:ext cx="1223710" cy="4638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 eaLnBrk="0" hangingPunct="0"/>
              <a:r>
                <a:rPr lang="en-GB" altLang="fr-FR" sz="2400" u="sng" baseline="0" dirty="0">
                  <a:latin typeface="Times New Roman" panose="02020603050405020304" pitchFamily="18" charset="0"/>
                </a:rPr>
                <a:t>Damped</a:t>
              </a:r>
              <a:endParaRPr lang="en-GB" altLang="fr-FR" sz="2400" baseline="0" dirty="0">
                <a:latin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ZoneTexte 28">
                  <a:extLst>
                    <a:ext uri="{FF2B5EF4-FFF2-40B4-BE49-F238E27FC236}">
                      <a16:creationId xmlns:a16="http://schemas.microsoft.com/office/drawing/2014/main" id="{10C4AB4A-DAB6-4F7C-A5A1-39BC47FFF978}"/>
                    </a:ext>
                  </a:extLst>
                </p:cNvPr>
                <p:cNvSpPr txBox="1"/>
                <p:nvPr/>
              </p:nvSpPr>
              <p:spPr>
                <a:xfrm>
                  <a:off x="4862146" y="2351550"/>
                  <a:ext cx="3235568" cy="87652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num>
                          <m:den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den>
                        </m:f>
                        <m:r>
                          <a:rPr lang="fr-FR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  <m:sSup>
                          <m:sSupPr>
                            <m:ctrlP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f>
                          <m:f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  <m:sSub>
                              <m:sSubPr>
                                <m:ctrlPr>
                                  <a:rPr lang="fr-FR" sz="2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fr-FR" sz="2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</m:num>
                          <m:den>
                            <m: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  <m:sSub>
                              <m:sSubPr>
                                <m:ctrlPr>
                                  <a:rPr lang="fr-FR" sz="2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fr-FR" sz="2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den>
                        </m:f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29" name="ZoneTexte 28">
                  <a:extLst>
                    <a:ext uri="{FF2B5EF4-FFF2-40B4-BE49-F238E27FC236}">
                      <a16:creationId xmlns:a16="http://schemas.microsoft.com/office/drawing/2014/main" id="{10C4AB4A-DAB6-4F7C-A5A1-39BC47FFF97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62146" y="2351550"/>
                  <a:ext cx="3235568" cy="87652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8861B26B-745C-45BC-82C0-E78EF1619CBF}"/>
                </a:ext>
              </a:extLst>
            </p:cNvPr>
            <p:cNvSpPr/>
            <p:nvPr/>
          </p:nvSpPr>
          <p:spPr>
            <a:xfrm>
              <a:off x="6172198" y="2593733"/>
              <a:ext cx="395654" cy="404446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ZoneTexte 35">
                  <a:extLst>
                    <a:ext uri="{FF2B5EF4-FFF2-40B4-BE49-F238E27FC236}">
                      <a16:creationId xmlns:a16="http://schemas.microsoft.com/office/drawing/2014/main" id="{6A5D73DA-01C6-4CDC-9E74-FD4D9964E984}"/>
                    </a:ext>
                  </a:extLst>
                </p:cNvPr>
                <p:cNvSpPr txBox="1"/>
                <p:nvPr/>
              </p:nvSpPr>
              <p:spPr>
                <a:xfrm>
                  <a:off x="7675685" y="2351550"/>
                  <a:ext cx="3235568" cy="87652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sz="24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num>
                          <m:den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den>
                        </m:f>
                        <m:r>
                          <a:rPr lang="fr-FR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  <m:sSup>
                          <m:sSupPr>
                            <m:ctrlP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f>
                          <m:f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  <m:sSub>
                              <m:sSubPr>
                                <m:ctrlPr>
                                  <a:rPr lang="fr-FR" sz="2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fr-FR" sz="2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</m:num>
                          <m:den>
                            <m: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  <m:sSub>
                              <m:sSubPr>
                                <m:ctrlPr>
                                  <a:rPr lang="fr-FR" sz="2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fr-FR" sz="2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den>
                        </m:f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36" name="ZoneTexte 35">
                  <a:extLst>
                    <a:ext uri="{FF2B5EF4-FFF2-40B4-BE49-F238E27FC236}">
                      <a16:creationId xmlns:a16="http://schemas.microsoft.com/office/drawing/2014/main" id="{6A5D73DA-01C6-4CDC-9E74-FD4D9964E98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75685" y="2351550"/>
                  <a:ext cx="3235568" cy="87652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7" name="Ellipse 36">
              <a:extLst>
                <a:ext uri="{FF2B5EF4-FFF2-40B4-BE49-F238E27FC236}">
                  <a16:creationId xmlns:a16="http://schemas.microsoft.com/office/drawing/2014/main" id="{C9707739-663C-434C-A2BF-D1E99081DD74}"/>
                </a:ext>
              </a:extLst>
            </p:cNvPr>
            <p:cNvSpPr/>
            <p:nvPr/>
          </p:nvSpPr>
          <p:spPr>
            <a:xfrm>
              <a:off x="8976944" y="2593733"/>
              <a:ext cx="395654" cy="404446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" name="Groupe 2">
            <a:extLst>
              <a:ext uri="{FF2B5EF4-FFF2-40B4-BE49-F238E27FC236}">
                <a16:creationId xmlns:a16="http://schemas.microsoft.com/office/drawing/2014/main" id="{6D5F3EC9-EAB0-463D-8432-803A7256EEA5}"/>
              </a:ext>
            </a:extLst>
          </p:cNvPr>
          <p:cNvGrpSpPr/>
          <p:nvPr/>
        </p:nvGrpSpPr>
        <p:grpSpPr>
          <a:xfrm>
            <a:off x="3519488" y="1731448"/>
            <a:ext cx="6523136" cy="484215"/>
            <a:chOff x="3519488" y="1731448"/>
            <a:chExt cx="6523136" cy="484215"/>
          </a:xfrm>
        </p:grpSpPr>
        <p:sp>
          <p:nvSpPr>
            <p:cNvPr id="38" name="Text Box 9">
              <a:extLst>
                <a:ext uri="{FF2B5EF4-FFF2-40B4-BE49-F238E27FC236}">
                  <a16:creationId xmlns:a16="http://schemas.microsoft.com/office/drawing/2014/main" id="{BE304CAF-C594-49F8-8453-1754BE6658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19488" y="1731448"/>
              <a:ext cx="1223710" cy="4638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 eaLnBrk="0" hangingPunct="0"/>
              <a:r>
                <a:rPr lang="en-GB" altLang="fr-FR" sz="2400" u="sng" baseline="0" dirty="0">
                  <a:latin typeface="Times New Roman" panose="02020603050405020304" pitchFamily="18" charset="0"/>
                </a:rPr>
                <a:t>Coupled</a:t>
              </a:r>
              <a:endParaRPr lang="en-GB" altLang="fr-FR" sz="2400" baseline="0" dirty="0">
                <a:latin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ZoneTexte 38">
                  <a:extLst>
                    <a:ext uri="{FF2B5EF4-FFF2-40B4-BE49-F238E27FC236}">
                      <a16:creationId xmlns:a16="http://schemas.microsoft.com/office/drawing/2014/main" id="{B9D153FA-B640-4DE7-8412-25BC61174BB2}"/>
                    </a:ext>
                  </a:extLst>
                </p:cNvPr>
                <p:cNvSpPr txBox="1"/>
                <p:nvPr/>
              </p:nvSpPr>
              <p:spPr>
                <a:xfrm>
                  <a:off x="5415770" y="1787604"/>
                  <a:ext cx="2239074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400" b="0" i="1" smtClean="0">
                                <a:solidFill>
                                  <a:srgbClr val="0099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0" i="1" smtClean="0">
                                <a:solidFill>
                                  <a:srgbClr val="0099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fr-FR" sz="2400" b="0" i="1" smtClean="0">
                                <a:solidFill>
                                  <a:srgbClr val="0099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d>
                          <m:dPr>
                            <m:ctrlPr>
                              <a:rPr lang="fr-FR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…,</m:t>
                            </m:r>
                            <m:r>
                              <a:rPr lang="fr-FR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240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,…</m:t>
                            </m:r>
                          </m:e>
                        </m:d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39" name="ZoneTexte 38">
                  <a:extLst>
                    <a:ext uri="{FF2B5EF4-FFF2-40B4-BE49-F238E27FC236}">
                      <a16:creationId xmlns:a16="http://schemas.microsoft.com/office/drawing/2014/main" id="{B9D153FA-B640-4DE7-8412-25BC61174BB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15770" y="1787604"/>
                  <a:ext cx="2239074" cy="369332"/>
                </a:xfrm>
                <a:prstGeom prst="rect">
                  <a:avLst/>
                </a:prstGeom>
                <a:blipFill>
                  <a:blip r:embed="rId6"/>
                  <a:stretch>
                    <a:fillRect l="-2717" b="-2459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ZoneTexte 39">
                  <a:extLst>
                    <a:ext uri="{FF2B5EF4-FFF2-40B4-BE49-F238E27FC236}">
                      <a16:creationId xmlns:a16="http://schemas.microsoft.com/office/drawing/2014/main" id="{EB1CB3BE-B431-47B9-A736-FC6478F82452}"/>
                    </a:ext>
                  </a:extLst>
                </p:cNvPr>
                <p:cNvSpPr txBox="1"/>
                <p:nvPr/>
              </p:nvSpPr>
              <p:spPr>
                <a:xfrm>
                  <a:off x="7798485" y="1787604"/>
                  <a:ext cx="2244139" cy="39850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400" b="0" i="1" smtClean="0">
                                <a:solidFill>
                                  <a:srgbClr val="0099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0" i="1" smtClean="0">
                                <a:solidFill>
                                  <a:srgbClr val="0099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fr-FR" sz="2400" b="0" i="1" smtClean="0">
                                <a:solidFill>
                                  <a:srgbClr val="0099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d>
                          <m:dPr>
                            <m:ctrlPr>
                              <a:rPr lang="fr-FR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…,</m:t>
                            </m:r>
                            <m:r>
                              <a:rPr lang="fr-FR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fr-FR" sz="240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,…</m:t>
                            </m:r>
                          </m:e>
                        </m:d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40" name="ZoneTexte 39">
                  <a:extLst>
                    <a:ext uri="{FF2B5EF4-FFF2-40B4-BE49-F238E27FC236}">
                      <a16:creationId xmlns:a16="http://schemas.microsoft.com/office/drawing/2014/main" id="{EB1CB3BE-B431-47B9-A736-FC6478F8245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98485" y="1787604"/>
                  <a:ext cx="2244139" cy="398507"/>
                </a:xfrm>
                <a:prstGeom prst="rect">
                  <a:avLst/>
                </a:prstGeom>
                <a:blipFill>
                  <a:blip r:embed="rId7"/>
                  <a:stretch>
                    <a:fillRect l="-2717" b="-18182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1" name="Ellipse 40">
              <a:extLst>
                <a:ext uri="{FF2B5EF4-FFF2-40B4-BE49-F238E27FC236}">
                  <a16:creationId xmlns:a16="http://schemas.microsoft.com/office/drawing/2014/main" id="{F59054FB-EB26-4E1C-A94C-86FE88EC0CAE}"/>
                </a:ext>
              </a:extLst>
            </p:cNvPr>
            <p:cNvSpPr/>
            <p:nvPr/>
          </p:nvSpPr>
          <p:spPr>
            <a:xfrm>
              <a:off x="6128237" y="1776046"/>
              <a:ext cx="1073455" cy="439617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Ellipse 41">
              <a:extLst>
                <a:ext uri="{FF2B5EF4-FFF2-40B4-BE49-F238E27FC236}">
                  <a16:creationId xmlns:a16="http://schemas.microsoft.com/office/drawing/2014/main" id="{742C03CF-E8FD-49E0-8028-724A57CE94E4}"/>
                </a:ext>
              </a:extLst>
            </p:cNvPr>
            <p:cNvSpPr/>
            <p:nvPr/>
          </p:nvSpPr>
          <p:spPr>
            <a:xfrm>
              <a:off x="8519744" y="1776046"/>
              <a:ext cx="1063871" cy="439617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3" name="Text Box 3">
            <a:extLst>
              <a:ext uri="{FF2B5EF4-FFF2-40B4-BE49-F238E27FC236}">
                <a16:creationId xmlns:a16="http://schemas.microsoft.com/office/drawing/2014/main" id="{9335D587-5202-4D0D-B78A-98299017AA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847" y="3891642"/>
            <a:ext cx="10943491" cy="833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pPr algn="l" eaLnBrk="0" hangingPunct="0"/>
            <a:r>
              <a:rPr lang="en-GB" altLang="fr-FR" sz="2400" baseline="0" dirty="0">
                <a:latin typeface="Times New Roman" panose="02020603050405020304" pitchFamily="18" charset="0"/>
              </a:rPr>
              <a:t>In order to solve the particle</a:t>
            </a:r>
            <a:r>
              <a:rPr lang="en-GB" altLang="fr-FR" sz="2400" dirty="0">
                <a:latin typeface="Times New Roman" panose="02020603050405020304" pitchFamily="18" charset="0"/>
              </a:rPr>
              <a:t> dynamics, one shall compute (generally numerically) </a:t>
            </a:r>
            <a:r>
              <a:rPr lang="en-GB" altLang="fr-FR" sz="2400" baseline="0" dirty="0">
                <a:latin typeface="Times New Roman" panose="02020603050405020304" pitchFamily="18" charset="0"/>
              </a:rPr>
              <a:t>these complex equations.</a:t>
            </a:r>
          </a:p>
        </p:txBody>
      </p:sp>
      <p:sp>
        <p:nvSpPr>
          <p:cNvPr id="45" name="Text Box 3">
            <a:extLst>
              <a:ext uri="{FF2B5EF4-FFF2-40B4-BE49-F238E27FC236}">
                <a16:creationId xmlns:a16="http://schemas.microsoft.com/office/drawing/2014/main" id="{5FCADA9C-A440-46B6-8C05-A189536A74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847" y="4973096"/>
            <a:ext cx="10943491" cy="833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pPr algn="l" eaLnBrk="0" hangingPunct="0"/>
            <a:r>
              <a:rPr lang="en-GB" altLang="fr-FR" sz="2400" baseline="0" dirty="0">
                <a:latin typeface="Times New Roman" panose="02020603050405020304" pitchFamily="18" charset="0"/>
              </a:rPr>
              <a:t>Nevertheless</a:t>
            </a:r>
            <a:r>
              <a:rPr lang="en-GB" altLang="fr-FR" sz="2400" dirty="0">
                <a:latin typeface="Times New Roman" panose="02020603050405020304" pitchFamily="18" charset="0"/>
              </a:rPr>
              <a:t> the computation can by simplified (and understood) by </a:t>
            </a:r>
            <a:r>
              <a:rPr lang="en-GB" altLang="fr-FR" sz="2400" b="1" dirty="0">
                <a:latin typeface="Times New Roman" panose="02020603050405020304" pitchFamily="18" charset="0"/>
              </a:rPr>
              <a:t>linearising</a:t>
            </a:r>
            <a:r>
              <a:rPr lang="en-GB" altLang="fr-FR" sz="2400" dirty="0">
                <a:latin typeface="Times New Roman" panose="02020603050405020304" pitchFamily="18" charset="0"/>
              </a:rPr>
              <a:t> the forces around the synchronous particle and using a “simple” matrix formalism</a:t>
            </a:r>
            <a:r>
              <a:rPr lang="en-GB" altLang="fr-FR" sz="2400" baseline="0" dirty="0">
                <a:latin typeface="Times New Roman" panose="02020603050405020304" pitchFamily="18" charset="0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ZoneTexte 45">
                <a:extLst>
                  <a:ext uri="{FF2B5EF4-FFF2-40B4-BE49-F238E27FC236}">
                    <a16:creationId xmlns:a16="http://schemas.microsoft.com/office/drawing/2014/main" id="{4958554D-1640-41E6-82B8-754F27FE24D0}"/>
                  </a:ext>
                </a:extLst>
              </p:cNvPr>
              <p:cNvSpPr txBox="1"/>
              <p:nvPr/>
            </p:nvSpPr>
            <p:spPr>
              <a:xfrm>
                <a:off x="4110374" y="5857754"/>
                <a:ext cx="1962653" cy="4956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2800" b="1" i="1" smtClean="0">
                              <a:solidFill>
                                <a:srgbClr val="0099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800" b="1" i="1">
                              <a:solidFill>
                                <a:srgbClr val="0099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𝜹</m:t>
                          </m:r>
                          <m:r>
                            <a:rPr lang="fr-FR" sz="2800" b="1" i="1">
                              <a:solidFill>
                                <a:srgbClr val="0099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𝑷</m:t>
                          </m:r>
                        </m:e>
                      </m:acc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sz="2800" i="1">
                              <a:solidFill>
                                <a:srgbClr val="0099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800" i="1">
                              <a:solidFill>
                                <a:srgbClr val="0099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</m:acc>
                      <m:r>
                        <a:rPr lang="fr-FR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⃗"/>
                          <m:ctrlPr>
                            <a:rPr lang="fr-FR" sz="2800" b="1" i="1">
                              <a:solidFill>
                                <a:srgbClr val="FF996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2800" i="1">
                                  <a:solidFill>
                                    <a:srgbClr val="FF9966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800" b="0" i="1">
                                  <a:solidFill>
                                    <a:srgbClr val="FF9966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800" b="0" i="1">
                                  <a:solidFill>
                                    <a:srgbClr val="FF9966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46" name="ZoneTexte 45">
                <a:extLst>
                  <a:ext uri="{FF2B5EF4-FFF2-40B4-BE49-F238E27FC236}">
                    <a16:creationId xmlns:a16="http://schemas.microsoft.com/office/drawing/2014/main" id="{4958554D-1640-41E6-82B8-754F27FE24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0374" y="5857754"/>
                <a:ext cx="1962653" cy="49564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Image 26">
            <a:extLst>
              <a:ext uri="{FF2B5EF4-FFF2-40B4-BE49-F238E27FC236}">
                <a16:creationId xmlns:a16="http://schemas.microsoft.com/office/drawing/2014/main" id="{2ADFD8EE-6B36-4DFE-9060-086FE174038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515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3" grpId="0"/>
      <p:bldP spid="45" grpId="0"/>
      <p:bldP spid="4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2E50CE36-7C48-4423-808E-47129E63EB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-1" y="1"/>
            <a:ext cx="8941778" cy="6154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Longitudinal </a:t>
            </a:r>
            <a:r>
              <a:rPr lang="fr-FR" altLang="fr-FR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dynamics</a:t>
            </a:r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linearisation</a:t>
            </a:r>
            <a:endParaRPr lang="fr-FR" altLang="fr-FR" sz="36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F692D938-DC28-4AAD-B4A9-CE72F068DD5F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33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ZoneTexte 103">
                <a:extLst>
                  <a:ext uri="{FF2B5EF4-FFF2-40B4-BE49-F238E27FC236}">
                    <a16:creationId xmlns:a16="http://schemas.microsoft.com/office/drawing/2014/main" id="{49140C35-E423-4C4E-B30E-9E6D2A1981ED}"/>
                  </a:ext>
                </a:extLst>
              </p:cNvPr>
              <p:cNvSpPr txBox="1"/>
              <p:nvPr/>
            </p:nvSpPr>
            <p:spPr>
              <a:xfrm>
                <a:off x="993974" y="1058535"/>
                <a:ext cx="807977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fr-FR" sz="240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fr-FR" sz="24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fr-FR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fr-FR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FR" sz="24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fr-FR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fr-FR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unc>
                        <m:funcPr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fr-FR" sz="2400" i="1">
                                      <a:solidFill>
                                        <a:srgbClr val="60005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r-FR" sz="2400" i="1">
                                      <a:solidFill>
                                        <a:srgbClr val="60005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fr-FR" sz="2400" i="1">
                                      <a:solidFill>
                                        <a:srgbClr val="60005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  <m:sup>
                                  <m:r>
                                    <a:rPr lang="fr-FR" sz="2400" i="1">
                                      <a:solidFill>
                                        <a:srgbClr val="60005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sz="24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𝛿𝜑</m:t>
                              </m:r>
                            </m:e>
                          </m:d>
                        </m:e>
                      </m:func>
                      <m:r>
                        <a:rPr lang="fr-FR" sz="24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fr-FR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fr-FR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FR" sz="24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fr-FR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unc>
                        <m:funcPr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fr-FR" sz="2400" i="1">
                                      <a:solidFill>
                                        <a:srgbClr val="60005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r-FR" sz="2400" i="1">
                                      <a:solidFill>
                                        <a:srgbClr val="60005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fr-FR" sz="2400" i="1">
                                      <a:solidFill>
                                        <a:srgbClr val="60005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  <m:sup>
                                  <m:r>
                                    <a:rPr lang="fr-FR" sz="2400" i="1">
                                      <a:solidFill>
                                        <a:srgbClr val="60005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e>
                          </m:d>
                        </m:e>
                      </m:func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04" name="ZoneTexte 103">
                <a:extLst>
                  <a:ext uri="{FF2B5EF4-FFF2-40B4-BE49-F238E27FC236}">
                    <a16:creationId xmlns:a16="http://schemas.microsoft.com/office/drawing/2014/main" id="{49140C35-E423-4C4E-B30E-9E6D2A1981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3974" y="1058535"/>
                <a:ext cx="8079776" cy="369332"/>
              </a:xfrm>
              <a:prstGeom prst="rect">
                <a:avLst/>
              </a:prstGeom>
              <a:blipFill>
                <a:blip r:embed="rId2"/>
                <a:stretch>
                  <a:fillRect b="-35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e 10">
            <a:extLst>
              <a:ext uri="{FF2B5EF4-FFF2-40B4-BE49-F238E27FC236}">
                <a16:creationId xmlns:a16="http://schemas.microsoft.com/office/drawing/2014/main" id="{F0CC6AE1-5D7C-46B2-97DB-5C723FDE3482}"/>
              </a:ext>
            </a:extLst>
          </p:cNvPr>
          <p:cNvGrpSpPr/>
          <p:nvPr/>
        </p:nvGrpSpPr>
        <p:grpSpPr>
          <a:xfrm>
            <a:off x="1655594" y="1889409"/>
            <a:ext cx="6641904" cy="378124"/>
            <a:chOff x="1655594" y="1756059"/>
            <a:chExt cx="6641904" cy="37812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8" name="ZoneTexte 107">
                  <a:extLst>
                    <a:ext uri="{FF2B5EF4-FFF2-40B4-BE49-F238E27FC236}">
                      <a16:creationId xmlns:a16="http://schemas.microsoft.com/office/drawing/2014/main" id="{FF5A4023-0710-4465-AE67-750B7A1C21B6}"/>
                    </a:ext>
                  </a:extLst>
                </p:cNvPr>
                <p:cNvSpPr txBox="1"/>
                <p:nvPr/>
              </p:nvSpPr>
              <p:spPr>
                <a:xfrm>
                  <a:off x="3115117" y="1756059"/>
                  <a:ext cx="5182381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unc>
                          <m:funcPr>
                            <m:ctrlPr>
                              <a:rPr lang="fr-FR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fr-FR" sz="24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d>
                              <m:d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fr-FR" sz="2400" i="1">
                                        <a:solidFill>
                                          <a:srgbClr val="60005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sz="2400" i="1">
                                        <a:solidFill>
                                          <a:srgbClr val="60005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lang="fr-FR" sz="2400" i="1">
                                        <a:solidFill>
                                          <a:srgbClr val="60005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  <m:sup>
                                    <m:r>
                                      <a:rPr lang="fr-FR" sz="2400" i="1">
                                        <a:solidFill>
                                          <a:srgbClr val="60005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fr-FR" sz="24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𝛿𝜑</m:t>
                                </m:r>
                              </m:e>
                            </m:d>
                          </m:e>
                        </m:func>
                        <m:r>
                          <a:rPr lang="fr-FR" sz="2400" b="0" i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unc>
                          <m:func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func>
                              <m:func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fr-FR" sz="240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sin</m:t>
                                </m:r>
                              </m:fName>
                              <m:e>
                                <m:d>
                                  <m:dPr>
                                    <m:ctrlPr>
                                      <a:rPr lang="fr-FR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Sup>
                                      <m:sSubSupPr>
                                        <m:ctrlPr>
                                          <a:rPr lang="fr-FR" sz="2400" i="1">
                                            <a:solidFill>
                                              <a:srgbClr val="60005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fr-FR" sz="2400" i="1">
                                            <a:solidFill>
                                              <a:srgbClr val="60005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fr-FR" sz="2400" i="1">
                                            <a:solidFill>
                                              <a:srgbClr val="60005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  <m:sup>
                                        <m:r>
                                          <a:rPr lang="fr-FR" sz="2400" i="1">
                                            <a:solidFill>
                                              <a:srgbClr val="60005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∗</m:t>
                                        </m:r>
                                      </m:sup>
                                    </m:sSubSup>
                                  </m:e>
                                </m:d>
                              </m:e>
                            </m:func>
                            <m:r>
                              <a:rPr lang="fr-FR" sz="2400" b="0" i="0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fr-FR" sz="24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fr-FR" sz="2400" i="1">
                                        <a:solidFill>
                                          <a:srgbClr val="60005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sz="2400" i="1">
                                        <a:solidFill>
                                          <a:srgbClr val="60005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lang="fr-FR" sz="2400" i="1">
                                        <a:solidFill>
                                          <a:srgbClr val="60005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  <m:sup>
                                    <m:r>
                                      <a:rPr lang="fr-FR" sz="2400" i="1">
                                        <a:solidFill>
                                          <a:srgbClr val="60005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e>
                            </m:d>
                          </m:e>
                        </m:func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fr-FR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𝛿𝜑</m:t>
                        </m:r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108" name="ZoneTexte 107">
                  <a:extLst>
                    <a:ext uri="{FF2B5EF4-FFF2-40B4-BE49-F238E27FC236}">
                      <a16:creationId xmlns:a16="http://schemas.microsoft.com/office/drawing/2014/main" id="{FF5A4023-0710-4465-AE67-750B7A1C21B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15117" y="1756059"/>
                  <a:ext cx="5182381" cy="369332"/>
                </a:xfrm>
                <a:prstGeom prst="rect">
                  <a:avLst/>
                </a:prstGeom>
                <a:blipFill>
                  <a:blip r:embed="rId3"/>
                  <a:stretch>
                    <a:fillRect l="-824" r="-1647" b="-3278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0" name="ZoneTexte 109">
                  <a:extLst>
                    <a:ext uri="{FF2B5EF4-FFF2-40B4-BE49-F238E27FC236}">
                      <a16:creationId xmlns:a16="http://schemas.microsoft.com/office/drawing/2014/main" id="{DD875F13-C645-41FE-86A9-573CF2976FAC}"/>
                    </a:ext>
                  </a:extLst>
                </p:cNvPr>
                <p:cNvSpPr txBox="1"/>
                <p:nvPr/>
              </p:nvSpPr>
              <p:spPr>
                <a:xfrm>
                  <a:off x="1655594" y="1764851"/>
                  <a:ext cx="1064009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𝛿𝜑</m:t>
                        </m:r>
                        <m:r>
                          <a:rPr lang="fr-FR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≪1</m:t>
                        </m:r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110" name="ZoneTexte 109">
                  <a:extLst>
                    <a:ext uri="{FF2B5EF4-FFF2-40B4-BE49-F238E27FC236}">
                      <a16:creationId xmlns:a16="http://schemas.microsoft.com/office/drawing/2014/main" id="{DD875F13-C645-41FE-86A9-573CF2976FA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55594" y="1764851"/>
                  <a:ext cx="1064009" cy="369332"/>
                </a:xfrm>
                <a:prstGeom prst="rect">
                  <a:avLst/>
                </a:prstGeom>
                <a:blipFill>
                  <a:blip r:embed="rId4"/>
                  <a:stretch>
                    <a:fillRect l="-10345" r="-6322" b="-3442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665E3A8C-116F-4A62-963F-A6A56D506DD7}"/>
              </a:ext>
            </a:extLst>
          </p:cNvPr>
          <p:cNvGrpSpPr/>
          <p:nvPr/>
        </p:nvGrpSpPr>
        <p:grpSpPr>
          <a:xfrm>
            <a:off x="731669" y="4211311"/>
            <a:ext cx="9119922" cy="702244"/>
            <a:chOff x="731669" y="4211311"/>
            <a:chExt cx="9119922" cy="70224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6" name="ZoneTexte 105">
                  <a:extLst>
                    <a:ext uri="{FF2B5EF4-FFF2-40B4-BE49-F238E27FC236}">
                      <a16:creationId xmlns:a16="http://schemas.microsoft.com/office/drawing/2014/main" id="{D629BF6F-5BF6-44AC-8C26-77A95E8EBC5F}"/>
                    </a:ext>
                  </a:extLst>
                </p:cNvPr>
                <p:cNvSpPr txBox="1"/>
                <p:nvPr/>
              </p:nvSpPr>
              <p:spPr>
                <a:xfrm>
                  <a:off x="1174216" y="4211311"/>
                  <a:ext cx="8677375" cy="7022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fr-FR" sz="2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fr-FR" sz="2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fr-FR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fr-FR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fr-FR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  <m:d>
                          <m:dPr>
                            <m:ctrlPr>
                              <a:rPr lang="fr-FR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fr-FR" sz="2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fr-FR" sz="2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</m:e>
                        </m:d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func>
                          <m:func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func>
                              <m:func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fr-FR" sz="240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cos</m:t>
                                </m:r>
                              </m:fName>
                              <m:e>
                                <m:d>
                                  <m:dPr>
                                    <m:ctrlPr>
                                      <a:rPr lang="fr-FR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Sup>
                                      <m:sSubSupPr>
                                        <m:ctrlPr>
                                          <a:rPr lang="fr-FR" sz="2400" i="1">
                                            <a:solidFill>
                                              <a:srgbClr val="60005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fr-FR" sz="2400" i="1">
                                            <a:solidFill>
                                              <a:srgbClr val="60005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fr-FR" sz="2400" i="1">
                                            <a:solidFill>
                                              <a:srgbClr val="60005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  <m:sup>
                                        <m:r>
                                          <a:rPr lang="fr-FR" sz="2400" i="1">
                                            <a:solidFill>
                                              <a:srgbClr val="60005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∗</m:t>
                                        </m:r>
                                      </m:sup>
                                    </m:sSubSup>
                                  </m:e>
                                </m:d>
                              </m:e>
                            </m:func>
                          </m:fName>
                          <m:e>
                            <m:r>
                              <a:rPr lang="fr-FR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r>
                              <a:rPr lang="fr-FR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𝛿𝜑</m:t>
                            </m:r>
                          </m:e>
                        </m:func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f>
                          <m:f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sSub>
                              <m:sSubPr>
                                <m:ctrlPr>
                                  <a:rPr lang="fr-FR" sz="24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fr-FR" sz="24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fr-FR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num>
                          <m:den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</m:den>
                        </m:f>
                        <m:d>
                          <m:dPr>
                            <m:ctrlPr>
                              <a:rPr lang="fr-FR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fr-FR" sz="2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fr-FR" sz="2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</m:e>
                        </m:d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func>
                          <m:func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fr-FR" sz="24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d>
                              <m:d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fr-FR" sz="2400" i="1">
                                        <a:solidFill>
                                          <a:srgbClr val="60005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sz="2400" i="1">
                                        <a:solidFill>
                                          <a:srgbClr val="60005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lang="fr-FR" sz="2400" i="1">
                                        <a:solidFill>
                                          <a:srgbClr val="60005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  <m:sup>
                                    <m:r>
                                      <a:rPr lang="fr-FR" sz="2400" i="1">
                                        <a:solidFill>
                                          <a:srgbClr val="60005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e>
                            </m:d>
                          </m:e>
                        </m:func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fr-FR" sz="2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fr-FR" sz="2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106" name="ZoneTexte 105">
                  <a:extLst>
                    <a:ext uri="{FF2B5EF4-FFF2-40B4-BE49-F238E27FC236}">
                      <a16:creationId xmlns:a16="http://schemas.microsoft.com/office/drawing/2014/main" id="{D629BF6F-5BF6-44AC-8C26-77A95E8EBC5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74216" y="4211311"/>
                  <a:ext cx="8677375" cy="702244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7CF72272-D1E9-4F85-B882-7E5B3AFC1B74}"/>
                </a:ext>
              </a:extLst>
            </p:cNvPr>
            <p:cNvSpPr txBox="1"/>
            <p:nvPr/>
          </p:nvSpPr>
          <p:spPr>
            <a:xfrm>
              <a:off x="731669" y="4479476"/>
              <a:ext cx="251672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fr-FR" sz="2000" dirty="0">
                  <a:sym typeface="Wingdings" panose="05000000000000000000" pitchFamily="2" charset="2"/>
                </a:rPr>
                <a:t></a:t>
              </a:r>
              <a:endParaRPr lang="fr-FR" sz="2000" dirty="0"/>
            </a:p>
          </p:txBody>
        </p: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22F1B798-87BE-427A-9F21-41A2D7F217BA}"/>
              </a:ext>
            </a:extLst>
          </p:cNvPr>
          <p:cNvGrpSpPr/>
          <p:nvPr/>
        </p:nvGrpSpPr>
        <p:grpSpPr>
          <a:xfrm>
            <a:off x="1655594" y="2466038"/>
            <a:ext cx="7063604" cy="702244"/>
            <a:chOff x="1655594" y="2275538"/>
            <a:chExt cx="7063604" cy="70224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ZoneTexte 18">
                  <a:extLst>
                    <a:ext uri="{FF2B5EF4-FFF2-40B4-BE49-F238E27FC236}">
                      <a16:creationId xmlns:a16="http://schemas.microsoft.com/office/drawing/2014/main" id="{E0CB7CB7-3FEA-432A-8A4F-0ED468204A2C}"/>
                    </a:ext>
                  </a:extLst>
                </p:cNvPr>
                <p:cNvSpPr txBox="1"/>
                <p:nvPr/>
              </p:nvSpPr>
              <p:spPr>
                <a:xfrm>
                  <a:off x="3178129" y="2275538"/>
                  <a:ext cx="5541069" cy="7022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40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fr-FR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fr-FR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  <m:d>
                          <m:dPr>
                            <m:ctrlPr>
                              <a:rPr lang="fr-FR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24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</m:e>
                        </m:d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fr-FR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fr-FR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fr-FR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  <m:d>
                          <m:dPr>
                            <m:ctrlPr>
                              <a:rPr lang="fr-FR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fr-FR" sz="2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fr-FR" sz="2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</m:e>
                        </m:d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sSub>
                              <m:sSubPr>
                                <m:ctrlPr>
                                  <a:rPr lang="fr-FR" sz="24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fr-FR" sz="24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fr-FR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num>
                          <m:den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</m:den>
                        </m:f>
                        <m:d>
                          <m:dPr>
                            <m:ctrlPr>
                              <a:rPr lang="fr-FR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fr-FR" sz="2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fr-FR" sz="2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</m:e>
                        </m:d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fr-FR" sz="2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fr-FR" sz="2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19" name="ZoneTexte 18">
                  <a:extLst>
                    <a:ext uri="{FF2B5EF4-FFF2-40B4-BE49-F238E27FC236}">
                      <a16:creationId xmlns:a16="http://schemas.microsoft.com/office/drawing/2014/main" id="{E0CB7CB7-3FEA-432A-8A4F-0ED468204A2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78129" y="2275538"/>
                  <a:ext cx="5541069" cy="702244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ZoneTexte 22">
                  <a:extLst>
                    <a:ext uri="{FF2B5EF4-FFF2-40B4-BE49-F238E27FC236}">
                      <a16:creationId xmlns:a16="http://schemas.microsoft.com/office/drawing/2014/main" id="{DC5D0503-A854-43B2-B7BA-853B158BA84F}"/>
                    </a:ext>
                  </a:extLst>
                </p:cNvPr>
                <p:cNvSpPr txBox="1"/>
                <p:nvPr/>
              </p:nvSpPr>
              <p:spPr>
                <a:xfrm>
                  <a:off x="1655594" y="2498276"/>
                  <a:ext cx="1219757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fr-FR" sz="2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  <m:r>
                          <a:rPr lang="fr-FR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≪</m:t>
                        </m:r>
                        <m:sSub>
                          <m:sSubPr>
                            <m:ctrlP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23" name="ZoneTexte 22">
                  <a:extLst>
                    <a:ext uri="{FF2B5EF4-FFF2-40B4-BE49-F238E27FC236}">
                      <a16:creationId xmlns:a16="http://schemas.microsoft.com/office/drawing/2014/main" id="{DC5D0503-A854-43B2-B7BA-853B158BA84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55594" y="2498276"/>
                  <a:ext cx="1219757" cy="369332"/>
                </a:xfrm>
                <a:prstGeom prst="rect">
                  <a:avLst/>
                </a:prstGeom>
                <a:blipFill>
                  <a:blip r:embed="rId7"/>
                  <a:stretch>
                    <a:fillRect l="-5500" b="-983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27" name="Image 26">
            <a:extLst>
              <a:ext uri="{FF2B5EF4-FFF2-40B4-BE49-F238E27FC236}">
                <a16:creationId xmlns:a16="http://schemas.microsoft.com/office/drawing/2014/main" id="{F8D2694C-4B2E-4138-A2AA-29E64AEF182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896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3A811EEF-154D-4775-9F71-A8D24CB41F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229600" cy="6794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Matrix </a:t>
            </a:r>
            <a:r>
              <a:rPr lang="fr-FR" altLang="fr-FR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formalism</a:t>
            </a:r>
            <a:endParaRPr lang="fr-FR" altLang="fr-FR" sz="3600" b="1" i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4" name="ZoneTexte 313">
            <a:extLst>
              <a:ext uri="{FF2B5EF4-FFF2-40B4-BE49-F238E27FC236}">
                <a16:creationId xmlns:a16="http://schemas.microsoft.com/office/drawing/2014/main" id="{6C4C63FF-6B9A-4DBA-A5F3-447DAC2CC17F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34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56A785DB-AEBC-4054-A1D8-19E84EB5E039}"/>
              </a:ext>
            </a:extLst>
          </p:cNvPr>
          <p:cNvGrpSpPr/>
          <p:nvPr/>
        </p:nvGrpSpPr>
        <p:grpSpPr>
          <a:xfrm>
            <a:off x="550123" y="986816"/>
            <a:ext cx="9561936" cy="812274"/>
            <a:chOff x="550123" y="986816"/>
            <a:chExt cx="9561936" cy="81227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ZoneTexte 43">
                  <a:extLst>
                    <a:ext uri="{FF2B5EF4-FFF2-40B4-BE49-F238E27FC236}">
                      <a16:creationId xmlns:a16="http://schemas.microsoft.com/office/drawing/2014/main" id="{163261D0-18ED-47BD-BB37-4AA6AB2D86FF}"/>
                    </a:ext>
                  </a:extLst>
                </p:cNvPr>
                <p:cNvSpPr txBox="1"/>
                <p:nvPr/>
              </p:nvSpPr>
              <p:spPr>
                <a:xfrm>
                  <a:off x="6457917" y="986816"/>
                  <a:ext cx="3654142" cy="81227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sz="2400" b="0" i="1">
                                <a:solidFill>
                                  <a:srgbClr val="0099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  <m:sSub>
                              <m:sSubPr>
                                <m:ctrlPr>
                                  <a:rPr lang="fr-FR" sz="2400" i="1">
                                    <a:solidFill>
                                      <a:srgbClr val="00999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b="0" i="1">
                                    <a:solidFill>
                                      <a:srgbClr val="00999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fr-FR" sz="2400" b="0" i="1">
                                    <a:solidFill>
                                      <a:srgbClr val="00999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num>
                          <m:den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sz="2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den>
                        </m:f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nary>
                          <m:naryPr>
                            <m:chr m:val="∑"/>
                            <m:limLoc m:val="subSup"/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5"/>
                              </m:rP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6</m:t>
                            </m:r>
                          </m:sup>
                          <m:e>
                            <m:f>
                              <m:fPr>
                                <m:ctrlPr>
                                  <a:rPr lang="fr-FR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𝜕</m:t>
                                </m:r>
                                <m:r>
                                  <a:rPr lang="fr-FR" sz="24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𝛿</m:t>
                                </m:r>
                                <m:sSub>
                                  <m:sSubPr>
                                    <m:ctrlPr>
                                      <a:rPr lang="fr-FR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fr-FR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𝜕</m:t>
                                </m:r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𝛿</m:t>
                                </m:r>
                                <m:sSub>
                                  <m:sSubPr>
                                    <m:ctrlPr>
                                      <a:rPr lang="fr-FR" sz="2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4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fr-FR" sz="24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fr-FR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</m:nary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fr-FR" sz="2400" i="1">
                                <a:solidFill>
                                  <a:srgbClr val="0099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solidFill>
                                  <a:srgbClr val="0099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fr-FR" sz="2400" b="0" i="1">
                                <a:solidFill>
                                  <a:srgbClr val="0099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fr-FR" sz="2400" b="0" i="1" smtClean="0">
                                <a:solidFill>
                                  <a:srgbClr val="0099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44" name="ZoneTexte 43">
                  <a:extLst>
                    <a:ext uri="{FF2B5EF4-FFF2-40B4-BE49-F238E27FC236}">
                      <a16:creationId xmlns:a16="http://schemas.microsoft.com/office/drawing/2014/main" id="{163261D0-18ED-47BD-BB37-4AA6AB2D86F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57917" y="986816"/>
                  <a:ext cx="3654142" cy="812274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9" name="Text Box 3">
              <a:extLst>
                <a:ext uri="{FF2B5EF4-FFF2-40B4-BE49-F238E27FC236}">
                  <a16:creationId xmlns:a16="http://schemas.microsoft.com/office/drawing/2014/main" id="{650433B4-37DE-4B3B-89CC-1345109285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0123" y="1135023"/>
              <a:ext cx="5355482" cy="4638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 eaLnBrk="0" hangingPunct="0"/>
              <a:r>
                <a:rPr lang="en-GB" altLang="fr-FR" sz="2400" dirty="0">
                  <a:latin typeface="Times New Roman" panose="02020603050405020304" pitchFamily="18" charset="0"/>
                </a:rPr>
                <a:t>Linearised d</a:t>
              </a:r>
              <a:r>
                <a:rPr lang="en-GB" altLang="fr-FR" sz="2400" baseline="0" dirty="0">
                  <a:latin typeface="Times New Roman" panose="02020603050405020304" pitchFamily="18" charset="0"/>
                </a:rPr>
                <a:t>ifferential motion equations : </a:t>
              </a:r>
            </a:p>
          </p:txBody>
        </p:sp>
      </p:grpSp>
      <p:grpSp>
        <p:nvGrpSpPr>
          <p:cNvPr id="3" name="Groupe 2">
            <a:extLst>
              <a:ext uri="{FF2B5EF4-FFF2-40B4-BE49-F238E27FC236}">
                <a16:creationId xmlns:a16="http://schemas.microsoft.com/office/drawing/2014/main" id="{81AC88BF-A912-4D23-BA5F-DFABED351257}"/>
              </a:ext>
            </a:extLst>
          </p:cNvPr>
          <p:cNvGrpSpPr/>
          <p:nvPr/>
        </p:nvGrpSpPr>
        <p:grpSpPr>
          <a:xfrm>
            <a:off x="1596408" y="2258770"/>
            <a:ext cx="7477254" cy="826958"/>
            <a:chOff x="1596408" y="2258770"/>
            <a:chExt cx="7477254" cy="82695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ZoneTexte 46">
                  <a:extLst>
                    <a:ext uri="{FF2B5EF4-FFF2-40B4-BE49-F238E27FC236}">
                      <a16:creationId xmlns:a16="http://schemas.microsoft.com/office/drawing/2014/main" id="{5A247772-8E99-4448-ADAA-8F501840B93E}"/>
                    </a:ext>
                  </a:extLst>
                </p:cNvPr>
                <p:cNvSpPr txBox="1"/>
                <p:nvPr/>
              </p:nvSpPr>
              <p:spPr>
                <a:xfrm>
                  <a:off x="2202787" y="2258770"/>
                  <a:ext cx="6870875" cy="82695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400" i="1" smtClean="0">
                                <a:solidFill>
                                  <a:srgbClr val="0099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0" i="1" smtClean="0">
                                <a:solidFill>
                                  <a:srgbClr val="0099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fr-FR" sz="2400" b="0" i="1">
                                <a:solidFill>
                                  <a:srgbClr val="0099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fr-FR" sz="2400" b="0" i="1">
                                <a:solidFill>
                                  <a:srgbClr val="0099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d>
                          <m:dPr>
                            <m:ctrlPr>
                              <a:rPr lang="fr-FR" sz="2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4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fr-FR" sz="24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fr-FR" sz="24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𝑑𝑠</m:t>
                            </m:r>
                          </m:e>
                        </m:d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fr-FR" sz="2400" i="1">
                                <a:solidFill>
                                  <a:srgbClr val="0099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0" i="1">
                                <a:solidFill>
                                  <a:srgbClr val="0099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fr-FR" sz="2400" b="0" i="1">
                                <a:solidFill>
                                  <a:srgbClr val="0099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fr-FR" sz="2400" b="0" i="1">
                                <a:solidFill>
                                  <a:srgbClr val="0099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d>
                          <m:d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4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  <m:r>
                          <a:rPr lang="fr-FR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nary>
                          <m:naryPr>
                            <m:chr m:val="∑"/>
                            <m:limLoc m:val="subSup"/>
                            <m:ctrlPr>
                              <a:rPr lang="fr-FR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5"/>
                              </m:rP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6</m:t>
                            </m:r>
                          </m:sup>
                          <m:e>
                            <m:f>
                              <m:f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sz="2400" b="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𝜕𝛿</m:t>
                                </m:r>
                                <m:sSub>
                                  <m:sSubPr>
                                    <m:ctrlPr>
                                      <a:rPr lang="fr-FR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400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fr-FR" sz="2400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fr-FR" sz="2400" b="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𝜕</m:t>
                                </m:r>
                                <m:sSub>
                                  <m:sSubPr>
                                    <m:ctrlPr>
                                      <a:rPr lang="fr-FR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400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𝛿</m:t>
                                    </m:r>
                                    <m:r>
                                      <a:rPr lang="fr-FR" sz="2400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fr-FR" sz="2400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fr-FR" sz="24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fr-FR" sz="24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fr-FR" sz="24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)∙</m:t>
                            </m:r>
                            <m:r>
                              <a:rPr lang="fr-FR" sz="24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𝑑𝑠</m:t>
                            </m:r>
                            <m:r>
                              <a:rPr lang="fr-FR" sz="24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sSub>
                              <m:sSubPr>
                                <m:ctrlPr>
                                  <a:rPr lang="fr-FR" sz="2400" i="1">
                                    <a:solidFill>
                                      <a:srgbClr val="00999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b="0" i="1">
                                    <a:solidFill>
                                      <a:srgbClr val="00999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𝛿</m:t>
                                </m:r>
                                <m:r>
                                  <a:rPr lang="fr-FR" sz="2400" b="0" i="1">
                                    <a:solidFill>
                                      <a:srgbClr val="00999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fr-FR" sz="2400" b="0" i="1">
                                    <a:solidFill>
                                      <a:srgbClr val="00999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</m:e>
                        </m:nary>
                        <m:d>
                          <m:d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47" name="ZoneTexte 46">
                  <a:extLst>
                    <a:ext uri="{FF2B5EF4-FFF2-40B4-BE49-F238E27FC236}">
                      <a16:creationId xmlns:a16="http://schemas.microsoft.com/office/drawing/2014/main" id="{5A247772-8E99-4448-ADAA-8F501840B93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02787" y="2258770"/>
                  <a:ext cx="6870875" cy="82695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4" name="Text Box 3">
              <a:extLst>
                <a:ext uri="{FF2B5EF4-FFF2-40B4-BE49-F238E27FC236}">
                  <a16:creationId xmlns:a16="http://schemas.microsoft.com/office/drawing/2014/main" id="{B0761F01-E879-403D-8300-1208890442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96408" y="2436285"/>
              <a:ext cx="560067" cy="4638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 eaLnBrk="0" hangingPunct="0"/>
              <a:r>
                <a:rPr lang="en-GB" altLang="fr-FR" sz="2400" dirty="0">
                  <a:latin typeface="Times New Roman" panose="02020603050405020304" pitchFamily="18" charset="0"/>
                  <a:sym typeface="Wingdings" panose="05000000000000000000" pitchFamily="2" charset="2"/>
                </a:rPr>
                <a:t></a:t>
              </a:r>
              <a:r>
                <a:rPr lang="en-GB" altLang="fr-FR" sz="2400" baseline="0" dirty="0">
                  <a:latin typeface="Times New Roman" panose="02020603050405020304" pitchFamily="18" charset="0"/>
                </a:rPr>
                <a:t> </a:t>
              </a:r>
            </a:p>
          </p:txBody>
        </p:sp>
      </p:grpSp>
      <p:grpSp>
        <p:nvGrpSpPr>
          <p:cNvPr id="4" name="Groupe 3">
            <a:extLst>
              <a:ext uri="{FF2B5EF4-FFF2-40B4-BE49-F238E27FC236}">
                <a16:creationId xmlns:a16="http://schemas.microsoft.com/office/drawing/2014/main" id="{B1BCB46C-D031-4314-A4D3-C7A9DBB1206C}"/>
              </a:ext>
            </a:extLst>
          </p:cNvPr>
          <p:cNvGrpSpPr/>
          <p:nvPr/>
        </p:nvGrpSpPr>
        <p:grpSpPr>
          <a:xfrm>
            <a:off x="1596408" y="3789463"/>
            <a:ext cx="7251755" cy="2733098"/>
            <a:chOff x="1596408" y="3789463"/>
            <a:chExt cx="7251755" cy="273309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ZoneTexte 23">
                  <a:extLst>
                    <a:ext uri="{FF2B5EF4-FFF2-40B4-BE49-F238E27FC236}">
                      <a16:creationId xmlns:a16="http://schemas.microsoft.com/office/drawing/2014/main" id="{A66817B1-4BB4-4D41-99F9-73ACEDC4C7AC}"/>
                    </a:ext>
                  </a:extLst>
                </p:cNvPr>
                <p:cNvSpPr txBox="1"/>
                <p:nvPr/>
              </p:nvSpPr>
              <p:spPr>
                <a:xfrm>
                  <a:off x="1676400" y="3789463"/>
                  <a:ext cx="7171763" cy="220868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4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lang="fr-FR" sz="2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fr-FR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eqArr>
                                        <m:eqArrPr>
                                          <m:ctrlPr>
                                            <a:rPr lang="fr-FR" sz="2400" i="1" smtClean="0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eqArrPr>
                                        <m:e>
                                          <m:r>
                                            <a:rPr lang="fr-FR" sz="2400" i="1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e>
                                          <m:r>
                                            <a:rPr lang="fr-FR" sz="2400" b="0" i="1" smtClean="0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  <m:e>
                                          <m:r>
                                            <a:rPr lang="fr-FR" sz="2400" b="0" i="1" smtClean="0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𝛿𝜑</m:t>
                                          </m:r>
                                        </m:e>
                                      </m:eqArr>
                                    </m:e>
                                  </m:mr>
                                  <m:mr>
                                    <m:e>
                                      <m:eqArr>
                                        <m:eqArrPr>
                                          <m:ctrlPr>
                                            <a:rPr lang="fr-FR" sz="2400" i="1" smtClean="0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eqArrPr>
                                        <m:e>
                                          <m:sSup>
                                            <m:sSupPr>
                                              <m:ctrlPr>
                                                <a:rPr lang="fr-FR" sz="2400" b="0" i="1" smtClean="0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fr-FR" sz="2400" b="0" i="1" smtClean="0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e>
                                            <m:sup>
                                              <m:r>
                                                <a:rPr lang="fr-FR" sz="2400" b="0" i="1" smtClean="0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′</m:t>
                                              </m:r>
                                            </m:sup>
                                          </m:sSup>
                                        </m:e>
                                        <m:e>
                                          <m:sSup>
                                            <m:sSupPr>
                                              <m:ctrlPr>
                                                <a:rPr lang="fr-FR" sz="2400" b="0" i="1" smtClean="0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fr-FR" sz="2400" b="0" i="1" smtClean="0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e>
                                            <m:sup>
                                              <m:r>
                                                <a:rPr lang="fr-FR" sz="2400" b="0" i="1" smtClean="0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′</m:t>
                                              </m:r>
                                            </m:sup>
                                          </m:sSup>
                                        </m:e>
                                        <m:e>
                                          <m:r>
                                            <a:rPr lang="fr-FR" sz="2400" b="0" i="1" smtClean="0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𝛿</m:t>
                                          </m:r>
                                          <m:r>
                                            <a:rPr lang="fr-FR" sz="2400" b="0" i="1" smtClean="0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𝐾</m:t>
                                          </m:r>
                                        </m:e>
                                      </m:eqArr>
                                    </m:e>
                                  </m:mr>
                                </m:m>
                              </m:e>
                            </m:d>
                          </m:e>
                          <m:sub>
                            <m:r>
                              <a:rPr lang="fr-FR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fr-FR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fr-FR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𝑑𝑠</m:t>
                            </m:r>
                          </m:sub>
                        </m:sSub>
                        <m:r>
                          <a:rPr lang="fr-FR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ctrlPr>
                              <a:rPr lang="fr-FR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𝐼</m:t>
                            </m:r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fr-FR" sz="2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fr-FR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𝜕𝛿</m:t>
                                    </m:r>
                                    <m:sSub>
                                      <m:sSubPr>
                                        <m:ctrlPr>
                                          <a:rPr lang="fr-FR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𝑃</m:t>
                                        </m:r>
                                      </m:e>
                                      <m:sub>
                                        <m:r>
                                          <a:rPr lang="fr-FR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fr-FR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𝜕𝛿</m:t>
                                    </m:r>
                                    <m:sSub>
                                      <m:sSubPr>
                                        <m:ctrlPr>
                                          <a:rPr lang="fr-FR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𝑃</m:t>
                                        </m:r>
                                      </m:e>
                                      <m:sub>
                                        <m:r>
                                          <a:rPr lang="fr-FR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fr-FR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d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r>
                              <a:rPr lang="fr-FR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𝑑𝑠</m:t>
                            </m:r>
                          </m:e>
                        </m:d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fr-FR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eqArr>
                                        <m:eqArrPr>
                                          <m:ctrlPr>
                                            <a:rPr lang="fr-FR" sz="2400" i="1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eqArrPr>
                                        <m:e>
                                          <m:r>
                                            <a:rPr lang="fr-FR" sz="2400" i="1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e>
                                          <m:r>
                                            <a:rPr lang="fr-FR" sz="2400" i="1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  <m:e>
                                          <m:r>
                                            <a:rPr lang="fr-FR" sz="2400" i="1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𝛿𝜑</m:t>
                                          </m:r>
                                        </m:e>
                                      </m:eqArr>
                                    </m:e>
                                  </m:mr>
                                  <m:mr>
                                    <m:e>
                                      <m:eqArr>
                                        <m:eqArrPr>
                                          <m:ctrlPr>
                                            <a:rPr lang="fr-FR" sz="2400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eqArrPr>
                                        <m:e>
                                          <m:sSup>
                                            <m:sSupPr>
                                              <m:ctrlPr>
                                                <a:rPr lang="fr-FR" sz="2400" i="1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fr-FR" sz="2400" i="1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e>
                                            <m:sup>
                                              <m:r>
                                                <a:rPr lang="fr-FR" sz="2400" i="1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′</m:t>
                                              </m:r>
                                            </m:sup>
                                          </m:sSup>
                                        </m:e>
                                        <m:e>
                                          <m:sSup>
                                            <m:sSupPr>
                                              <m:ctrlPr>
                                                <a:rPr lang="fr-FR" sz="2400" i="1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fr-FR" sz="2400" i="1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e>
                                            <m:sup>
                                              <m:r>
                                                <a:rPr lang="fr-FR" sz="2400" i="1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′</m:t>
                                              </m:r>
                                            </m:sup>
                                          </m:sSup>
                                        </m:e>
                                        <m:e>
                                          <m:r>
                                            <a:rPr lang="fr-FR" sz="2400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𝛿</m:t>
                                          </m:r>
                                          <m:r>
                                            <a:rPr lang="fr-FR" sz="2400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𝐾</m:t>
                                          </m:r>
                                        </m:e>
                                      </m:eqArr>
                                    </m:e>
                                  </m:mr>
                                </m:m>
                              </m:e>
                            </m:d>
                          </m:e>
                          <m:sub>
                            <m:r>
                              <a:rPr lang="fr-FR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24" name="ZoneTexte 23">
                  <a:extLst>
                    <a:ext uri="{FF2B5EF4-FFF2-40B4-BE49-F238E27FC236}">
                      <a16:creationId xmlns:a16="http://schemas.microsoft.com/office/drawing/2014/main" id="{A66817B1-4BB4-4D41-99F9-73ACEDC4C7A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76400" y="3789463"/>
                  <a:ext cx="7171763" cy="220868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5" name="Text Box 3">
              <a:extLst>
                <a:ext uri="{FF2B5EF4-FFF2-40B4-BE49-F238E27FC236}">
                  <a16:creationId xmlns:a16="http://schemas.microsoft.com/office/drawing/2014/main" id="{41BAE85D-639F-4E97-B2A9-12FEBAA973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96408" y="4616778"/>
              <a:ext cx="560067" cy="4638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 eaLnBrk="0" hangingPunct="0"/>
              <a:r>
                <a:rPr lang="en-GB" altLang="fr-FR" sz="2400" dirty="0">
                  <a:latin typeface="Times New Roman" panose="02020603050405020304" pitchFamily="18" charset="0"/>
                  <a:sym typeface="Wingdings" panose="05000000000000000000" pitchFamily="2" charset="2"/>
                </a:rPr>
                <a:t></a:t>
              </a:r>
              <a:r>
                <a:rPr lang="en-GB" altLang="fr-FR" sz="2400" baseline="0" dirty="0">
                  <a:latin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5" name="Accolade fermante 4">
              <a:extLst>
                <a:ext uri="{FF2B5EF4-FFF2-40B4-BE49-F238E27FC236}">
                  <a16:creationId xmlns:a16="http://schemas.microsoft.com/office/drawing/2014/main" id="{FD3CDFB0-9A44-43B8-BC78-F8E9F5264613}"/>
                </a:ext>
              </a:extLst>
            </p:cNvPr>
            <p:cNvSpPr/>
            <p:nvPr/>
          </p:nvSpPr>
          <p:spPr>
            <a:xfrm rot="5400000">
              <a:off x="5372099" y="4589587"/>
              <a:ext cx="342901" cy="2593729"/>
            </a:xfrm>
            <a:prstGeom prst="righ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" name="Text Box 3">
              <a:extLst>
                <a:ext uri="{FF2B5EF4-FFF2-40B4-BE49-F238E27FC236}">
                  <a16:creationId xmlns:a16="http://schemas.microsoft.com/office/drawing/2014/main" id="{DF3EF8B9-6981-4E93-8CA4-CAB62C9976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19900" y="6058715"/>
              <a:ext cx="1576370" cy="4638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 eaLnBrk="0" hangingPunct="0"/>
              <a:r>
                <a:rPr lang="en-GB" altLang="fr-FR" sz="2400" dirty="0">
                  <a:latin typeface="Times New Roman" panose="02020603050405020304" pitchFamily="18" charset="0"/>
                </a:rPr>
                <a:t>6×6 Matrix</a:t>
              </a:r>
              <a:endParaRPr lang="en-GB" altLang="fr-FR" sz="2400" baseline="0" dirty="0">
                <a:latin typeface="Times New Roman" panose="02020603050405020304" pitchFamily="18" charset="0"/>
              </a:endParaRPr>
            </a:p>
          </p:txBody>
        </p:sp>
      </p:grpSp>
      <p:pic>
        <p:nvPicPr>
          <p:cNvPr id="12" name="Image 11">
            <a:extLst>
              <a:ext uri="{FF2B5EF4-FFF2-40B4-BE49-F238E27FC236}">
                <a16:creationId xmlns:a16="http://schemas.microsoft.com/office/drawing/2014/main" id="{7468AE02-F530-4871-B97B-7B5D7937AB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293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3A811EEF-154D-4775-9F71-A8D24CB41F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229600" cy="6794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Transfer matrix</a:t>
            </a:r>
            <a:endParaRPr lang="fr-FR" altLang="fr-FR" sz="3600" b="1" i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4" name="ZoneTexte 313">
            <a:extLst>
              <a:ext uri="{FF2B5EF4-FFF2-40B4-BE49-F238E27FC236}">
                <a16:creationId xmlns:a16="http://schemas.microsoft.com/office/drawing/2014/main" id="{6C4C63FF-6B9A-4DBA-A5F3-447DAC2CC17F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35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 Box 3">
                <a:extLst>
                  <a:ext uri="{FF2B5EF4-FFF2-40B4-BE49-F238E27FC236}">
                    <a16:creationId xmlns:a16="http://schemas.microsoft.com/office/drawing/2014/main" id="{EEE7B452-EB78-44B0-B9DA-C43DAC6D64F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50123" y="1143815"/>
                <a:ext cx="5087140" cy="4638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339966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pPr eaLnBrk="0" hangingPunct="0"/>
                <a:r>
                  <a:rPr lang="en-GB" altLang="fr-FR" sz="2400" dirty="0">
                    <a:latin typeface="Times New Roman" panose="02020603050405020304" pitchFamily="18" charset="0"/>
                  </a:rPr>
                  <a:t>From an abscissa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fr-FR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altLang="fr-FR" sz="2400" dirty="0">
                    <a:latin typeface="Times New Roman" panose="02020603050405020304" pitchFamily="18" charset="0"/>
                  </a:rPr>
                  <a:t> to an abscissa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fr-FR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altLang="fr-FR" sz="2400" dirty="0">
                    <a:latin typeface="Times New Roman" panose="02020603050405020304" pitchFamily="18" charset="0"/>
                  </a:rPr>
                  <a:t>: </a:t>
                </a:r>
                <a:r>
                  <a:rPr lang="en-GB" altLang="fr-FR" sz="2400" baseline="0" dirty="0">
                    <a:latin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9" name="Text Box 3">
                <a:extLst>
                  <a:ext uri="{FF2B5EF4-FFF2-40B4-BE49-F238E27FC236}">
                    <a16:creationId xmlns:a16="http://schemas.microsoft.com/office/drawing/2014/main" id="{EEE7B452-EB78-44B0-B9DA-C43DAC6D64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0123" y="1143815"/>
                <a:ext cx="5087140" cy="463846"/>
              </a:xfrm>
              <a:prstGeom prst="rect">
                <a:avLst/>
              </a:prstGeom>
              <a:blipFill>
                <a:blip r:embed="rId2"/>
                <a:stretch>
                  <a:fillRect l="-1796" t="-10526" b="-2894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339966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e 1">
            <a:extLst>
              <a:ext uri="{FF2B5EF4-FFF2-40B4-BE49-F238E27FC236}">
                <a16:creationId xmlns:a16="http://schemas.microsoft.com/office/drawing/2014/main" id="{4758E792-49EB-4519-91ED-56D52467324C}"/>
              </a:ext>
            </a:extLst>
          </p:cNvPr>
          <p:cNvGrpSpPr/>
          <p:nvPr/>
        </p:nvGrpSpPr>
        <p:grpSpPr>
          <a:xfrm>
            <a:off x="1676400" y="2249430"/>
            <a:ext cx="7303648" cy="3116943"/>
            <a:chOff x="1676400" y="2249430"/>
            <a:chExt cx="7303648" cy="311694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ZoneTexte 23">
                  <a:extLst>
                    <a:ext uri="{FF2B5EF4-FFF2-40B4-BE49-F238E27FC236}">
                      <a16:creationId xmlns:a16="http://schemas.microsoft.com/office/drawing/2014/main" id="{A66817B1-4BB4-4D41-99F9-73ACEDC4C7AC}"/>
                    </a:ext>
                  </a:extLst>
                </p:cNvPr>
                <p:cNvSpPr txBox="1"/>
                <p:nvPr/>
              </p:nvSpPr>
              <p:spPr>
                <a:xfrm>
                  <a:off x="1676400" y="2249430"/>
                  <a:ext cx="7171763" cy="223311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4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lang="fr-FR" sz="2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fr-FR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eqArr>
                                        <m:eqArrPr>
                                          <m:ctrlPr>
                                            <a:rPr lang="fr-FR" sz="2400" i="1" smtClean="0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eqArrPr>
                                        <m:e>
                                          <m:r>
                                            <a:rPr lang="fr-FR" sz="2400" i="1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e>
                                          <m:r>
                                            <a:rPr lang="fr-FR" sz="2400" b="0" i="1" smtClean="0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  <m:e>
                                          <m:r>
                                            <a:rPr lang="fr-FR" sz="2400" b="0" i="1" smtClean="0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𝛿𝜑</m:t>
                                          </m:r>
                                        </m:e>
                                      </m:eqArr>
                                    </m:e>
                                  </m:mr>
                                  <m:mr>
                                    <m:e>
                                      <m:eqArr>
                                        <m:eqArrPr>
                                          <m:ctrlPr>
                                            <a:rPr lang="fr-FR" sz="2400" i="1" smtClean="0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eqArrPr>
                                        <m:e>
                                          <m:sSup>
                                            <m:sSupPr>
                                              <m:ctrlPr>
                                                <a:rPr lang="fr-FR" sz="2400" b="0" i="1" smtClean="0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fr-FR" sz="2400" b="0" i="1" smtClean="0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e>
                                            <m:sup>
                                              <m:r>
                                                <a:rPr lang="fr-FR" sz="2400" b="0" i="1" smtClean="0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′</m:t>
                                              </m:r>
                                            </m:sup>
                                          </m:sSup>
                                        </m:e>
                                        <m:e>
                                          <m:sSup>
                                            <m:sSupPr>
                                              <m:ctrlPr>
                                                <a:rPr lang="fr-FR" sz="2400" b="0" i="1" smtClean="0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fr-FR" sz="2400" b="0" i="1" smtClean="0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e>
                                            <m:sup>
                                              <m:r>
                                                <a:rPr lang="fr-FR" sz="2400" b="0" i="1" smtClean="0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′</m:t>
                                              </m:r>
                                            </m:sup>
                                          </m:sSup>
                                        </m:e>
                                        <m:e>
                                          <m:r>
                                            <a:rPr lang="fr-FR" sz="2400" b="0" i="1" smtClean="0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𝛿</m:t>
                                          </m:r>
                                          <m:r>
                                            <a:rPr lang="fr-FR" sz="2400" b="0" i="1" smtClean="0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𝐾</m:t>
                                          </m:r>
                                        </m:e>
                                      </m:eqArr>
                                    </m:e>
                                  </m:mr>
                                </m:m>
                              </m:e>
                            </m:d>
                          </m:e>
                          <m:sub>
                            <m:sSub>
                              <m:sSubPr>
                                <m:ctrlPr>
                                  <a:rPr lang="fr-FR" sz="24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fr-FR" sz="24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  <m:r>
                          <a:rPr lang="fr-FR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fr-FR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fr-FR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←</m:t>
                            </m:r>
                            <m:sSub>
                              <m:sSubPr>
                                <m:ctrlPr>
                                  <a:rPr lang="fr-FR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fr-FR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fr-FR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eqArr>
                                        <m:eqArrPr>
                                          <m:ctrlPr>
                                            <a:rPr lang="fr-FR" sz="2400" i="1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eqArrPr>
                                        <m:e>
                                          <m:r>
                                            <a:rPr lang="fr-FR" sz="2400" i="1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e>
                                          <m:r>
                                            <a:rPr lang="fr-FR" sz="2400" i="1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  <m:e>
                                          <m:r>
                                            <a:rPr lang="fr-FR" sz="2400" i="1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𝛿𝜑</m:t>
                                          </m:r>
                                        </m:e>
                                      </m:eqArr>
                                    </m:e>
                                  </m:mr>
                                  <m:mr>
                                    <m:e>
                                      <m:eqArr>
                                        <m:eqArrPr>
                                          <m:ctrlPr>
                                            <a:rPr lang="fr-FR" sz="2400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eqArrPr>
                                        <m:e>
                                          <m:sSup>
                                            <m:sSupPr>
                                              <m:ctrlPr>
                                                <a:rPr lang="fr-FR" sz="2400" i="1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fr-FR" sz="2400" i="1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e>
                                            <m:sup>
                                              <m:r>
                                                <a:rPr lang="fr-FR" sz="2400" i="1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′</m:t>
                                              </m:r>
                                            </m:sup>
                                          </m:sSup>
                                        </m:e>
                                        <m:e>
                                          <m:sSup>
                                            <m:sSupPr>
                                              <m:ctrlPr>
                                                <a:rPr lang="fr-FR" sz="2400" i="1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fr-FR" sz="2400" i="1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e>
                                            <m:sup>
                                              <m:r>
                                                <a:rPr lang="fr-FR" sz="2400" i="1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′</m:t>
                                              </m:r>
                                            </m:sup>
                                          </m:sSup>
                                        </m:e>
                                        <m:e>
                                          <m:r>
                                            <a:rPr lang="fr-FR" sz="2400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𝛿</m:t>
                                          </m:r>
                                          <m:r>
                                            <a:rPr lang="fr-FR" sz="2400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𝐾</m:t>
                                          </m:r>
                                        </m:e>
                                      </m:eqArr>
                                    </m:e>
                                  </m:mr>
                                </m:m>
                              </m:e>
                            </m:d>
                          </m:e>
                          <m:sub>
                            <m:sSub>
                              <m:sSubPr>
                                <m:ctrlPr>
                                  <a:rPr lang="fr-FR" sz="24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fr-FR" sz="24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24" name="ZoneTexte 23">
                  <a:extLst>
                    <a:ext uri="{FF2B5EF4-FFF2-40B4-BE49-F238E27FC236}">
                      <a16:creationId xmlns:a16="http://schemas.microsoft.com/office/drawing/2014/main" id="{A66817B1-4BB4-4D41-99F9-73ACEDC4C7A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76400" y="2249430"/>
                  <a:ext cx="7171763" cy="223311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ZoneTexte 9">
                  <a:extLst>
                    <a:ext uri="{FF2B5EF4-FFF2-40B4-BE49-F238E27FC236}">
                      <a16:creationId xmlns:a16="http://schemas.microsoft.com/office/drawing/2014/main" id="{D5F8BA3C-7DAB-44DC-9C65-245E83FA48A0}"/>
                    </a:ext>
                  </a:extLst>
                </p:cNvPr>
                <p:cNvSpPr txBox="1"/>
                <p:nvPr/>
              </p:nvSpPr>
              <p:spPr>
                <a:xfrm>
                  <a:off x="1808285" y="4904708"/>
                  <a:ext cx="7171763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fr-F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fr-F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←</m:t>
                          </m:r>
                          <m:sSub>
                            <m:sSubPr>
                              <m:ctrlPr>
                                <a:rPr lang="fr-F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fr-F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a14:m>
                  <a:r>
                    <a:rPr lang="fr-FR" sz="2400" dirty="0"/>
                    <a:t> </a:t>
                  </a:r>
                  <a:r>
                    <a:rPr lang="fr-FR" sz="24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is</a:t>
                  </a:r>
                  <a:r>
                    <a:rPr lang="fr-FR" sz="2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the </a:t>
                  </a:r>
                  <a:r>
                    <a:rPr lang="fr-FR" sz="24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transfer</a:t>
                  </a:r>
                  <a:r>
                    <a:rPr lang="fr-FR" sz="2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matrix </a:t>
                  </a:r>
                  <a:r>
                    <a:rPr lang="fr-FR" sz="24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from</a:t>
                  </a:r>
                  <a:r>
                    <a:rPr lang="fr-FR" sz="2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fr-FR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fr-FR" sz="2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to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fr-FR" sz="2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. </a:t>
                  </a:r>
                </a:p>
              </p:txBody>
            </p:sp>
          </mc:Choice>
          <mc:Fallback xmlns="">
            <p:sp>
              <p:nvSpPr>
                <p:cNvPr id="10" name="ZoneTexte 9">
                  <a:extLst>
                    <a:ext uri="{FF2B5EF4-FFF2-40B4-BE49-F238E27FC236}">
                      <a16:creationId xmlns:a16="http://schemas.microsoft.com/office/drawing/2014/main" id="{D5F8BA3C-7DAB-44DC-9C65-245E83FA48A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08285" y="4904708"/>
                  <a:ext cx="7171763" cy="461665"/>
                </a:xfrm>
                <a:prstGeom prst="rect">
                  <a:avLst/>
                </a:prstGeom>
                <a:blipFill>
                  <a:blip r:embed="rId4"/>
                  <a:stretch>
                    <a:fillRect t="-12000" b="-29333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2" name="ZoneTexte 11">
            <a:extLst>
              <a:ext uri="{FF2B5EF4-FFF2-40B4-BE49-F238E27FC236}">
                <a16:creationId xmlns:a16="http://schemas.microsoft.com/office/drawing/2014/main" id="{BE8CA22E-7EE4-47AD-959D-A813BF4DB3ED}"/>
              </a:ext>
            </a:extLst>
          </p:cNvPr>
          <p:cNvSpPr txBox="1"/>
          <p:nvPr/>
        </p:nvSpPr>
        <p:spPr>
          <a:xfrm>
            <a:off x="1184032" y="5713601"/>
            <a:ext cx="9569693" cy="461665"/>
          </a:xfrm>
          <a:prstGeom prst="rect">
            <a:avLst/>
          </a:prstGeom>
          <a:solidFill>
            <a:srgbClr val="99FF33"/>
          </a:solidFill>
        </p:spPr>
        <p:txBody>
          <a:bodyPr wrap="square">
            <a:spAutoFit/>
          </a:bodyPr>
          <a:lstStyle/>
          <a:p>
            <a:r>
              <a:rPr lang="fr-F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Each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accelerator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element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can </a:t>
            </a:r>
            <a:r>
              <a:rPr lang="fr-F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modeled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(at first </a:t>
            </a:r>
            <a:r>
              <a:rPr lang="fr-F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order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by a </a:t>
            </a:r>
            <a:r>
              <a:rPr lang="fr-F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transfer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matrix.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C938B09-0B15-4716-BA3E-5DFD9C7DEB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458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3A811EEF-154D-4775-9F71-A8D24CB41F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229600" cy="6794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Accelerator matrix</a:t>
            </a:r>
            <a:endParaRPr lang="fr-FR" altLang="fr-FR" sz="3600" b="1" i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4" name="ZoneTexte 313">
            <a:extLst>
              <a:ext uri="{FF2B5EF4-FFF2-40B4-BE49-F238E27FC236}">
                <a16:creationId xmlns:a16="http://schemas.microsoft.com/office/drawing/2014/main" id="{6C4C63FF-6B9A-4DBA-A5F3-447DAC2CC17F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36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A66817B1-4BB4-4D41-99F9-73ACEDC4C7AC}"/>
                  </a:ext>
                </a:extLst>
              </p:cNvPr>
              <p:cNvSpPr txBox="1"/>
              <p:nvPr/>
            </p:nvSpPr>
            <p:spPr>
              <a:xfrm>
                <a:off x="1274885" y="2759384"/>
                <a:ext cx="9475178" cy="225452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fr-FR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eqArr>
                                      <m:eqArrPr>
                                        <m:ctrlPr>
                                          <a:rPr lang="fr-FR" sz="2400" i="1" smtClean="0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fr-FR" sz="2400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e>
                                        <m:r>
                                          <a:rPr lang="fr-FR" sz="2400" b="0" i="1" smtClean="0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e>
                                        <m:r>
                                          <a:rPr lang="fr-FR" sz="2400" b="0" i="1" smtClean="0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𝛿𝜑</m:t>
                                        </m:r>
                                      </m:e>
                                    </m:eqArr>
                                  </m:e>
                                </m:mr>
                                <m:mr>
                                  <m:e>
                                    <m:eqArr>
                                      <m:eqArrPr>
                                        <m:ctrlPr>
                                          <a:rPr lang="fr-FR" sz="2400" i="1" smtClean="0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eqArrPr>
                                      <m:e>
                                        <m:sSup>
                                          <m:sSupPr>
                                            <m:ctrlPr>
                                              <a:rPr lang="fr-FR" sz="2400" b="0" i="1" smtClean="0">
                                                <a:solidFill>
                                                  <a:srgbClr val="00B05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fr-FR" sz="2400" b="0" i="1" smtClean="0">
                                                <a:solidFill>
                                                  <a:srgbClr val="00B05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p>
                                            <m:r>
                                              <a:rPr lang="fr-FR" sz="2400" b="0" i="1" smtClean="0">
                                                <a:solidFill>
                                                  <a:srgbClr val="00B05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′</m:t>
                                            </m:r>
                                          </m:sup>
                                        </m:sSup>
                                      </m:e>
                                      <m:e>
                                        <m:sSup>
                                          <m:sSupPr>
                                            <m:ctrlPr>
                                              <a:rPr lang="fr-FR" sz="2400" b="0" i="1" smtClean="0">
                                                <a:solidFill>
                                                  <a:srgbClr val="00B05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fr-FR" sz="2400" b="0" i="1" smtClean="0">
                                                <a:solidFill>
                                                  <a:srgbClr val="00B05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𝑦</m:t>
                                            </m:r>
                                          </m:e>
                                          <m:sup>
                                            <m:r>
                                              <a:rPr lang="fr-FR" sz="2400" b="0" i="1" smtClean="0">
                                                <a:solidFill>
                                                  <a:srgbClr val="00B05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′</m:t>
                                            </m:r>
                                          </m:sup>
                                        </m:sSup>
                                      </m:e>
                                      <m:e>
                                        <m:r>
                                          <a:rPr lang="fr-FR" sz="2400" b="0" i="1" smtClean="0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𝛿</m:t>
                                        </m:r>
                                        <m:r>
                                          <a:rPr lang="fr-FR" sz="2400" b="0" i="1" smtClean="0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𝐾</m:t>
                                        </m:r>
                                      </m:e>
                                    </m:eqArr>
                                  </m:e>
                                </m:mr>
                              </m:m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sub>
                      </m:sSub>
                      <m:r>
                        <a:rPr lang="fr-FR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fr-F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←</m:t>
                          </m:r>
                          <m:sSub>
                            <m:sSubPr>
                              <m:ctrlPr>
                                <a:rPr lang="fr-F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.. .  </m:t>
                      </m:r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fr-F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fr-F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←</m:t>
                          </m:r>
                          <m:sSub>
                            <m:sSubPr>
                              <m:ctrlPr>
                                <a:rPr lang="fr-F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fr-F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←</m:t>
                          </m:r>
                          <m:sSub>
                            <m:sSubPr>
                              <m:ctrlPr>
                                <a:rPr lang="fr-F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fr-FR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eqArr>
                                      <m:eqArrPr>
                                        <m:ctrlPr>
                                          <a:rPr lang="fr-FR" sz="2400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fr-FR" sz="2400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e>
                                        <m:r>
                                          <a:rPr lang="fr-FR" sz="2400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e>
                                        <m:r>
                                          <a:rPr lang="fr-FR" sz="2400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𝛿𝜑</m:t>
                                        </m:r>
                                      </m:e>
                                    </m:eqArr>
                                  </m:e>
                                </m:mr>
                                <m:mr>
                                  <m:e>
                                    <m:eqArr>
                                      <m:eqArrPr>
                                        <m:ctrlPr>
                                          <a:rPr lang="fr-FR" sz="2400" i="1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eqArrPr>
                                      <m:e>
                                        <m:sSup>
                                          <m:sSupPr>
                                            <m:ctrlPr>
                                              <a:rPr lang="fr-FR" sz="2400" i="1">
                                                <a:solidFill>
                                                  <a:srgbClr val="00B05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fr-FR" sz="2400" i="1">
                                                <a:solidFill>
                                                  <a:srgbClr val="00B05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p>
                                            <m:r>
                                              <a:rPr lang="fr-FR" sz="2400" i="1">
                                                <a:solidFill>
                                                  <a:srgbClr val="00B05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′</m:t>
                                            </m:r>
                                          </m:sup>
                                        </m:sSup>
                                      </m:e>
                                      <m:e>
                                        <m:sSup>
                                          <m:sSupPr>
                                            <m:ctrlPr>
                                              <a:rPr lang="fr-FR" sz="2400" i="1">
                                                <a:solidFill>
                                                  <a:srgbClr val="00B05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fr-FR" sz="2400" i="1">
                                                <a:solidFill>
                                                  <a:srgbClr val="00B05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𝑦</m:t>
                                            </m:r>
                                          </m:e>
                                          <m:sup>
                                            <m:r>
                                              <a:rPr lang="fr-FR" sz="2400" i="1">
                                                <a:solidFill>
                                                  <a:srgbClr val="00B05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′</m:t>
                                            </m:r>
                                          </m:sup>
                                        </m:sSup>
                                      </m:e>
                                      <m:e>
                                        <m:r>
                                          <a:rPr lang="fr-FR" sz="2400" i="1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𝛿</m:t>
                                        </m:r>
                                        <m:r>
                                          <a:rPr lang="fr-FR" sz="2400" i="1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𝐾</m:t>
                                        </m:r>
                                      </m:e>
                                    </m:eqArr>
                                  </m:e>
                                </m:mr>
                              </m:m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A66817B1-4BB4-4D41-99F9-73ACEDC4C7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4885" y="2759384"/>
                <a:ext cx="9475178" cy="2254528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e 4">
            <a:extLst>
              <a:ext uri="{FF2B5EF4-FFF2-40B4-BE49-F238E27FC236}">
                <a16:creationId xmlns:a16="http://schemas.microsoft.com/office/drawing/2014/main" id="{18F8BAD5-4EDA-45CC-B719-34DCC65CDE20}"/>
              </a:ext>
            </a:extLst>
          </p:cNvPr>
          <p:cNvGrpSpPr/>
          <p:nvPr/>
        </p:nvGrpSpPr>
        <p:grpSpPr>
          <a:xfrm>
            <a:off x="7570175" y="4097215"/>
            <a:ext cx="1649708" cy="600939"/>
            <a:chOff x="7570175" y="4097215"/>
            <a:chExt cx="1649708" cy="600939"/>
          </a:xfrm>
        </p:grpSpPr>
        <p:sp>
          <p:nvSpPr>
            <p:cNvPr id="8" name="Accolade fermante 7">
              <a:extLst>
                <a:ext uri="{FF2B5EF4-FFF2-40B4-BE49-F238E27FC236}">
                  <a16:creationId xmlns:a16="http://schemas.microsoft.com/office/drawing/2014/main" id="{E3988C8B-603E-405A-A3F4-3B7688C23DE6}"/>
                </a:ext>
              </a:extLst>
            </p:cNvPr>
            <p:cNvSpPr/>
            <p:nvPr/>
          </p:nvSpPr>
          <p:spPr>
            <a:xfrm rot="5400000">
              <a:off x="8260371" y="3407019"/>
              <a:ext cx="237393" cy="1617786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 Box 3">
                  <a:extLst>
                    <a:ext uri="{FF2B5EF4-FFF2-40B4-BE49-F238E27FC236}">
                      <a16:creationId xmlns:a16="http://schemas.microsoft.com/office/drawing/2014/main" id="{31422AF5-D51C-45DF-BA12-22B74CE222B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627931" y="4295863"/>
                  <a:ext cx="1591952" cy="4022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rgbClr val="339966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>
                  <a:spAutoFit/>
                </a:bodyPr>
                <a:lstStyle/>
                <a:p>
                  <a:pPr eaLnBrk="0" hangingPunct="0"/>
                  <a:r>
                    <a:rPr lang="en-GB" altLang="fr-FR" sz="2000" dirty="0">
                      <a:latin typeface="Times New Roman" panose="02020603050405020304" pitchFamily="18" charset="0"/>
                    </a:rPr>
                    <a:t>from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fr-FR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a14:m>
                  <a:r>
                    <a:rPr lang="en-GB" altLang="fr-FR" sz="2000" dirty="0">
                      <a:latin typeface="Times New Roman" panose="02020603050405020304" pitchFamily="18" charset="0"/>
                    </a:rPr>
                    <a:t> to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fr-FR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GB" altLang="fr-FR" sz="2000" baseline="0" dirty="0">
                      <a:latin typeface="Times New Roman" panose="02020603050405020304" pitchFamily="18" charset="0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23" name="Text Box 3">
                  <a:extLst>
                    <a:ext uri="{FF2B5EF4-FFF2-40B4-BE49-F238E27FC236}">
                      <a16:creationId xmlns:a16="http://schemas.microsoft.com/office/drawing/2014/main" id="{31422AF5-D51C-45DF-BA12-22B74CE222B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627931" y="4295863"/>
                  <a:ext cx="1591952" cy="402291"/>
                </a:xfrm>
                <a:prstGeom prst="rect">
                  <a:avLst/>
                </a:prstGeom>
                <a:blipFill>
                  <a:blip r:embed="rId17"/>
                  <a:stretch>
                    <a:fillRect l="-3831" t="-7576" b="-25758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339966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" name="Groupe 5">
            <a:extLst>
              <a:ext uri="{FF2B5EF4-FFF2-40B4-BE49-F238E27FC236}">
                <a16:creationId xmlns:a16="http://schemas.microsoft.com/office/drawing/2014/main" id="{AB917623-E932-47C3-9FD3-9C79C04630B1}"/>
              </a:ext>
            </a:extLst>
          </p:cNvPr>
          <p:cNvGrpSpPr/>
          <p:nvPr/>
        </p:nvGrpSpPr>
        <p:grpSpPr>
          <a:xfrm>
            <a:off x="5750169" y="4668717"/>
            <a:ext cx="3437792" cy="583353"/>
            <a:chOff x="5750169" y="4668717"/>
            <a:chExt cx="3437792" cy="583353"/>
          </a:xfrm>
        </p:grpSpPr>
        <p:sp>
          <p:nvSpPr>
            <p:cNvPr id="25" name="Accolade fermante 24">
              <a:extLst>
                <a:ext uri="{FF2B5EF4-FFF2-40B4-BE49-F238E27FC236}">
                  <a16:creationId xmlns:a16="http://schemas.microsoft.com/office/drawing/2014/main" id="{1026B7AE-275C-4B0A-90C8-1A231F686275}"/>
                </a:ext>
              </a:extLst>
            </p:cNvPr>
            <p:cNvSpPr/>
            <p:nvPr/>
          </p:nvSpPr>
          <p:spPr>
            <a:xfrm rot="5400000">
              <a:off x="7350368" y="3068518"/>
              <a:ext cx="237393" cy="3437792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 Box 3">
                  <a:extLst>
                    <a:ext uri="{FF2B5EF4-FFF2-40B4-BE49-F238E27FC236}">
                      <a16:creationId xmlns:a16="http://schemas.microsoft.com/office/drawing/2014/main" id="{7C5A1E7E-0B63-41C5-A375-ACD885A6F0E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810247" y="4849779"/>
                  <a:ext cx="1591952" cy="4022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rgbClr val="339966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>
                  <a:spAutoFit/>
                </a:bodyPr>
                <a:lstStyle/>
                <a:p>
                  <a:pPr eaLnBrk="0" hangingPunct="0"/>
                  <a:r>
                    <a:rPr lang="en-GB" altLang="fr-FR" sz="2000" dirty="0">
                      <a:latin typeface="Times New Roman" panose="02020603050405020304" pitchFamily="18" charset="0"/>
                    </a:rPr>
                    <a:t>from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fr-FR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a14:m>
                  <a:r>
                    <a:rPr lang="en-GB" altLang="fr-FR" sz="2000" dirty="0">
                      <a:latin typeface="Times New Roman" panose="02020603050405020304" pitchFamily="18" charset="0"/>
                    </a:rPr>
                    <a:t> to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fr-FR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GB" altLang="fr-FR" sz="2000" baseline="0" dirty="0">
                      <a:latin typeface="Times New Roman" panose="02020603050405020304" pitchFamily="18" charset="0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26" name="Text Box 3">
                  <a:extLst>
                    <a:ext uri="{FF2B5EF4-FFF2-40B4-BE49-F238E27FC236}">
                      <a16:creationId xmlns:a16="http://schemas.microsoft.com/office/drawing/2014/main" id="{7C5A1E7E-0B63-41C5-A375-ACD885A6F0E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810247" y="4849779"/>
                  <a:ext cx="1591952" cy="402291"/>
                </a:xfrm>
                <a:prstGeom prst="rect">
                  <a:avLst/>
                </a:prstGeom>
                <a:blipFill>
                  <a:blip r:embed="rId18"/>
                  <a:stretch>
                    <a:fillRect l="-4215" t="-7576" b="-25758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339966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" name="Groupe 6">
            <a:extLst>
              <a:ext uri="{FF2B5EF4-FFF2-40B4-BE49-F238E27FC236}">
                <a16:creationId xmlns:a16="http://schemas.microsoft.com/office/drawing/2014/main" id="{D66C69CC-5BBE-4987-88D7-9E9FB2748800}"/>
              </a:ext>
            </a:extLst>
          </p:cNvPr>
          <p:cNvGrpSpPr/>
          <p:nvPr/>
        </p:nvGrpSpPr>
        <p:grpSpPr>
          <a:xfrm>
            <a:off x="2971800" y="5336935"/>
            <a:ext cx="6216161" cy="592143"/>
            <a:chOff x="2971800" y="5336935"/>
            <a:chExt cx="6216161" cy="592143"/>
          </a:xfrm>
        </p:grpSpPr>
        <p:sp>
          <p:nvSpPr>
            <p:cNvPr id="27" name="Accolade fermante 26">
              <a:extLst>
                <a:ext uri="{FF2B5EF4-FFF2-40B4-BE49-F238E27FC236}">
                  <a16:creationId xmlns:a16="http://schemas.microsoft.com/office/drawing/2014/main" id="{9DE4B487-924B-4B3F-9552-D8ABFDC2901A}"/>
                </a:ext>
              </a:extLst>
            </p:cNvPr>
            <p:cNvSpPr/>
            <p:nvPr/>
          </p:nvSpPr>
          <p:spPr>
            <a:xfrm rot="5400000">
              <a:off x="5961184" y="2347551"/>
              <a:ext cx="237393" cy="6216161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 Box 3">
                  <a:extLst>
                    <a:ext uri="{FF2B5EF4-FFF2-40B4-BE49-F238E27FC236}">
                      <a16:creationId xmlns:a16="http://schemas.microsoft.com/office/drawing/2014/main" id="{13DD51CE-3A74-4A9A-A692-EEB972B48F1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289178" y="5526787"/>
                  <a:ext cx="1608943" cy="4022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rgbClr val="339966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>
                  <a:spAutoFit/>
                </a:bodyPr>
                <a:lstStyle/>
                <a:p>
                  <a:pPr eaLnBrk="0" hangingPunct="0"/>
                  <a:r>
                    <a:rPr lang="en-GB" altLang="fr-FR" sz="2000" dirty="0">
                      <a:latin typeface="Times New Roman" panose="02020603050405020304" pitchFamily="18" charset="0"/>
                    </a:rPr>
                    <a:t>from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fr-FR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a14:m>
                  <a:r>
                    <a:rPr lang="en-GB" altLang="fr-FR" sz="2000" dirty="0">
                      <a:latin typeface="Times New Roman" panose="02020603050405020304" pitchFamily="18" charset="0"/>
                    </a:rPr>
                    <a:t> to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fr-FR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a14:m>
                  <a:r>
                    <a:rPr lang="en-GB" altLang="fr-FR" sz="2000" baseline="0" dirty="0">
                      <a:latin typeface="Times New Roman" panose="02020603050405020304" pitchFamily="18" charset="0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28" name="Text Box 3">
                  <a:extLst>
                    <a:ext uri="{FF2B5EF4-FFF2-40B4-BE49-F238E27FC236}">
                      <a16:creationId xmlns:a16="http://schemas.microsoft.com/office/drawing/2014/main" id="{13DD51CE-3A74-4A9A-A692-EEB972B48F1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289178" y="5526787"/>
                  <a:ext cx="1608943" cy="402291"/>
                </a:xfrm>
                <a:prstGeom prst="rect">
                  <a:avLst/>
                </a:prstGeom>
                <a:blipFill>
                  <a:blip r:embed="rId19"/>
                  <a:stretch>
                    <a:fillRect l="-4167" t="-7576" b="-25758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339966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" name="Groupe 2">
            <a:extLst>
              <a:ext uri="{FF2B5EF4-FFF2-40B4-BE49-F238E27FC236}">
                <a16:creationId xmlns:a16="http://schemas.microsoft.com/office/drawing/2014/main" id="{BEC3050B-CD01-44F3-A260-74A68A4346F7}"/>
              </a:ext>
            </a:extLst>
          </p:cNvPr>
          <p:cNvGrpSpPr/>
          <p:nvPr/>
        </p:nvGrpSpPr>
        <p:grpSpPr>
          <a:xfrm>
            <a:off x="558915" y="677824"/>
            <a:ext cx="8611463" cy="1718113"/>
            <a:chOff x="558915" y="677824"/>
            <a:chExt cx="8611463" cy="171811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 Box 3">
                  <a:extLst>
                    <a:ext uri="{FF2B5EF4-FFF2-40B4-BE49-F238E27FC236}">
                      <a16:creationId xmlns:a16="http://schemas.microsoft.com/office/drawing/2014/main" id="{EEE7B452-EB78-44B0-B9DA-C43DAC6D64F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58915" y="677824"/>
                  <a:ext cx="7164760" cy="4638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rgbClr val="339966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>
                  <a:spAutoFit/>
                </a:bodyPr>
                <a:lstStyle/>
                <a:p>
                  <a:pPr eaLnBrk="0" hangingPunct="0"/>
                  <a:r>
                    <a:rPr lang="en-GB" altLang="fr-FR" sz="2400" dirty="0">
                      <a:latin typeface="Times New Roman" panose="02020603050405020304" pitchFamily="18" charset="0"/>
                    </a:rPr>
                    <a:t>For an accelerator from an abscissa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a14:m>
                  <a:r>
                    <a:rPr lang="en-GB" altLang="fr-FR" sz="2400" dirty="0">
                      <a:latin typeface="Times New Roman" panose="02020603050405020304" pitchFamily="18" charset="0"/>
                    </a:rPr>
                    <a:t> to an abscissa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a14:m>
                  <a:r>
                    <a:rPr lang="en-GB" altLang="fr-FR" sz="2400" baseline="0" dirty="0">
                      <a:latin typeface="Times New Roman" panose="02020603050405020304" pitchFamily="18" charset="0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9" name="Text Box 3">
                  <a:extLst>
                    <a:ext uri="{FF2B5EF4-FFF2-40B4-BE49-F238E27FC236}">
                      <a16:creationId xmlns:a16="http://schemas.microsoft.com/office/drawing/2014/main" id="{EEE7B452-EB78-44B0-B9DA-C43DAC6D64F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58915" y="677824"/>
                  <a:ext cx="7164760" cy="463846"/>
                </a:xfrm>
                <a:prstGeom prst="rect">
                  <a:avLst/>
                </a:prstGeom>
                <a:blipFill>
                  <a:blip r:embed="rId20"/>
                  <a:stretch>
                    <a:fillRect l="-1362" t="-9211" b="-30263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339966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EBE32C13-8EAE-4951-8621-E448BFE2B5F1}"/>
                </a:ext>
              </a:extLst>
            </p:cNvPr>
            <p:cNvSpPr/>
            <p:nvPr/>
          </p:nvSpPr>
          <p:spPr>
            <a:xfrm>
              <a:off x="1547446" y="1608992"/>
              <a:ext cx="905608" cy="43082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01E910C-520F-4B25-B99B-9C4DC13AC446}"/>
                </a:ext>
              </a:extLst>
            </p:cNvPr>
            <p:cNvSpPr/>
            <p:nvPr/>
          </p:nvSpPr>
          <p:spPr>
            <a:xfrm>
              <a:off x="2461846" y="1608992"/>
              <a:ext cx="1301262" cy="43082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63D6E74-F397-4A6B-B40D-5FC125049582}"/>
                </a:ext>
              </a:extLst>
            </p:cNvPr>
            <p:cNvSpPr/>
            <p:nvPr/>
          </p:nvSpPr>
          <p:spPr>
            <a:xfrm>
              <a:off x="7851532" y="1608992"/>
              <a:ext cx="1046284" cy="43082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4" name="Connecteur droit avec flèche 3">
              <a:extLst>
                <a:ext uri="{FF2B5EF4-FFF2-40B4-BE49-F238E27FC236}">
                  <a16:creationId xmlns:a16="http://schemas.microsoft.com/office/drawing/2014/main" id="{3BD9887B-ECF2-41ED-AC3B-72346259F964}"/>
                </a:ext>
              </a:extLst>
            </p:cNvPr>
            <p:cNvCxnSpPr/>
            <p:nvPr/>
          </p:nvCxnSpPr>
          <p:spPr>
            <a:xfrm>
              <a:off x="1415562" y="2083777"/>
              <a:ext cx="775481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ZoneTexte 15">
                  <a:extLst>
                    <a:ext uri="{FF2B5EF4-FFF2-40B4-BE49-F238E27FC236}">
                      <a16:creationId xmlns:a16="http://schemas.microsoft.com/office/drawing/2014/main" id="{3BA699D3-A558-4B6B-87E4-563C0F240106}"/>
                    </a:ext>
                  </a:extLst>
                </p:cNvPr>
                <p:cNvSpPr txBox="1"/>
                <p:nvPr/>
              </p:nvSpPr>
              <p:spPr>
                <a:xfrm>
                  <a:off x="1288073" y="1995827"/>
                  <a:ext cx="558312" cy="400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0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fr-FR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16" name="ZoneTexte 15">
                  <a:extLst>
                    <a:ext uri="{FF2B5EF4-FFF2-40B4-BE49-F238E27FC236}">
                      <a16:creationId xmlns:a16="http://schemas.microsoft.com/office/drawing/2014/main" id="{3BA699D3-A558-4B6B-87E4-563C0F24010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88073" y="1995827"/>
                  <a:ext cx="558312" cy="400110"/>
                </a:xfrm>
                <a:prstGeom prst="rect">
                  <a:avLst/>
                </a:prstGeom>
                <a:blipFill>
                  <a:blip r:embed="rId2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ZoneTexte 16">
                  <a:extLst>
                    <a:ext uri="{FF2B5EF4-FFF2-40B4-BE49-F238E27FC236}">
                      <a16:creationId xmlns:a16="http://schemas.microsoft.com/office/drawing/2014/main" id="{F33AE2D9-7F6F-41C1-9562-C40FFD641C43}"/>
                    </a:ext>
                  </a:extLst>
                </p:cNvPr>
                <p:cNvSpPr txBox="1"/>
                <p:nvPr/>
              </p:nvSpPr>
              <p:spPr>
                <a:xfrm>
                  <a:off x="2184888" y="1995827"/>
                  <a:ext cx="558312" cy="400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0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fr-FR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17" name="ZoneTexte 16">
                  <a:extLst>
                    <a:ext uri="{FF2B5EF4-FFF2-40B4-BE49-F238E27FC236}">
                      <a16:creationId xmlns:a16="http://schemas.microsoft.com/office/drawing/2014/main" id="{F33AE2D9-7F6F-41C1-9562-C40FFD641C4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84888" y="1995827"/>
                  <a:ext cx="558312" cy="400110"/>
                </a:xfrm>
                <a:prstGeom prst="rect">
                  <a:avLst/>
                </a:prstGeom>
                <a:blipFill>
                  <a:blip r:embed="rId2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ZoneTexte 17">
                  <a:extLst>
                    <a:ext uri="{FF2B5EF4-FFF2-40B4-BE49-F238E27FC236}">
                      <a16:creationId xmlns:a16="http://schemas.microsoft.com/office/drawing/2014/main" id="{FFD86A12-01CC-49C8-A921-ADA5CAD4ECD3}"/>
                    </a:ext>
                  </a:extLst>
                </p:cNvPr>
                <p:cNvSpPr txBox="1"/>
                <p:nvPr/>
              </p:nvSpPr>
              <p:spPr>
                <a:xfrm>
                  <a:off x="3450981" y="1995827"/>
                  <a:ext cx="558312" cy="400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0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fr-FR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18" name="ZoneTexte 17">
                  <a:extLst>
                    <a:ext uri="{FF2B5EF4-FFF2-40B4-BE49-F238E27FC236}">
                      <a16:creationId xmlns:a16="http://schemas.microsoft.com/office/drawing/2014/main" id="{FFD86A12-01CC-49C8-A921-ADA5CAD4ECD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50981" y="1995827"/>
                  <a:ext cx="558312" cy="400110"/>
                </a:xfrm>
                <a:prstGeom prst="rect">
                  <a:avLst/>
                </a:prstGeom>
                <a:blipFill>
                  <a:blip r:embed="rId2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ZoneTexte 18">
                  <a:extLst>
                    <a:ext uri="{FF2B5EF4-FFF2-40B4-BE49-F238E27FC236}">
                      <a16:creationId xmlns:a16="http://schemas.microsoft.com/office/drawing/2014/main" id="{DF0A26EA-7C54-4074-8498-4023DEC26985}"/>
                    </a:ext>
                  </a:extLst>
                </p:cNvPr>
                <p:cNvSpPr txBox="1"/>
                <p:nvPr/>
              </p:nvSpPr>
              <p:spPr>
                <a:xfrm>
                  <a:off x="8612066" y="1995827"/>
                  <a:ext cx="558312" cy="400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0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fr-FR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oMath>
                    </m:oMathPara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19" name="ZoneTexte 18">
                  <a:extLst>
                    <a:ext uri="{FF2B5EF4-FFF2-40B4-BE49-F238E27FC236}">
                      <a16:creationId xmlns:a16="http://schemas.microsoft.com/office/drawing/2014/main" id="{DF0A26EA-7C54-4074-8498-4023DEC2698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12066" y="1995827"/>
                  <a:ext cx="558312" cy="400110"/>
                </a:xfrm>
                <a:prstGeom prst="rect">
                  <a:avLst/>
                </a:prstGeom>
                <a:blipFill>
                  <a:blip r:embed="rId2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ZoneTexte 19">
                  <a:extLst>
                    <a:ext uri="{FF2B5EF4-FFF2-40B4-BE49-F238E27FC236}">
                      <a16:creationId xmlns:a16="http://schemas.microsoft.com/office/drawing/2014/main" id="{957FB010-C86C-4823-A0E0-5B38E5B142FC}"/>
                    </a:ext>
                  </a:extLst>
                </p:cNvPr>
                <p:cNvSpPr txBox="1"/>
                <p:nvPr/>
              </p:nvSpPr>
              <p:spPr>
                <a:xfrm>
                  <a:off x="7618536" y="1995827"/>
                  <a:ext cx="558312" cy="400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0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fr-FR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fr-FR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b>
                        </m:sSub>
                      </m:oMath>
                    </m:oMathPara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20" name="ZoneTexte 19">
                  <a:extLst>
                    <a:ext uri="{FF2B5EF4-FFF2-40B4-BE49-F238E27FC236}">
                      <a16:creationId xmlns:a16="http://schemas.microsoft.com/office/drawing/2014/main" id="{957FB010-C86C-4823-A0E0-5B38E5B142F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18536" y="1995827"/>
                  <a:ext cx="558312" cy="400110"/>
                </a:xfrm>
                <a:prstGeom prst="rect">
                  <a:avLst/>
                </a:prstGeom>
                <a:blipFill>
                  <a:blip r:embed="rId25"/>
                  <a:stretch>
                    <a:fillRect r="-1428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CB85FCA4-FD06-4519-BE13-ECC6FC1E436E}"/>
                    </a:ext>
                  </a:extLst>
                </p:cNvPr>
                <p:cNvSpPr txBox="1"/>
                <p:nvPr/>
              </p:nvSpPr>
              <p:spPr>
                <a:xfrm>
                  <a:off x="5468986" y="1537253"/>
                  <a:ext cx="676838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…</m:t>
                        </m:r>
                      </m:oMath>
                    </m:oMathPara>
                  </a14:m>
                  <a:endParaRPr lang="fr-FR" sz="2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CB85FCA4-FD06-4519-BE13-ECC6FC1E436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68986" y="1537253"/>
                  <a:ext cx="676838" cy="461665"/>
                </a:xfrm>
                <a:prstGeom prst="rect">
                  <a:avLst/>
                </a:prstGeom>
                <a:blipFill>
                  <a:blip r:embed="rId2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" name="ZoneTexte 28">
              <a:extLst>
                <a:ext uri="{FF2B5EF4-FFF2-40B4-BE49-F238E27FC236}">
                  <a16:creationId xmlns:a16="http://schemas.microsoft.com/office/drawing/2014/main" id="{06141740-2136-4226-BDBA-B007EDF653AB}"/>
                </a:ext>
              </a:extLst>
            </p:cNvPr>
            <p:cNvSpPr txBox="1"/>
            <p:nvPr/>
          </p:nvSpPr>
          <p:spPr>
            <a:xfrm>
              <a:off x="1402373" y="1318819"/>
              <a:ext cx="127049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component 1</a:t>
              </a:r>
            </a:p>
          </p:txBody>
        </p:sp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E445EE87-D394-4A2C-BA83-6C570FD85E5B}"/>
                </a:ext>
              </a:extLst>
            </p:cNvPr>
            <p:cNvSpPr txBox="1"/>
            <p:nvPr/>
          </p:nvSpPr>
          <p:spPr>
            <a:xfrm>
              <a:off x="2518996" y="1318819"/>
              <a:ext cx="127049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component 2</a:t>
              </a:r>
            </a:p>
          </p:txBody>
        </p:sp>
        <p:sp>
          <p:nvSpPr>
            <p:cNvPr id="31" name="ZoneTexte 30">
              <a:extLst>
                <a:ext uri="{FF2B5EF4-FFF2-40B4-BE49-F238E27FC236}">
                  <a16:creationId xmlns:a16="http://schemas.microsoft.com/office/drawing/2014/main" id="{71449AB5-2387-4C93-9804-62A41EF37F3E}"/>
                </a:ext>
              </a:extLst>
            </p:cNvPr>
            <p:cNvSpPr txBox="1"/>
            <p:nvPr/>
          </p:nvSpPr>
          <p:spPr>
            <a:xfrm>
              <a:off x="7776796" y="1318819"/>
              <a:ext cx="127049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component </a:t>
              </a:r>
              <a:r>
                <a:rPr lang="fr-FR" sz="16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</a:p>
          </p:txBody>
        </p:sp>
      </p:grpSp>
      <p:pic>
        <p:nvPicPr>
          <p:cNvPr id="32" name="Image 31">
            <a:extLst>
              <a:ext uri="{FF2B5EF4-FFF2-40B4-BE49-F238E27FC236}">
                <a16:creationId xmlns:a16="http://schemas.microsoft.com/office/drawing/2014/main" id="{B83A2E0A-AAD3-4B0D-8DE6-AD4FB76014C4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310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2E50CE36-7C48-4423-808E-47129E63EB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1"/>
            <a:ext cx="6603023" cy="6154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Transfer matrix of a drift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F692D938-DC28-4AAD-B4A9-CE72F068DD5F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37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ZoneTexte 51">
                <a:extLst>
                  <a:ext uri="{FF2B5EF4-FFF2-40B4-BE49-F238E27FC236}">
                    <a16:creationId xmlns:a16="http://schemas.microsoft.com/office/drawing/2014/main" id="{AD4C5F6B-D399-41CB-BA87-4EE148180C29}"/>
                  </a:ext>
                </a:extLst>
              </p:cNvPr>
              <p:cNvSpPr txBox="1"/>
              <p:nvPr/>
            </p:nvSpPr>
            <p:spPr>
              <a:xfrm>
                <a:off x="7192108" y="4079632"/>
                <a:ext cx="4325815" cy="209858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3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fr-FR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</m:t>
                                      </m:r>
                                    </m:e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</m:t>
                                      </m:r>
                                    </m:e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</m:t>
                                      </m:r>
                                    </m:e>
                                  </m:mr>
                                </m:m>
                              </m:e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3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fr-FR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a:rPr lang="fr-FR" sz="24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  <m:e>
                                      <m:r>
                                        <a:rPr lang="fr-FR" sz="24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 0 </m:t>
                                      </m:r>
                                    </m:e>
                                  </m:mr>
                                </m:m>
                              </m:e>
                            </m:m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3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fr-FR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</m:mr>
                                </m:m>
                              </m:e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3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fr-FR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</m:t>
                                      </m:r>
                                    </m:e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</m:t>
                                      </m:r>
                                    </m:e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  <m:e>
                                      <m: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𝑘</m:t>
                                      </m:r>
                                      <m:r>
                                        <a:rPr lang="fr-FR" sz="240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</m:mr>
                                </m:m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52" name="ZoneTexte 51">
                <a:extLst>
                  <a:ext uri="{FF2B5EF4-FFF2-40B4-BE49-F238E27FC236}">
                    <a16:creationId xmlns:a16="http://schemas.microsoft.com/office/drawing/2014/main" id="{AD4C5F6B-D399-41CB-BA87-4EE148180C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2108" y="4079632"/>
                <a:ext cx="4325815" cy="209858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Accolade ouvrante 1">
            <a:extLst>
              <a:ext uri="{FF2B5EF4-FFF2-40B4-BE49-F238E27FC236}">
                <a16:creationId xmlns:a16="http://schemas.microsoft.com/office/drawing/2014/main" id="{07E17349-854E-4404-8533-FF8295341517}"/>
              </a:ext>
            </a:extLst>
          </p:cNvPr>
          <p:cNvSpPr/>
          <p:nvPr/>
        </p:nvSpPr>
        <p:spPr>
          <a:xfrm>
            <a:off x="298939" y="3886201"/>
            <a:ext cx="228600" cy="2620107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1650BC98-8248-411F-B3A7-B38B73ADD789}"/>
              </a:ext>
            </a:extLst>
          </p:cNvPr>
          <p:cNvGrpSpPr/>
          <p:nvPr/>
        </p:nvGrpSpPr>
        <p:grpSpPr>
          <a:xfrm>
            <a:off x="596184" y="1380392"/>
            <a:ext cx="6528883" cy="3318567"/>
            <a:chOff x="596184" y="1380392"/>
            <a:chExt cx="6528883" cy="3318567"/>
          </a:xfrm>
        </p:grpSpPr>
        <p:sp>
          <p:nvSpPr>
            <p:cNvPr id="41993" name="Line 9">
              <a:extLst>
                <a:ext uri="{FF2B5EF4-FFF2-40B4-BE49-F238E27FC236}">
                  <a16:creationId xmlns:a16="http://schemas.microsoft.com/office/drawing/2014/main" id="{15F95E65-80AA-4C6D-8264-9F4A31157A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72429" y="2509413"/>
              <a:ext cx="1527175" cy="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2003" name="Line 19">
              <a:extLst>
                <a:ext uri="{FF2B5EF4-FFF2-40B4-BE49-F238E27FC236}">
                  <a16:creationId xmlns:a16="http://schemas.microsoft.com/office/drawing/2014/main" id="{E3F35C91-228B-4659-A17A-FFE71512FC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10516" y="3043410"/>
              <a:ext cx="16891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2004" name="Line 20">
              <a:extLst>
                <a:ext uri="{FF2B5EF4-FFF2-40B4-BE49-F238E27FC236}">
                  <a16:creationId xmlns:a16="http://schemas.microsoft.com/office/drawing/2014/main" id="{63F74129-EAC5-42BC-83CC-F50996E98CE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10541" y="1716047"/>
              <a:ext cx="0" cy="160199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2005" name="Oval 21">
              <a:extLst>
                <a:ext uri="{FF2B5EF4-FFF2-40B4-BE49-F238E27FC236}">
                  <a16:creationId xmlns:a16="http://schemas.microsoft.com/office/drawing/2014/main" id="{DF2BF2F2-430A-4636-9AF6-9081613981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3291" y="2468728"/>
              <a:ext cx="93663" cy="8645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2006" name="Oval 22">
              <a:extLst>
                <a:ext uri="{FF2B5EF4-FFF2-40B4-BE49-F238E27FC236}">
                  <a16:creationId xmlns:a16="http://schemas.microsoft.com/office/drawing/2014/main" id="{11146A82-7F23-497D-9132-9E951C40FB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1466" y="2468728"/>
              <a:ext cx="93663" cy="83914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007" name="Text Box 23">
                  <a:extLst>
                    <a:ext uri="{FF2B5EF4-FFF2-40B4-BE49-F238E27FC236}">
                      <a16:creationId xmlns:a16="http://schemas.microsoft.com/office/drawing/2014/main" id="{D66426DE-4327-48F9-9329-6FA4A92C8E3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135929" y="1380392"/>
                  <a:ext cx="561975" cy="7018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l" eaLnBrk="0"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0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2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oMath>
                    </m:oMathPara>
                  </a14:m>
                  <a:endParaRPr lang="fr-FR" altLang="fr-FR" sz="2000" i="1" baseline="0" dirty="0">
                    <a:latin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2007" name="Text Box 23">
                  <a:extLst>
                    <a:ext uri="{FF2B5EF4-FFF2-40B4-BE49-F238E27FC236}">
                      <a16:creationId xmlns:a16="http://schemas.microsoft.com/office/drawing/2014/main" id="{D66426DE-4327-48F9-9329-6FA4A92C8E3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135929" y="1380392"/>
                  <a:ext cx="561975" cy="701824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008" name="Text Box 24">
                  <a:extLst>
                    <a:ext uri="{FF2B5EF4-FFF2-40B4-BE49-F238E27FC236}">
                      <a16:creationId xmlns:a16="http://schemas.microsoft.com/office/drawing/2014/main" id="{677BACC6-7C72-4B0F-8F9E-268D78EC9AB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561504" y="2951868"/>
                  <a:ext cx="563563" cy="7018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l" eaLnBrk="0"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0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fr-FR" altLang="fr-FR" sz="2000" i="1" baseline="0" dirty="0">
                    <a:latin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2008" name="Text Box 24">
                  <a:extLst>
                    <a:ext uri="{FF2B5EF4-FFF2-40B4-BE49-F238E27FC236}">
                      <a16:creationId xmlns:a16="http://schemas.microsoft.com/office/drawing/2014/main" id="{677BACC6-7C72-4B0F-8F9E-268D78EC9AB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561504" y="2951868"/>
                  <a:ext cx="563563" cy="701824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2009" name="Line 25">
              <a:extLst>
                <a:ext uri="{FF2B5EF4-FFF2-40B4-BE49-F238E27FC236}">
                  <a16:creationId xmlns:a16="http://schemas.microsoft.com/office/drawing/2014/main" id="{7254308F-11B6-4528-AA6C-EE2FDB6147E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674091" y="2508781"/>
              <a:ext cx="6127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ZoneTexte 53">
                  <a:extLst>
                    <a:ext uri="{FF2B5EF4-FFF2-40B4-BE49-F238E27FC236}">
                      <a16:creationId xmlns:a16="http://schemas.microsoft.com/office/drawing/2014/main" id="{174FDE0B-24A0-4C6A-8FF5-9AD794C17556}"/>
                    </a:ext>
                  </a:extLst>
                </p:cNvPr>
                <p:cNvSpPr txBox="1"/>
                <p:nvPr/>
              </p:nvSpPr>
              <p:spPr>
                <a:xfrm>
                  <a:off x="596184" y="3977751"/>
                  <a:ext cx="1728871" cy="30796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00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fr-FR" sz="20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𝑜</m:t>
                            </m:r>
                          </m:sub>
                        </m:sSub>
                        <m:r>
                          <a:rPr lang="fr-F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fr-FR" sz="20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fr-FR" sz="20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fr-FR" sz="20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200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fr-FR" sz="20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fr-FR" sz="20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  <m:r>
                          <a:rPr lang="fr-F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fr-FR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oMath>
                    </m:oMathPara>
                  </a14:m>
                  <a:endParaRPr lang="fr-FR" sz="2000" b="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54" name="ZoneTexte 53">
                  <a:extLst>
                    <a:ext uri="{FF2B5EF4-FFF2-40B4-BE49-F238E27FC236}">
                      <a16:creationId xmlns:a16="http://schemas.microsoft.com/office/drawing/2014/main" id="{174FDE0B-24A0-4C6A-8FF5-9AD794C1755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6184" y="3977751"/>
                  <a:ext cx="1728871" cy="307969"/>
                </a:xfrm>
                <a:prstGeom prst="rect">
                  <a:avLst/>
                </a:prstGeom>
                <a:blipFill>
                  <a:blip r:embed="rId5"/>
                  <a:stretch>
                    <a:fillRect l="-1767" r="-2827" b="-240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ZoneTexte 54">
                  <a:extLst>
                    <a:ext uri="{FF2B5EF4-FFF2-40B4-BE49-F238E27FC236}">
                      <a16:creationId xmlns:a16="http://schemas.microsoft.com/office/drawing/2014/main" id="{3465E52F-A23F-4D00-BBE4-1DEF6D87A7CB}"/>
                    </a:ext>
                  </a:extLst>
                </p:cNvPr>
                <p:cNvSpPr txBox="1"/>
                <p:nvPr/>
              </p:nvSpPr>
              <p:spPr>
                <a:xfrm>
                  <a:off x="596184" y="4390990"/>
                  <a:ext cx="878317" cy="30796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fr-FR" sz="200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fr-FR" sz="20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𝑜</m:t>
                            </m:r>
                          </m:sub>
                          <m:sup>
                            <m:r>
                              <a:rPr lang="fr-FR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  <m:r>
                          <a:rPr lang="fr-F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Sup>
                          <m:sSubSupPr>
                            <m:ctrlPr>
                              <a:rPr lang="fr-FR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fr-FR" sz="20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fr-FR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oMath>
                    </m:oMathPara>
                  </a14:m>
                  <a:endParaRPr lang="fr-FR" sz="2000" b="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55" name="ZoneTexte 54">
                  <a:extLst>
                    <a:ext uri="{FF2B5EF4-FFF2-40B4-BE49-F238E27FC236}">
                      <a16:creationId xmlns:a16="http://schemas.microsoft.com/office/drawing/2014/main" id="{3465E52F-A23F-4D00-BBE4-1DEF6D87A7C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6184" y="4390990"/>
                  <a:ext cx="878317" cy="307969"/>
                </a:xfrm>
                <a:prstGeom prst="rect">
                  <a:avLst/>
                </a:prstGeom>
                <a:blipFill>
                  <a:blip r:embed="rId6"/>
                  <a:stretch>
                    <a:fillRect l="-4167" r="-1389" b="-21569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ZoneTexte 61">
                  <a:extLst>
                    <a:ext uri="{FF2B5EF4-FFF2-40B4-BE49-F238E27FC236}">
                      <a16:creationId xmlns:a16="http://schemas.microsoft.com/office/drawing/2014/main" id="{849F96B5-9599-4D8D-9754-47320DA0A048}"/>
                    </a:ext>
                  </a:extLst>
                </p:cNvPr>
                <p:cNvSpPr txBox="1"/>
                <p:nvPr/>
              </p:nvSpPr>
              <p:spPr>
                <a:xfrm>
                  <a:off x="5328139" y="2097670"/>
                  <a:ext cx="1380392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8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1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  <m:r>
                          <a:rPr lang="fr-FR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fr-FR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62" name="ZoneTexte 61">
                  <a:extLst>
                    <a:ext uri="{FF2B5EF4-FFF2-40B4-BE49-F238E27FC236}">
                      <a16:creationId xmlns:a16="http://schemas.microsoft.com/office/drawing/2014/main" id="{849F96B5-9599-4D8D-9754-47320DA0A04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28139" y="2097670"/>
                  <a:ext cx="1380392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" name="Groupe 4">
            <a:extLst>
              <a:ext uri="{FF2B5EF4-FFF2-40B4-BE49-F238E27FC236}">
                <a16:creationId xmlns:a16="http://schemas.microsoft.com/office/drawing/2014/main" id="{BDBE0DD0-ED8D-4A05-ACC6-E72DEF6A20E5}"/>
              </a:ext>
            </a:extLst>
          </p:cNvPr>
          <p:cNvGrpSpPr/>
          <p:nvPr/>
        </p:nvGrpSpPr>
        <p:grpSpPr>
          <a:xfrm>
            <a:off x="596184" y="1380392"/>
            <a:ext cx="9061069" cy="4153832"/>
            <a:chOff x="596184" y="1380392"/>
            <a:chExt cx="9061069" cy="4153832"/>
          </a:xfrm>
        </p:grpSpPr>
        <p:sp>
          <p:nvSpPr>
            <p:cNvPr id="33" name="Line 9">
              <a:extLst>
                <a:ext uri="{FF2B5EF4-FFF2-40B4-BE49-F238E27FC236}">
                  <a16:creationId xmlns:a16="http://schemas.microsoft.com/office/drawing/2014/main" id="{5006B454-1455-4F5B-B078-5884695A81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04615" y="2509413"/>
              <a:ext cx="1527175" cy="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4" name="Line 19">
              <a:extLst>
                <a:ext uri="{FF2B5EF4-FFF2-40B4-BE49-F238E27FC236}">
                  <a16:creationId xmlns:a16="http://schemas.microsoft.com/office/drawing/2014/main" id="{2F9F1B83-7501-48AE-98D7-2C7A3E7673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42702" y="3043410"/>
              <a:ext cx="16891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5" name="Line 20">
              <a:extLst>
                <a:ext uri="{FF2B5EF4-FFF2-40B4-BE49-F238E27FC236}">
                  <a16:creationId xmlns:a16="http://schemas.microsoft.com/office/drawing/2014/main" id="{6BE3FF77-C9AA-4962-A49F-578C14CE470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25142" y="1716047"/>
              <a:ext cx="0" cy="160199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6" name="Oval 21">
              <a:extLst>
                <a:ext uri="{FF2B5EF4-FFF2-40B4-BE49-F238E27FC236}">
                  <a16:creationId xmlns:a16="http://schemas.microsoft.com/office/drawing/2014/main" id="{85267CEF-A7EF-48C8-A40F-0E5D23AB69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55477" y="2468728"/>
              <a:ext cx="93663" cy="8645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7" name="Oval 22">
              <a:extLst>
                <a:ext uri="{FF2B5EF4-FFF2-40B4-BE49-F238E27FC236}">
                  <a16:creationId xmlns:a16="http://schemas.microsoft.com/office/drawing/2014/main" id="{29CB1818-D7F9-48F6-B527-95053AFECB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93652" y="2468728"/>
              <a:ext cx="93663" cy="83914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 Box 23">
                  <a:extLst>
                    <a:ext uri="{FF2B5EF4-FFF2-40B4-BE49-F238E27FC236}">
                      <a16:creationId xmlns:a16="http://schemas.microsoft.com/office/drawing/2014/main" id="{24C655B9-738D-4B17-8C47-75BF6611B72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668115" y="1380392"/>
                  <a:ext cx="561975" cy="7018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l" eaLnBrk="0"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  <m:r>
                          <a:rPr lang="fr-FR" sz="2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oMath>
                    </m:oMathPara>
                  </a14:m>
                  <a:endParaRPr lang="fr-FR" altLang="fr-FR" sz="2000" i="1" baseline="0" dirty="0">
                    <a:latin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38" name="Text Box 23">
                  <a:extLst>
                    <a:ext uri="{FF2B5EF4-FFF2-40B4-BE49-F238E27FC236}">
                      <a16:creationId xmlns:a16="http://schemas.microsoft.com/office/drawing/2014/main" id="{24C655B9-738D-4B17-8C47-75BF6611B72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668115" y="1380392"/>
                  <a:ext cx="561975" cy="701824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 Box 24">
                  <a:extLst>
                    <a:ext uri="{FF2B5EF4-FFF2-40B4-BE49-F238E27FC236}">
                      <a16:creationId xmlns:a16="http://schemas.microsoft.com/office/drawing/2014/main" id="{E0CAF382-5038-45E5-AAAF-CE45FD80F23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093690" y="2951868"/>
                  <a:ext cx="563563" cy="7018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l" eaLnBrk="0"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0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fr-FR" altLang="fr-FR" sz="2000" i="1" baseline="0" dirty="0">
                    <a:latin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39" name="Text Box 24">
                  <a:extLst>
                    <a:ext uri="{FF2B5EF4-FFF2-40B4-BE49-F238E27FC236}">
                      <a16:creationId xmlns:a16="http://schemas.microsoft.com/office/drawing/2014/main" id="{E0CAF382-5038-45E5-AAAF-CE45FD80F23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093690" y="2951868"/>
                  <a:ext cx="563563" cy="701824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0" name="Line 25">
              <a:extLst>
                <a:ext uri="{FF2B5EF4-FFF2-40B4-BE49-F238E27FC236}">
                  <a16:creationId xmlns:a16="http://schemas.microsoft.com/office/drawing/2014/main" id="{4E5EB390-360A-48E7-B377-9EF715B51F0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206277" y="2508781"/>
              <a:ext cx="6127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ZoneTexte 55">
                  <a:extLst>
                    <a:ext uri="{FF2B5EF4-FFF2-40B4-BE49-F238E27FC236}">
                      <a16:creationId xmlns:a16="http://schemas.microsoft.com/office/drawing/2014/main" id="{5C9F4506-8F28-48CA-92C5-E42155E6587E}"/>
                    </a:ext>
                  </a:extLst>
                </p:cNvPr>
                <p:cNvSpPr txBox="1"/>
                <p:nvPr/>
              </p:nvSpPr>
              <p:spPr>
                <a:xfrm>
                  <a:off x="596184" y="4795435"/>
                  <a:ext cx="1726049" cy="30796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00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fr-FR" sz="20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𝑜</m:t>
                            </m:r>
                          </m:sub>
                        </m:sSub>
                        <m:r>
                          <a:rPr lang="fr-F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fr-FR" sz="20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fr-FR" sz="20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fr-FR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20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fr-FR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fr-FR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  <m:r>
                          <a:rPr lang="fr-F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fr-FR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oMath>
                    </m:oMathPara>
                  </a14:m>
                  <a:endParaRPr lang="fr-FR" sz="2000" b="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56" name="ZoneTexte 55">
                  <a:extLst>
                    <a:ext uri="{FF2B5EF4-FFF2-40B4-BE49-F238E27FC236}">
                      <a16:creationId xmlns:a16="http://schemas.microsoft.com/office/drawing/2014/main" id="{5C9F4506-8F28-48CA-92C5-E42155E6587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6184" y="4795435"/>
                  <a:ext cx="1726049" cy="307969"/>
                </a:xfrm>
                <a:prstGeom prst="rect">
                  <a:avLst/>
                </a:prstGeom>
                <a:blipFill>
                  <a:blip r:embed="rId10"/>
                  <a:stretch>
                    <a:fillRect l="-3180" r="-2473" b="-280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ZoneTexte 56">
                  <a:extLst>
                    <a:ext uri="{FF2B5EF4-FFF2-40B4-BE49-F238E27FC236}">
                      <a16:creationId xmlns:a16="http://schemas.microsoft.com/office/drawing/2014/main" id="{E339678B-D181-4243-9EDA-99C4D965DEAB}"/>
                    </a:ext>
                  </a:extLst>
                </p:cNvPr>
                <p:cNvSpPr txBox="1"/>
                <p:nvPr/>
              </p:nvSpPr>
              <p:spPr>
                <a:xfrm>
                  <a:off x="596184" y="5226255"/>
                  <a:ext cx="872738" cy="30796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fr-FR" sz="200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fr-FR" sz="20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𝑜</m:t>
                            </m:r>
                          </m:sub>
                          <m:sup>
                            <m:r>
                              <a:rPr lang="fr-FR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  <m:r>
                          <a:rPr lang="fr-F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Sup>
                          <m:sSubSupPr>
                            <m:ctrlPr>
                              <a:rPr lang="fr-FR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fr-FR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fr-FR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oMath>
                    </m:oMathPara>
                  </a14:m>
                  <a:endParaRPr lang="fr-FR" sz="2000" b="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57" name="ZoneTexte 56">
                  <a:extLst>
                    <a:ext uri="{FF2B5EF4-FFF2-40B4-BE49-F238E27FC236}">
                      <a16:creationId xmlns:a16="http://schemas.microsoft.com/office/drawing/2014/main" id="{E339678B-D181-4243-9EDA-99C4D965DEA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6184" y="5226255"/>
                  <a:ext cx="872738" cy="307969"/>
                </a:xfrm>
                <a:prstGeom prst="rect">
                  <a:avLst/>
                </a:prstGeom>
                <a:blipFill>
                  <a:blip r:embed="rId11"/>
                  <a:stretch>
                    <a:fillRect l="-6993" r="-1399" b="-2549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ZoneTexte 62">
                  <a:extLst>
                    <a:ext uri="{FF2B5EF4-FFF2-40B4-BE49-F238E27FC236}">
                      <a16:creationId xmlns:a16="http://schemas.microsoft.com/office/drawing/2014/main" id="{0A2A0814-B130-4FFD-B359-36EF12F307F4}"/>
                    </a:ext>
                  </a:extLst>
                </p:cNvPr>
                <p:cNvSpPr txBox="1"/>
                <p:nvPr/>
              </p:nvSpPr>
              <p:spPr>
                <a:xfrm>
                  <a:off x="7816362" y="2072270"/>
                  <a:ext cx="1380392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  <m:r>
                          <a:rPr lang="fr-FR" sz="1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′∙</m:t>
                        </m:r>
                        <m:r>
                          <a:rPr lang="fr-FR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63" name="ZoneTexte 62">
                  <a:extLst>
                    <a:ext uri="{FF2B5EF4-FFF2-40B4-BE49-F238E27FC236}">
                      <a16:creationId xmlns:a16="http://schemas.microsoft.com/office/drawing/2014/main" id="{0A2A0814-B130-4FFD-B359-36EF12F307F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16362" y="2072270"/>
                  <a:ext cx="1380392" cy="369332"/>
                </a:xfrm>
                <a:prstGeom prst="rect">
                  <a:avLst/>
                </a:prstGeom>
                <a:blipFill>
                  <a:blip r:embed="rId12"/>
                  <a:stretch>
                    <a:fillRect b="-13115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" name="Groupe 5">
            <a:extLst>
              <a:ext uri="{FF2B5EF4-FFF2-40B4-BE49-F238E27FC236}">
                <a16:creationId xmlns:a16="http://schemas.microsoft.com/office/drawing/2014/main" id="{C7846AE3-D050-440D-A31F-86655DF36764}"/>
              </a:ext>
            </a:extLst>
          </p:cNvPr>
          <p:cNvGrpSpPr/>
          <p:nvPr/>
        </p:nvGrpSpPr>
        <p:grpSpPr>
          <a:xfrm>
            <a:off x="552223" y="1380392"/>
            <a:ext cx="11461368" cy="5006499"/>
            <a:chOff x="552223" y="1380392"/>
            <a:chExt cx="11461368" cy="5006499"/>
          </a:xfrm>
        </p:grpSpPr>
        <p:sp>
          <p:nvSpPr>
            <p:cNvPr id="42" name="Line 9">
              <a:extLst>
                <a:ext uri="{FF2B5EF4-FFF2-40B4-BE49-F238E27FC236}">
                  <a16:creationId xmlns:a16="http://schemas.microsoft.com/office/drawing/2014/main" id="{0AEC2346-412D-4733-AF81-EBE3C70944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960953" y="2509413"/>
              <a:ext cx="1527175" cy="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3" name="Line 19">
              <a:extLst>
                <a:ext uri="{FF2B5EF4-FFF2-40B4-BE49-F238E27FC236}">
                  <a16:creationId xmlns:a16="http://schemas.microsoft.com/office/drawing/2014/main" id="{FC1D3A54-2825-4C42-BEDE-0A658E0537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899040" y="3043410"/>
              <a:ext cx="16891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4" name="Line 20">
              <a:extLst>
                <a:ext uri="{FF2B5EF4-FFF2-40B4-BE49-F238E27FC236}">
                  <a16:creationId xmlns:a16="http://schemas.microsoft.com/office/drawing/2014/main" id="{EDC7720D-6D3E-475C-B347-9CC8B387E31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099065" y="1716047"/>
              <a:ext cx="0" cy="160199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5" name="Oval 21">
              <a:extLst>
                <a:ext uri="{FF2B5EF4-FFF2-40B4-BE49-F238E27FC236}">
                  <a16:creationId xmlns:a16="http://schemas.microsoft.com/office/drawing/2014/main" id="{A39D7814-91D1-4167-95F9-D168FB3D94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1890" y="2468728"/>
              <a:ext cx="93663" cy="8645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" name="Oval 22">
              <a:extLst>
                <a:ext uri="{FF2B5EF4-FFF2-40B4-BE49-F238E27FC236}">
                  <a16:creationId xmlns:a16="http://schemas.microsoft.com/office/drawing/2014/main" id="{A5BAE987-F1DE-4B38-80C3-656F9DF354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02290" y="2468728"/>
              <a:ext cx="93663" cy="83914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 Box 23">
                  <a:extLst>
                    <a:ext uri="{FF2B5EF4-FFF2-40B4-BE49-F238E27FC236}">
                      <a16:creationId xmlns:a16="http://schemas.microsoft.com/office/drawing/2014/main" id="{EC0C611B-2F37-430D-B960-73CEDD2BF5E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024453" y="1380392"/>
                  <a:ext cx="561975" cy="7018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l" eaLnBrk="0"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0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fr-FR" sz="20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oMath>
                    </m:oMathPara>
                  </a14:m>
                  <a:endParaRPr lang="fr-FR" altLang="fr-FR" sz="2000" i="1" baseline="0" dirty="0">
                    <a:latin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7" name="Text Box 23">
                  <a:extLst>
                    <a:ext uri="{FF2B5EF4-FFF2-40B4-BE49-F238E27FC236}">
                      <a16:creationId xmlns:a16="http://schemas.microsoft.com/office/drawing/2014/main" id="{EC0C611B-2F37-430D-B960-73CEDD2BF5E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024453" y="1380392"/>
                  <a:ext cx="561975" cy="701824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 Box 24">
                  <a:extLst>
                    <a:ext uri="{FF2B5EF4-FFF2-40B4-BE49-F238E27FC236}">
                      <a16:creationId xmlns:a16="http://schemas.microsoft.com/office/drawing/2014/main" id="{BF2B16DB-9DE7-4E8D-B3DF-4C2322B3C08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450028" y="2951868"/>
                  <a:ext cx="563563" cy="7018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l" eaLnBrk="0"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0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fr-FR" sz="20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oMath>
                    </m:oMathPara>
                  </a14:m>
                  <a:endParaRPr lang="fr-FR" altLang="fr-FR" sz="2000" i="1" baseline="0" dirty="0">
                    <a:latin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8" name="Text Box 24">
                  <a:extLst>
                    <a:ext uri="{FF2B5EF4-FFF2-40B4-BE49-F238E27FC236}">
                      <a16:creationId xmlns:a16="http://schemas.microsoft.com/office/drawing/2014/main" id="{BF2B16DB-9DE7-4E8D-B3DF-4C2322B3C08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1450028" y="2951868"/>
                  <a:ext cx="563563" cy="701824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9" name="Line 25">
              <a:extLst>
                <a:ext uri="{FF2B5EF4-FFF2-40B4-BE49-F238E27FC236}">
                  <a16:creationId xmlns:a16="http://schemas.microsoft.com/office/drawing/2014/main" id="{A6E0EE62-1579-435C-BE1B-EC28C02DD1D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546740" y="2508250"/>
              <a:ext cx="6120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ZoneTexte 57">
                  <a:extLst>
                    <a:ext uri="{FF2B5EF4-FFF2-40B4-BE49-F238E27FC236}">
                      <a16:creationId xmlns:a16="http://schemas.microsoft.com/office/drawing/2014/main" id="{754F4A0F-F086-4223-86B8-052901929BCE}"/>
                    </a:ext>
                  </a:extLst>
                </p:cNvPr>
                <p:cNvSpPr txBox="1"/>
                <p:nvPr/>
              </p:nvSpPr>
              <p:spPr>
                <a:xfrm>
                  <a:off x="552223" y="5507611"/>
                  <a:ext cx="5229380" cy="65043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0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sSub>
                          <m:sSubPr>
                            <m:ctrlPr>
                              <a:rPr lang="fr-FR" sz="20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fr-FR" sz="20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𝑜</m:t>
                            </m:r>
                          </m:sub>
                        </m:sSub>
                        <m:r>
                          <a:rPr lang="fr-F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fr-FR" sz="20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sSub>
                          <m:sSubPr>
                            <m:ctrlPr>
                              <a:rPr lang="fr-FR" sz="20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fr-FR" sz="20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fr-F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</m:num>
                          <m:den>
                            <m:sSub>
                              <m:sSubPr>
                                <m:ctrlP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  <m:sub>
                                <m: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  <m:sSup>
                              <m:sSupPr>
                                <m:ctrlP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fr-F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f>
                          <m:fPr>
                            <m:ctrlP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  <m:sSub>
                              <m:sSubPr>
                                <m:ctrlPr>
                                  <a:rPr lang="fr-FR" sz="20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fr-FR" sz="20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num>
                          <m:den>
                            <m:sSubSup>
                              <m:sSubSupPr>
                                <m:ctrlPr>
                                  <a:rPr lang="fr-FR" sz="20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sSubSup>
                                  <m:sSubSupPr>
                                    <m:ctrlPr>
                                      <a:rPr lang="fr-FR" sz="2000" i="1">
                                        <a:solidFill>
                                          <a:srgbClr val="B0AC04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sz="2000" i="1">
                                        <a:solidFill>
                                          <a:srgbClr val="B0AC04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𝛾</m:t>
                                    </m:r>
                                  </m:e>
                                  <m:sub>
                                    <m:r>
                                      <a:rPr lang="fr-FR" sz="2000" i="1">
                                        <a:solidFill>
                                          <a:srgbClr val="B0AC04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  <m:sup>
                                    <m:r>
                                      <a:rPr lang="fr-FR" sz="2000" i="1">
                                        <a:solidFill>
                                          <a:srgbClr val="B0AC04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bSup>
                                <m:r>
                                  <a:rPr lang="fr-FR" sz="20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fr-FR" sz="20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  <m:sup>
                                <m:r>
                                  <a:rPr lang="fr-FR" sz="2000" i="1">
                                    <a:solidFill>
                                      <a:srgbClr val="B0AC0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bSup>
                          </m:den>
                        </m:f>
                        <m:r>
                          <a:rPr lang="fr-F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fr-FR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  <m:r>
                          <a:rPr lang="fr-F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fr-FR" sz="20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sSub>
                          <m:sSubPr>
                            <m:ctrlPr>
                              <a:rPr lang="fr-FR" sz="20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fr-FR" sz="20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fr-FR" sz="2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  <m:r>
                          <a:rPr lang="fr-FR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  <m:r>
                          <a:rPr lang="fr-F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fr-FR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sSub>
                          <m:sSubPr>
                            <m:ctrlPr>
                              <a:rPr lang="fr-FR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fr-FR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fr-FR" sz="2000" b="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58" name="ZoneTexte 57">
                  <a:extLst>
                    <a:ext uri="{FF2B5EF4-FFF2-40B4-BE49-F238E27FC236}">
                      <a16:creationId xmlns:a16="http://schemas.microsoft.com/office/drawing/2014/main" id="{754F4A0F-F086-4223-86B8-052901929BC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2223" y="5507611"/>
                  <a:ext cx="5229380" cy="650434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ZoneTexte 58">
                  <a:extLst>
                    <a:ext uri="{FF2B5EF4-FFF2-40B4-BE49-F238E27FC236}">
                      <a16:creationId xmlns:a16="http://schemas.microsoft.com/office/drawing/2014/main" id="{DA8C4529-B8F1-4C82-AA03-98685D4ADA9A}"/>
                    </a:ext>
                  </a:extLst>
                </p:cNvPr>
                <p:cNvSpPr txBox="1"/>
                <p:nvPr/>
              </p:nvSpPr>
              <p:spPr>
                <a:xfrm>
                  <a:off x="596184" y="6079114"/>
                  <a:ext cx="1212833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0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sSub>
                          <m:sSubPr>
                            <m:ctrlPr>
                              <a:rPr lang="fr-FR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fr-FR" sz="20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𝑜</m:t>
                            </m:r>
                          </m:sub>
                        </m:sSub>
                        <m:r>
                          <a:rPr lang="fr-FR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fr-FR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sSub>
                          <m:sSubPr>
                            <m:ctrlPr>
                              <a:rPr lang="fr-FR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fr-FR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fr-FR" sz="2000" b="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59" name="ZoneTexte 58">
                  <a:extLst>
                    <a:ext uri="{FF2B5EF4-FFF2-40B4-BE49-F238E27FC236}">
                      <a16:creationId xmlns:a16="http://schemas.microsoft.com/office/drawing/2014/main" id="{DA8C4529-B8F1-4C82-AA03-98685D4ADA9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6184" y="6079114"/>
                  <a:ext cx="1212833" cy="307777"/>
                </a:xfrm>
                <a:prstGeom prst="rect">
                  <a:avLst/>
                </a:prstGeom>
                <a:blipFill>
                  <a:blip r:embed="rId16"/>
                  <a:stretch>
                    <a:fillRect l="-5025" r="-1508" b="-1960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ZoneTexte 63">
                  <a:extLst>
                    <a:ext uri="{FF2B5EF4-FFF2-40B4-BE49-F238E27FC236}">
                      <a16:creationId xmlns:a16="http://schemas.microsoft.com/office/drawing/2014/main" id="{529407E8-29DD-42C3-B23A-2D8CFB2B6E86}"/>
                    </a:ext>
                  </a:extLst>
                </p:cNvPr>
                <p:cNvSpPr txBox="1"/>
                <p:nvPr/>
              </p:nvSpPr>
              <p:spPr>
                <a:xfrm>
                  <a:off x="10163908" y="2072270"/>
                  <a:ext cx="1380392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  <m:r>
                          <a:rPr lang="fr-FR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fr-FR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64" name="ZoneTexte 63">
                  <a:extLst>
                    <a:ext uri="{FF2B5EF4-FFF2-40B4-BE49-F238E27FC236}">
                      <a16:creationId xmlns:a16="http://schemas.microsoft.com/office/drawing/2014/main" id="{529407E8-29DD-42C3-B23A-2D8CFB2B6E8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63908" y="2072270"/>
                  <a:ext cx="1380392" cy="369332"/>
                </a:xfrm>
                <a:prstGeom prst="rect">
                  <a:avLst/>
                </a:prstGeom>
                <a:blipFill>
                  <a:blip r:embed="rId1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" name="Groupe 2">
            <a:extLst>
              <a:ext uri="{FF2B5EF4-FFF2-40B4-BE49-F238E27FC236}">
                <a16:creationId xmlns:a16="http://schemas.microsoft.com/office/drawing/2014/main" id="{DB88B4B1-8B50-4079-B3EC-A0010650072C}"/>
              </a:ext>
            </a:extLst>
          </p:cNvPr>
          <p:cNvGrpSpPr/>
          <p:nvPr/>
        </p:nvGrpSpPr>
        <p:grpSpPr>
          <a:xfrm>
            <a:off x="272561" y="838200"/>
            <a:ext cx="8155142" cy="2812141"/>
            <a:chOff x="272561" y="838200"/>
            <a:chExt cx="8155142" cy="2812141"/>
          </a:xfrm>
        </p:grpSpPr>
        <p:sp>
          <p:nvSpPr>
            <p:cNvPr id="41994" name="Line 10">
              <a:extLst>
                <a:ext uri="{FF2B5EF4-FFF2-40B4-BE49-F238E27FC236}">
                  <a16:creationId xmlns:a16="http://schemas.microsoft.com/office/drawing/2014/main" id="{00CCC8D1-23FB-4B4B-8F57-71AA9AB8EED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5221" y="1718590"/>
              <a:ext cx="3851275" cy="884909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1995" name="Line 11">
              <a:extLst>
                <a:ext uri="{FF2B5EF4-FFF2-40B4-BE49-F238E27FC236}">
                  <a16:creationId xmlns:a16="http://schemas.microsoft.com/office/drawing/2014/main" id="{832DEAAF-FE8D-4DD3-96A4-D07E18505D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6021" y="3017982"/>
              <a:ext cx="38417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1996" name="Oval 12">
              <a:extLst>
                <a:ext uri="{FF2B5EF4-FFF2-40B4-BE49-F238E27FC236}">
                  <a16:creationId xmlns:a16="http://schemas.microsoft.com/office/drawing/2014/main" id="{87ACA581-349F-4041-BAFA-5CA4713496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671" y="2453471"/>
              <a:ext cx="93663" cy="8645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1997" name="Oval 13">
              <a:extLst>
                <a:ext uri="{FF2B5EF4-FFF2-40B4-BE49-F238E27FC236}">
                  <a16:creationId xmlns:a16="http://schemas.microsoft.com/office/drawing/2014/main" id="{81B136FB-6226-45BD-A9F3-7504543729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9609" y="1782161"/>
              <a:ext cx="93663" cy="83914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1998" name="Line 14">
              <a:extLst>
                <a:ext uri="{FF2B5EF4-FFF2-40B4-BE49-F238E27FC236}">
                  <a16:creationId xmlns:a16="http://schemas.microsoft.com/office/drawing/2014/main" id="{9F64E861-EA29-4DCC-B732-91C772AA90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1471" y="2514499"/>
              <a:ext cx="0" cy="503483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1999" name="Line 15">
              <a:extLst>
                <a:ext uri="{FF2B5EF4-FFF2-40B4-BE49-F238E27FC236}">
                  <a16:creationId xmlns:a16="http://schemas.microsoft.com/office/drawing/2014/main" id="{4EAF267B-62C8-4EEB-A080-8782CB8DC4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48821" y="1843189"/>
              <a:ext cx="0" cy="1174793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2000" name="Line 16">
              <a:extLst>
                <a:ext uri="{FF2B5EF4-FFF2-40B4-BE49-F238E27FC236}">
                  <a16:creationId xmlns:a16="http://schemas.microsoft.com/office/drawing/2014/main" id="{7691D38F-1918-4922-AF5D-EBEDD39361C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21471" y="2313615"/>
              <a:ext cx="812800" cy="18562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2001" name="Text Box 17">
              <a:extLst>
                <a:ext uri="{FF2B5EF4-FFF2-40B4-BE49-F238E27FC236}">
                  <a16:creationId xmlns:a16="http://schemas.microsoft.com/office/drawing/2014/main" id="{9D304A07-F09A-47FA-848E-C21F662A07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5259" y="2969668"/>
              <a:ext cx="676275" cy="518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fr-FR" altLang="fr-FR" sz="2000" i="1" baseline="0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42002" name="Text Box 18">
              <a:extLst>
                <a:ext uri="{FF2B5EF4-FFF2-40B4-BE49-F238E27FC236}">
                  <a16:creationId xmlns:a16="http://schemas.microsoft.com/office/drawing/2014/main" id="{052A1AB6-7670-4E15-B9A6-9EB9DA8B8D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23409" y="2969668"/>
              <a:ext cx="676275" cy="518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fr-FR" altLang="fr-FR" sz="2000" i="1" baseline="0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L</a:t>
              </a:r>
            </a:p>
          </p:txBody>
        </p:sp>
        <p:sp>
          <p:nvSpPr>
            <p:cNvPr id="42011" name="Text Box 27">
              <a:extLst>
                <a:ext uri="{FF2B5EF4-FFF2-40B4-BE49-F238E27FC236}">
                  <a16:creationId xmlns:a16="http://schemas.microsoft.com/office/drawing/2014/main" id="{A2F952E6-39A9-4F15-898F-F9ABE1621A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64013" y="2969668"/>
              <a:ext cx="676275" cy="518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fr-FR" altLang="fr-FR" sz="2000" i="1" baseline="0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s</a:t>
              </a:r>
            </a:p>
          </p:txBody>
        </p:sp>
        <p:sp>
          <p:nvSpPr>
            <p:cNvPr id="42016" name="Text Box 32">
              <a:extLst>
                <a:ext uri="{FF2B5EF4-FFF2-40B4-BE49-F238E27FC236}">
                  <a16:creationId xmlns:a16="http://schemas.microsoft.com/office/drawing/2014/main" id="{AC731991-6D1C-4AE8-908A-99746A4ECB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60122" y="841130"/>
              <a:ext cx="2167581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Drift </a:t>
              </a:r>
              <a:r>
                <a:rPr lang="en-US" altLang="fr-FR" sz="2400" b="1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length</a:t>
              </a:r>
              <a:r>
                <a:rPr lang="en-US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: </a:t>
              </a:r>
              <a:r>
                <a:rPr lang="en-US" altLang="fr-FR" sz="2400" i="1" baseline="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fr-FR" altLang="fr-FR" sz="2400" baseline="0" dirty="0">
                  <a:latin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42018" name="Text Box 34">
              <a:extLst>
                <a:ext uri="{FF2B5EF4-FFF2-40B4-BE49-F238E27FC236}">
                  <a16:creationId xmlns:a16="http://schemas.microsoft.com/office/drawing/2014/main" id="{01FE2B52-05E8-4919-8335-084EFA9B76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2561" y="838200"/>
              <a:ext cx="4410182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The drift is a length with no field.</a:t>
              </a:r>
              <a:r>
                <a:rPr lang="fr-FR" altLang="fr-FR" sz="2400" baseline="0" dirty="0">
                  <a:latin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65" name="Line 15">
              <a:extLst>
                <a:ext uri="{FF2B5EF4-FFF2-40B4-BE49-F238E27FC236}">
                  <a16:creationId xmlns:a16="http://schemas.microsoft.com/office/drawing/2014/main" id="{DE053616-B37A-41C9-8777-C1632D69BA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9775" y="1467341"/>
              <a:ext cx="0" cy="192649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6" name="Line 15">
              <a:extLst>
                <a:ext uri="{FF2B5EF4-FFF2-40B4-BE49-F238E27FC236}">
                  <a16:creationId xmlns:a16="http://schemas.microsoft.com/office/drawing/2014/main" id="{D717308C-D758-47E3-A638-B666541AFD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48821" y="1467341"/>
              <a:ext cx="0" cy="192649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7" name="Text Box 32">
              <a:extLst>
                <a:ext uri="{FF2B5EF4-FFF2-40B4-BE49-F238E27FC236}">
                  <a16:creationId xmlns:a16="http://schemas.microsoft.com/office/drawing/2014/main" id="{6F9A1945-63B1-42A5-838A-B85088E011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4254" y="3188676"/>
              <a:ext cx="500458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fr-FR" sz="2400" baseline="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in</a:t>
              </a:r>
              <a:r>
                <a:rPr lang="fr-FR" altLang="fr-FR" sz="2400" baseline="0" dirty="0">
                  <a:latin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68" name="Text Box 32">
              <a:extLst>
                <a:ext uri="{FF2B5EF4-FFF2-40B4-BE49-F238E27FC236}">
                  <a16:creationId xmlns:a16="http://schemas.microsoft.com/office/drawing/2014/main" id="{48B1417A-2D14-4B71-8DB4-445FCB09B6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46584" y="3188676"/>
              <a:ext cx="654346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fr-FR" sz="2400" baseline="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out</a:t>
              </a:r>
              <a:r>
                <a:rPr lang="fr-FR" altLang="fr-FR" sz="2400" baseline="0" dirty="0">
                  <a:solidFill>
                    <a:srgbClr val="0000FF"/>
                  </a:solidFill>
                  <a:latin typeface="Times New Roman" panose="02020603050405020304" pitchFamily="18" charset="0"/>
                </a:rPr>
                <a:t> </a:t>
              </a:r>
            </a:p>
          </p:txBody>
        </p:sp>
      </p:grpSp>
      <p:pic>
        <p:nvPicPr>
          <p:cNvPr id="69" name="Image 68">
            <a:extLst>
              <a:ext uri="{FF2B5EF4-FFF2-40B4-BE49-F238E27FC236}">
                <a16:creationId xmlns:a16="http://schemas.microsoft.com/office/drawing/2014/main" id="{55FFF9C5-1A32-4F3D-8494-06BE9E34FD70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2E50CE36-7C48-4423-808E-47129E63EB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-1" y="1"/>
            <a:ext cx="9108831" cy="6154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Transfer matrix of a </a:t>
            </a:r>
            <a:r>
              <a:rPr lang="fr-FR" altLang="fr-FR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magnetic</a:t>
            </a:r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thin</a:t>
            </a:r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length</a:t>
            </a:r>
            <a:endParaRPr lang="fr-FR" altLang="fr-FR" sz="36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F692D938-DC28-4AAD-B4A9-CE72F068DD5F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38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ZoneTexte 51">
                <a:extLst>
                  <a:ext uri="{FF2B5EF4-FFF2-40B4-BE49-F238E27FC236}">
                    <a16:creationId xmlns:a16="http://schemas.microsoft.com/office/drawing/2014/main" id="{AD4C5F6B-D399-41CB-BA87-4EE148180C29}"/>
                  </a:ext>
                </a:extLst>
              </p:cNvPr>
              <p:cNvSpPr txBox="1"/>
              <p:nvPr/>
            </p:nvSpPr>
            <p:spPr>
              <a:xfrm>
                <a:off x="6005148" y="4132386"/>
                <a:ext cx="5143500" cy="217392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3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fr-FR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 </m:t>
                                      </m:r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1 </m:t>
                                      </m:r>
                                    </m:e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 0 </m:t>
                                      </m:r>
                                    </m:e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 0 </m:t>
                                      </m:r>
                                    </m:e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1 </m:t>
                                      </m:r>
                                    </m:e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 0 </m:t>
                                      </m:r>
                                    </m:e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 0 </m:t>
                                      </m:r>
                                    </m:e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</m:t>
                                      </m:r>
                                    </m:e>
                                  </m:mr>
                                </m:m>
                              </m:e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3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fr-FR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  <m:e>
                                      <m: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  <m:e>
                                      <m: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  <m:e>
                                      <m: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  <m:e>
                                      <m: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  <m:e>
                                      <m: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  <m:e>
                                      <m: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</m:mr>
                                </m:m>
                              </m:e>
                            </m:m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3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fr-FR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sSub>
                                        <m:sSubPr>
                                          <m:ctrlPr>
                                            <a:rPr lang="fr-FR" sz="2400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2400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  <m:sub>
                                          <m:r>
                                            <a:rPr lang="fr-FR" sz="2400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e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  <m:e>
                                      <m:sSub>
                                        <m:sSubPr>
                                          <m:ctrlPr>
                                            <a:rPr lang="fr-FR" sz="2400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2400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  <m:sub>
                                          <m:r>
                                            <a:rPr lang="fr-FR" sz="2400" b="0" i="1" smtClean="0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e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</m:mr>
                                </m:m>
                              </m:e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3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fr-FR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</m:t>
                                      </m:r>
                                    </m:e>
                                    <m:e>
                                      <m: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  <m:e>
                                      <m: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  <m:e>
                                      <m: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</m:t>
                                      </m:r>
                                    </m:e>
                                    <m:e>
                                      <m: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  <m:e>
                                      <m: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  <m:e>
                                      <m: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</m:t>
                                      </m:r>
                                    </m:e>
                                  </m:mr>
                                </m:m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52" name="ZoneTexte 51">
                <a:extLst>
                  <a:ext uri="{FF2B5EF4-FFF2-40B4-BE49-F238E27FC236}">
                    <a16:creationId xmlns:a16="http://schemas.microsoft.com/office/drawing/2014/main" id="{AD4C5F6B-D399-41CB-BA87-4EE148180C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5148" y="4132386"/>
                <a:ext cx="5143500" cy="2173928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e 6">
            <a:extLst>
              <a:ext uri="{FF2B5EF4-FFF2-40B4-BE49-F238E27FC236}">
                <a16:creationId xmlns:a16="http://schemas.microsoft.com/office/drawing/2014/main" id="{99DF2E25-9EA8-43A1-88D1-2C02090B3E7C}"/>
              </a:ext>
            </a:extLst>
          </p:cNvPr>
          <p:cNvGrpSpPr/>
          <p:nvPr/>
        </p:nvGrpSpPr>
        <p:grpSpPr>
          <a:xfrm>
            <a:off x="569807" y="1380392"/>
            <a:ext cx="11443784" cy="5059249"/>
            <a:chOff x="569807" y="1380392"/>
            <a:chExt cx="11443784" cy="5059249"/>
          </a:xfrm>
        </p:grpSpPr>
        <p:sp>
          <p:nvSpPr>
            <p:cNvPr id="43" name="Line 19">
              <a:extLst>
                <a:ext uri="{FF2B5EF4-FFF2-40B4-BE49-F238E27FC236}">
                  <a16:creationId xmlns:a16="http://schemas.microsoft.com/office/drawing/2014/main" id="{FC1D3A54-2825-4C42-BEDE-0A658E0537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899040" y="2746230"/>
              <a:ext cx="16891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4" name="Line 20">
              <a:extLst>
                <a:ext uri="{FF2B5EF4-FFF2-40B4-BE49-F238E27FC236}">
                  <a16:creationId xmlns:a16="http://schemas.microsoft.com/office/drawing/2014/main" id="{EDC7720D-6D3E-475C-B347-9CC8B387E31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099065" y="1716047"/>
              <a:ext cx="0" cy="160199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5" name="Oval 21">
              <a:extLst>
                <a:ext uri="{FF2B5EF4-FFF2-40B4-BE49-F238E27FC236}">
                  <a16:creationId xmlns:a16="http://schemas.microsoft.com/office/drawing/2014/main" id="{A39D7814-91D1-4167-95F9-D168FB3D94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94670" y="2468728"/>
              <a:ext cx="93663" cy="8645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" name="Oval 22">
              <a:extLst>
                <a:ext uri="{FF2B5EF4-FFF2-40B4-BE49-F238E27FC236}">
                  <a16:creationId xmlns:a16="http://schemas.microsoft.com/office/drawing/2014/main" id="{A5BAE987-F1DE-4B38-80C3-656F9DF354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02290" y="2468728"/>
              <a:ext cx="93663" cy="83914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 Box 23">
                  <a:extLst>
                    <a:ext uri="{FF2B5EF4-FFF2-40B4-BE49-F238E27FC236}">
                      <a16:creationId xmlns:a16="http://schemas.microsoft.com/office/drawing/2014/main" id="{EC0C611B-2F37-430D-B960-73CEDD2BF5E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024453" y="1380392"/>
                  <a:ext cx="561975" cy="7018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l" eaLnBrk="0"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0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fr-FR" sz="20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oMath>
                    </m:oMathPara>
                  </a14:m>
                  <a:endParaRPr lang="fr-FR" altLang="fr-FR" sz="2000" i="1" baseline="0" dirty="0">
                    <a:latin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7" name="Text Box 23">
                  <a:extLst>
                    <a:ext uri="{FF2B5EF4-FFF2-40B4-BE49-F238E27FC236}">
                      <a16:creationId xmlns:a16="http://schemas.microsoft.com/office/drawing/2014/main" id="{EC0C611B-2F37-430D-B960-73CEDD2BF5E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024453" y="1380392"/>
                  <a:ext cx="561975" cy="701824"/>
                </a:xfrm>
                <a:prstGeom prst="rect">
                  <a:avLst/>
                </a:prstGeom>
                <a:blipFill>
                  <a:blip r:embed="rId19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 Box 24">
                  <a:extLst>
                    <a:ext uri="{FF2B5EF4-FFF2-40B4-BE49-F238E27FC236}">
                      <a16:creationId xmlns:a16="http://schemas.microsoft.com/office/drawing/2014/main" id="{BF2B16DB-9DE7-4E8D-B3DF-4C2322B3C08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450028" y="2654688"/>
                  <a:ext cx="563563" cy="7018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l" eaLnBrk="0"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0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fr-FR" sz="20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oMath>
                    </m:oMathPara>
                  </a14:m>
                  <a:endParaRPr lang="fr-FR" altLang="fr-FR" sz="2000" i="1" baseline="0" dirty="0">
                    <a:latin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8" name="Text Box 24">
                  <a:extLst>
                    <a:ext uri="{FF2B5EF4-FFF2-40B4-BE49-F238E27FC236}">
                      <a16:creationId xmlns:a16="http://schemas.microsoft.com/office/drawing/2014/main" id="{BF2B16DB-9DE7-4E8D-B3DF-4C2322B3C08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1450028" y="2654688"/>
                  <a:ext cx="563563" cy="701824"/>
                </a:xfrm>
                <a:prstGeom prst="rect">
                  <a:avLst/>
                </a:prstGeom>
                <a:blipFill>
                  <a:blip r:embed="rId20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ZoneTexte 57">
                  <a:extLst>
                    <a:ext uri="{FF2B5EF4-FFF2-40B4-BE49-F238E27FC236}">
                      <a16:creationId xmlns:a16="http://schemas.microsoft.com/office/drawing/2014/main" id="{754F4A0F-F086-4223-86B8-052901929BCE}"/>
                    </a:ext>
                  </a:extLst>
                </p:cNvPr>
                <p:cNvSpPr txBox="1"/>
                <p:nvPr/>
              </p:nvSpPr>
              <p:spPr>
                <a:xfrm>
                  <a:off x="569807" y="5701040"/>
                  <a:ext cx="1231043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0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sSub>
                          <m:sSubPr>
                            <m:ctrlPr>
                              <a:rPr lang="fr-FR" sz="20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fr-FR" sz="20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𝑜</m:t>
                            </m:r>
                          </m:sub>
                        </m:sSub>
                        <m:r>
                          <a:rPr lang="fr-F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fr-FR" sz="20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sSub>
                          <m:sSubPr>
                            <m:ctrlPr>
                              <a:rPr lang="fr-FR" sz="20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fr-FR" sz="20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fr-FR" sz="2000" b="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58" name="ZoneTexte 57">
                  <a:extLst>
                    <a:ext uri="{FF2B5EF4-FFF2-40B4-BE49-F238E27FC236}">
                      <a16:creationId xmlns:a16="http://schemas.microsoft.com/office/drawing/2014/main" id="{754F4A0F-F086-4223-86B8-052901929BC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9807" y="5701040"/>
                  <a:ext cx="1231043" cy="307777"/>
                </a:xfrm>
                <a:prstGeom prst="rect">
                  <a:avLst/>
                </a:prstGeom>
                <a:blipFill>
                  <a:blip r:embed="rId21"/>
                  <a:stretch>
                    <a:fillRect l="-4950" r="-1485" b="-27451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ZoneTexte 58">
                  <a:extLst>
                    <a:ext uri="{FF2B5EF4-FFF2-40B4-BE49-F238E27FC236}">
                      <a16:creationId xmlns:a16="http://schemas.microsoft.com/office/drawing/2014/main" id="{DA8C4529-B8F1-4C82-AA03-98685D4ADA9A}"/>
                    </a:ext>
                  </a:extLst>
                </p:cNvPr>
                <p:cNvSpPr txBox="1"/>
                <p:nvPr/>
              </p:nvSpPr>
              <p:spPr>
                <a:xfrm>
                  <a:off x="596184" y="6131864"/>
                  <a:ext cx="1071960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fr-FR" sz="200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sSub>
                        <m:sSubPr>
                          <m:ctrlPr>
                            <a:rPr lang="fr-FR" sz="2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fr-FR" sz="2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</m:oMath>
                  </a14:m>
                  <a:r>
                    <a:rPr lang="fr-FR" sz="2000" b="0" i="1" dirty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=</a:t>
                  </a:r>
                  <a:r>
                    <a:rPr lang="fr-FR" sz="2000" dirty="0">
                      <a:solidFill>
                        <a:srgbClr val="00B050"/>
                      </a:solidFill>
                      <a:ea typeface="Cambria Math" panose="020405030504060302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fr-FR" sz="20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sSub>
                        <m:sSubPr>
                          <m:ctrlPr>
                            <a:rPr lang="fr-FR" sz="2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fr-FR" sz="2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a14:m>
                  <a:endParaRPr lang="fr-FR" sz="2000" b="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59" name="ZoneTexte 58">
                  <a:extLst>
                    <a:ext uri="{FF2B5EF4-FFF2-40B4-BE49-F238E27FC236}">
                      <a16:creationId xmlns:a16="http://schemas.microsoft.com/office/drawing/2014/main" id="{DA8C4529-B8F1-4C82-AA03-98685D4ADA9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6184" y="6131864"/>
                  <a:ext cx="1071960" cy="307777"/>
                </a:xfrm>
                <a:prstGeom prst="rect">
                  <a:avLst/>
                </a:prstGeom>
                <a:blipFill>
                  <a:blip r:embed="rId22"/>
                  <a:stretch>
                    <a:fillRect l="-8523" t="-30000" r="-3977" b="-460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Accolade ouvrante 1">
            <a:extLst>
              <a:ext uri="{FF2B5EF4-FFF2-40B4-BE49-F238E27FC236}">
                <a16:creationId xmlns:a16="http://schemas.microsoft.com/office/drawing/2014/main" id="{07E17349-854E-4404-8533-FF8295341517}"/>
              </a:ext>
            </a:extLst>
          </p:cNvPr>
          <p:cNvSpPr/>
          <p:nvPr/>
        </p:nvSpPr>
        <p:spPr>
          <a:xfrm>
            <a:off x="298939" y="3886201"/>
            <a:ext cx="228600" cy="2620107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A8F450EB-116F-48E1-8ABF-12B994A9478A}"/>
              </a:ext>
            </a:extLst>
          </p:cNvPr>
          <p:cNvGrpSpPr/>
          <p:nvPr/>
        </p:nvGrpSpPr>
        <p:grpSpPr>
          <a:xfrm>
            <a:off x="578600" y="1380392"/>
            <a:ext cx="6402492" cy="3486147"/>
            <a:chOff x="578600" y="1380392"/>
            <a:chExt cx="6402492" cy="348614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ZoneTexte 53">
                  <a:extLst>
                    <a:ext uri="{FF2B5EF4-FFF2-40B4-BE49-F238E27FC236}">
                      <a16:creationId xmlns:a16="http://schemas.microsoft.com/office/drawing/2014/main" id="{174FDE0B-24A0-4C6A-8FF5-9AD794C17556}"/>
                    </a:ext>
                  </a:extLst>
                </p:cNvPr>
                <p:cNvSpPr txBox="1"/>
                <p:nvPr/>
              </p:nvSpPr>
              <p:spPr>
                <a:xfrm>
                  <a:off x="596184" y="3977751"/>
                  <a:ext cx="866584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00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fr-FR" sz="20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𝑜</m:t>
                            </m:r>
                          </m:sub>
                        </m:sSub>
                        <m:r>
                          <a:rPr lang="fr-F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fr-FR" sz="20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fr-FR" sz="20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fr-FR" sz="2000" b="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54" name="ZoneTexte 53">
                  <a:extLst>
                    <a:ext uri="{FF2B5EF4-FFF2-40B4-BE49-F238E27FC236}">
                      <a16:creationId xmlns:a16="http://schemas.microsoft.com/office/drawing/2014/main" id="{174FDE0B-24A0-4C6A-8FF5-9AD794C1755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6184" y="3977751"/>
                  <a:ext cx="866584" cy="307777"/>
                </a:xfrm>
                <a:prstGeom prst="rect">
                  <a:avLst/>
                </a:prstGeom>
                <a:blipFill>
                  <a:blip r:embed="rId23"/>
                  <a:stretch>
                    <a:fillRect l="-4225" r="-2817" b="-220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3" name="Line 32">
              <a:extLst>
                <a:ext uri="{FF2B5EF4-FFF2-40B4-BE49-F238E27FC236}">
                  <a16:creationId xmlns:a16="http://schemas.microsoft.com/office/drawing/2014/main" id="{AFFCFC60-E628-478F-AA22-8944C49610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39864" y="1815431"/>
              <a:ext cx="0" cy="1545127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8" name="Line 38">
              <a:extLst>
                <a:ext uri="{FF2B5EF4-FFF2-40B4-BE49-F238E27FC236}">
                  <a16:creationId xmlns:a16="http://schemas.microsoft.com/office/drawing/2014/main" id="{9556A73F-77F2-4D9E-BFC4-3D2B15BED4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72394" y="2660210"/>
              <a:ext cx="183955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9" name="Line 39">
              <a:extLst>
                <a:ext uri="{FF2B5EF4-FFF2-40B4-BE49-F238E27FC236}">
                  <a16:creationId xmlns:a16="http://schemas.microsoft.com/office/drawing/2014/main" id="{917EF596-C377-4508-98C3-147EF8D1F09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90416" y="1758462"/>
              <a:ext cx="0" cy="161027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0" name="Oval 40">
              <a:extLst>
                <a:ext uri="{FF2B5EF4-FFF2-40B4-BE49-F238E27FC236}">
                  <a16:creationId xmlns:a16="http://schemas.microsoft.com/office/drawing/2014/main" id="{43E78C0D-4D0E-4E34-B6C5-CC50025BEC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1732" y="2216020"/>
              <a:ext cx="102652" cy="7539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1" name="Oval 41">
              <a:extLst>
                <a:ext uri="{FF2B5EF4-FFF2-40B4-BE49-F238E27FC236}">
                  <a16:creationId xmlns:a16="http://schemas.microsoft.com/office/drawing/2014/main" id="{5409C676-4B64-4560-A53A-950D60BA8F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5358" y="2964512"/>
              <a:ext cx="102652" cy="75394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4" name="Line 44">
              <a:extLst>
                <a:ext uri="{FF2B5EF4-FFF2-40B4-BE49-F238E27FC236}">
                  <a16:creationId xmlns:a16="http://schemas.microsoft.com/office/drawing/2014/main" id="{841C11E0-4E82-4167-ADB5-A69B06F4D9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39864" y="2256896"/>
              <a:ext cx="0" cy="73214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3" name="Text Box 53">
              <a:extLst>
                <a:ext uri="{FF2B5EF4-FFF2-40B4-BE49-F238E27FC236}">
                  <a16:creationId xmlns:a16="http://schemas.microsoft.com/office/drawing/2014/main" id="{4D71CC47-204D-4A2F-A79E-0E8BE5BAE7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29331" y="2245087"/>
              <a:ext cx="1151879" cy="730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endParaRPr lang="en-GB" altLang="fr-FR" sz="2000" baseline="0">
                <a:latin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5" name="ZoneTexte 84">
                  <a:extLst>
                    <a:ext uri="{FF2B5EF4-FFF2-40B4-BE49-F238E27FC236}">
                      <a16:creationId xmlns:a16="http://schemas.microsoft.com/office/drawing/2014/main" id="{291F8840-B26B-4EFF-85DE-07EFB5E6093D}"/>
                    </a:ext>
                  </a:extLst>
                </p:cNvPr>
                <p:cNvSpPr txBox="1"/>
                <p:nvPr/>
              </p:nvSpPr>
              <p:spPr>
                <a:xfrm>
                  <a:off x="5667007" y="2221166"/>
                  <a:ext cx="817686" cy="67845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fr-FR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8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d>
                              <m:dPr>
                                <m:ctrlPr>
                                  <a:rPr lang="fr-FR" sz="1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fr-FR" sz="18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d>
                          </m:num>
                          <m:den>
                            <m:sSub>
                              <m:sSubPr>
                                <m:ctrlPr>
                                  <a:rPr lang="fr-FR" sz="18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8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fr-FR" sz="18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85" name="ZoneTexte 84">
                  <a:extLst>
                    <a:ext uri="{FF2B5EF4-FFF2-40B4-BE49-F238E27FC236}">
                      <a16:creationId xmlns:a16="http://schemas.microsoft.com/office/drawing/2014/main" id="{291F8840-B26B-4EFF-85DE-07EFB5E6093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67007" y="2221166"/>
                  <a:ext cx="817686" cy="678455"/>
                </a:xfrm>
                <a:prstGeom prst="rect">
                  <a:avLst/>
                </a:prstGeom>
                <a:blipFill>
                  <a:blip r:embed="rId2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6" name="Text Box 23">
                  <a:extLst>
                    <a:ext uri="{FF2B5EF4-FFF2-40B4-BE49-F238E27FC236}">
                      <a16:creationId xmlns:a16="http://schemas.microsoft.com/office/drawing/2014/main" id="{D0AD0E0F-33EE-4978-86E0-EA586A9A123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634769" y="1380392"/>
                  <a:ext cx="561975" cy="7018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l" eaLnBrk="0"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2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oMath>
                    </m:oMathPara>
                  </a14:m>
                  <a:endParaRPr lang="fr-FR" altLang="fr-FR" sz="2000" i="1" baseline="0" dirty="0">
                    <a:latin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86" name="Text Box 23">
                  <a:extLst>
                    <a:ext uri="{FF2B5EF4-FFF2-40B4-BE49-F238E27FC236}">
                      <a16:creationId xmlns:a16="http://schemas.microsoft.com/office/drawing/2014/main" id="{D0AD0E0F-33EE-4978-86E0-EA586A9A123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634769" y="1380392"/>
                  <a:ext cx="561975" cy="701824"/>
                </a:xfrm>
                <a:prstGeom prst="rect">
                  <a:avLst/>
                </a:prstGeom>
                <a:blipFill>
                  <a:blip r:embed="rId25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7" name="Text Box 24">
                  <a:extLst>
                    <a:ext uri="{FF2B5EF4-FFF2-40B4-BE49-F238E27FC236}">
                      <a16:creationId xmlns:a16="http://schemas.microsoft.com/office/drawing/2014/main" id="{CD017477-32FD-4E31-8B79-1C3E25F41A1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332905" y="2600176"/>
                  <a:ext cx="563563" cy="7018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l" eaLnBrk="0"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0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fr-FR" altLang="fr-FR" sz="2000" i="1" baseline="0" dirty="0">
                    <a:latin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87" name="Text Box 24">
                  <a:extLst>
                    <a:ext uri="{FF2B5EF4-FFF2-40B4-BE49-F238E27FC236}">
                      <a16:creationId xmlns:a16="http://schemas.microsoft.com/office/drawing/2014/main" id="{CD017477-32FD-4E31-8B79-1C3E25F41A1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332905" y="2600176"/>
                  <a:ext cx="563563" cy="701824"/>
                </a:xfrm>
                <a:prstGeom prst="rect">
                  <a:avLst/>
                </a:prstGeom>
                <a:blipFill>
                  <a:blip r:embed="rId26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8" name="ZoneTexte 97">
                  <a:extLst>
                    <a:ext uri="{FF2B5EF4-FFF2-40B4-BE49-F238E27FC236}">
                      <a16:creationId xmlns:a16="http://schemas.microsoft.com/office/drawing/2014/main" id="{957ACD53-3EF7-4508-B5F4-97CBD93FBC14}"/>
                    </a:ext>
                  </a:extLst>
                </p:cNvPr>
                <p:cNvSpPr txBox="1"/>
                <p:nvPr/>
              </p:nvSpPr>
              <p:spPr>
                <a:xfrm>
                  <a:off x="5187462" y="3253125"/>
                  <a:ext cx="1793630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1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fr-FR" sz="1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a14:m>
                  <a:r>
                    <a:rPr lang="en-US" altLang="fr-FR" sz="1800" baseline="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&gt; 0 : focusing</a:t>
                  </a:r>
                  <a:r>
                    <a:rPr lang="en-US" altLang="fr-FR" sz="1800" i="1" baseline="0" dirty="0">
                      <a:solidFill>
                        <a:srgbClr val="00B05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endParaRPr lang="fr-FR" dirty="0"/>
                </a:p>
              </p:txBody>
            </p:sp>
          </mc:Choice>
          <mc:Fallback xmlns="">
            <p:sp>
              <p:nvSpPr>
                <p:cNvPr id="98" name="ZoneTexte 97">
                  <a:extLst>
                    <a:ext uri="{FF2B5EF4-FFF2-40B4-BE49-F238E27FC236}">
                      <a16:creationId xmlns:a16="http://schemas.microsoft.com/office/drawing/2014/main" id="{957ACD53-3EF7-4508-B5F4-97CBD93FBC1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87462" y="3253125"/>
                  <a:ext cx="1793630" cy="369332"/>
                </a:xfrm>
                <a:prstGeom prst="rect">
                  <a:avLst/>
                </a:prstGeom>
                <a:blipFill>
                  <a:blip r:embed="rId27"/>
                  <a:stretch>
                    <a:fillRect l="-1020" t="-11667" b="-250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0" name="ZoneTexte 99">
                  <a:extLst>
                    <a:ext uri="{FF2B5EF4-FFF2-40B4-BE49-F238E27FC236}">
                      <a16:creationId xmlns:a16="http://schemas.microsoft.com/office/drawing/2014/main" id="{A2FFE429-382B-4179-8367-E24EA5A47E79}"/>
                    </a:ext>
                  </a:extLst>
                </p:cNvPr>
                <p:cNvSpPr txBox="1"/>
                <p:nvPr/>
              </p:nvSpPr>
              <p:spPr>
                <a:xfrm>
                  <a:off x="578600" y="4285482"/>
                  <a:ext cx="2917915" cy="58105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fr-FR" sz="200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fr-FR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𝑜</m:t>
                            </m:r>
                          </m:sub>
                          <m:sup>
                            <m:r>
                              <a:rPr lang="fr-FR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  <m:r>
                          <a:rPr lang="fr-F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fr-FR" sz="20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fr-FR" sz="20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fr-FR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fr-FR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sz="20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fr-FR" sz="20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FR" sz="20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fr-FR" sz="20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den>
                        </m:f>
                        <m:r>
                          <a:rPr lang="fr-F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fr-FR" sz="20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fr-FR" sz="20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fr-FR" sz="20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fr-FR" sz="20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fr-FR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fr-FR" sz="20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fr-FR" sz="20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fr-FR" sz="2000" b="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00" name="ZoneTexte 99">
                  <a:extLst>
                    <a:ext uri="{FF2B5EF4-FFF2-40B4-BE49-F238E27FC236}">
                      <a16:creationId xmlns:a16="http://schemas.microsoft.com/office/drawing/2014/main" id="{A2FFE429-382B-4179-8367-E24EA5A47E7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8600" y="4285482"/>
                  <a:ext cx="2917915" cy="581057"/>
                </a:xfrm>
                <a:prstGeom prst="rect">
                  <a:avLst/>
                </a:prstGeom>
                <a:blipFill>
                  <a:blip r:embed="rId2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" name="Groupe 5">
            <a:extLst>
              <a:ext uri="{FF2B5EF4-FFF2-40B4-BE49-F238E27FC236}">
                <a16:creationId xmlns:a16="http://schemas.microsoft.com/office/drawing/2014/main" id="{B3031EA6-A748-4229-B465-2EC235D2AE4F}"/>
              </a:ext>
            </a:extLst>
          </p:cNvPr>
          <p:cNvGrpSpPr/>
          <p:nvPr/>
        </p:nvGrpSpPr>
        <p:grpSpPr>
          <a:xfrm>
            <a:off x="578600" y="1380392"/>
            <a:ext cx="9022600" cy="4371179"/>
            <a:chOff x="578600" y="1380392"/>
            <a:chExt cx="9022600" cy="437117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ZoneTexte 55">
                  <a:extLst>
                    <a:ext uri="{FF2B5EF4-FFF2-40B4-BE49-F238E27FC236}">
                      <a16:creationId xmlns:a16="http://schemas.microsoft.com/office/drawing/2014/main" id="{5C9F4506-8F28-48CA-92C5-E42155E6587E}"/>
                    </a:ext>
                  </a:extLst>
                </p:cNvPr>
                <p:cNvSpPr txBox="1"/>
                <p:nvPr/>
              </p:nvSpPr>
              <p:spPr>
                <a:xfrm>
                  <a:off x="587392" y="4795434"/>
                  <a:ext cx="866584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00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fr-FR" sz="20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𝑜</m:t>
                            </m:r>
                          </m:sub>
                        </m:sSub>
                        <m:r>
                          <a:rPr lang="fr-F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fr-FR" sz="20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fr-FR" sz="20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fr-FR" sz="2000" b="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56" name="ZoneTexte 55">
                  <a:extLst>
                    <a:ext uri="{FF2B5EF4-FFF2-40B4-BE49-F238E27FC236}">
                      <a16:creationId xmlns:a16="http://schemas.microsoft.com/office/drawing/2014/main" id="{5C9F4506-8F28-48CA-92C5-E42155E6587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7392" y="4795434"/>
                  <a:ext cx="866584" cy="307777"/>
                </a:xfrm>
                <a:prstGeom prst="rect">
                  <a:avLst/>
                </a:prstGeom>
                <a:blipFill>
                  <a:blip r:embed="rId29"/>
                  <a:stretch>
                    <a:fillRect l="-6294" r="-1399" b="-300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8" name="Line 32">
              <a:extLst>
                <a:ext uri="{FF2B5EF4-FFF2-40B4-BE49-F238E27FC236}">
                  <a16:creationId xmlns:a16="http://schemas.microsoft.com/office/drawing/2014/main" id="{0CD71A7E-E307-48F6-8BB9-037477654B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04995" y="1815431"/>
              <a:ext cx="0" cy="1545127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9" name="Line 38">
              <a:extLst>
                <a:ext uri="{FF2B5EF4-FFF2-40B4-BE49-F238E27FC236}">
                  <a16:creationId xmlns:a16="http://schemas.microsoft.com/office/drawing/2014/main" id="{0B439D27-F2B6-4BDB-8CB0-C48FD4A5C5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37525" y="2660210"/>
              <a:ext cx="183955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0" name="Line 39">
              <a:extLst>
                <a:ext uri="{FF2B5EF4-FFF2-40B4-BE49-F238E27FC236}">
                  <a16:creationId xmlns:a16="http://schemas.microsoft.com/office/drawing/2014/main" id="{8EDA0269-3973-43F8-9D9D-3AEC32A408C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355547" y="1758462"/>
              <a:ext cx="0" cy="161027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1" name="Oval 40">
              <a:extLst>
                <a:ext uri="{FF2B5EF4-FFF2-40B4-BE49-F238E27FC236}">
                  <a16:creationId xmlns:a16="http://schemas.microsoft.com/office/drawing/2014/main" id="{72F1668D-EF97-43DA-9886-4529876600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46389" y="2530345"/>
              <a:ext cx="102652" cy="7539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92" name="Oval 41">
              <a:extLst>
                <a:ext uri="{FF2B5EF4-FFF2-40B4-BE49-F238E27FC236}">
                  <a16:creationId xmlns:a16="http://schemas.microsoft.com/office/drawing/2014/main" id="{F369FA40-0A0C-4389-B5FF-8986778068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50489" y="1897712"/>
              <a:ext cx="102652" cy="75394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93" name="Line 44">
              <a:extLst>
                <a:ext uri="{FF2B5EF4-FFF2-40B4-BE49-F238E27FC236}">
                  <a16:creationId xmlns:a16="http://schemas.microsoft.com/office/drawing/2014/main" id="{DA5FBC3F-04CD-4B5E-8984-3FDD9FE90BD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104996" y="1938338"/>
              <a:ext cx="0" cy="6138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5" name="ZoneTexte 94">
                  <a:extLst>
                    <a:ext uri="{FF2B5EF4-FFF2-40B4-BE49-F238E27FC236}">
                      <a16:creationId xmlns:a16="http://schemas.microsoft.com/office/drawing/2014/main" id="{E93D1445-1A4F-44B0-81EF-65B6F4BEF771}"/>
                    </a:ext>
                  </a:extLst>
                </p:cNvPr>
                <p:cNvSpPr txBox="1"/>
                <p:nvPr/>
              </p:nvSpPr>
              <p:spPr>
                <a:xfrm>
                  <a:off x="8051189" y="1921128"/>
                  <a:ext cx="817686" cy="70763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fr-FR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8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  <m:d>
                              <m:dPr>
                                <m:ctrlPr>
                                  <a:rPr lang="fr-FR" sz="1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fr-FR" sz="18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d>
                          </m:num>
                          <m:den>
                            <m:sSub>
                              <m:sSubPr>
                                <m:ctrlPr>
                                  <a:rPr lang="fr-FR" sz="18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8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fr-FR" sz="18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95" name="ZoneTexte 94">
                  <a:extLst>
                    <a:ext uri="{FF2B5EF4-FFF2-40B4-BE49-F238E27FC236}">
                      <a16:creationId xmlns:a16="http://schemas.microsoft.com/office/drawing/2014/main" id="{E93D1445-1A4F-44B0-81EF-65B6F4BEF77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51189" y="1921128"/>
                  <a:ext cx="817686" cy="707630"/>
                </a:xfrm>
                <a:prstGeom prst="rect">
                  <a:avLst/>
                </a:prstGeom>
                <a:blipFill>
                  <a:blip r:embed="rId3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6" name="Text Box 23">
                  <a:extLst>
                    <a:ext uri="{FF2B5EF4-FFF2-40B4-BE49-F238E27FC236}">
                      <a16:creationId xmlns:a16="http://schemas.microsoft.com/office/drawing/2014/main" id="{99C03B26-3026-4CFD-A0B0-8CE0A78C26A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999900" y="1380392"/>
                  <a:ext cx="561975" cy="7018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l" eaLnBrk="0"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  <m:r>
                          <a:rPr lang="fr-FR" sz="2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oMath>
                    </m:oMathPara>
                  </a14:m>
                  <a:endParaRPr lang="fr-FR" altLang="fr-FR" sz="2000" i="1" baseline="0" dirty="0">
                    <a:latin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96" name="Text Box 23">
                  <a:extLst>
                    <a:ext uri="{FF2B5EF4-FFF2-40B4-BE49-F238E27FC236}">
                      <a16:creationId xmlns:a16="http://schemas.microsoft.com/office/drawing/2014/main" id="{99C03B26-3026-4CFD-A0B0-8CE0A78C26A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999900" y="1380392"/>
                  <a:ext cx="561975" cy="701824"/>
                </a:xfrm>
                <a:prstGeom prst="rect">
                  <a:avLst/>
                </a:prstGeom>
                <a:blipFill>
                  <a:blip r:embed="rId31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7" name="Text Box 24">
                  <a:extLst>
                    <a:ext uri="{FF2B5EF4-FFF2-40B4-BE49-F238E27FC236}">
                      <a16:creationId xmlns:a16="http://schemas.microsoft.com/office/drawing/2014/main" id="{DC8FBD19-7C88-4DD4-9078-9336A7ED3D7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698036" y="2600176"/>
                  <a:ext cx="563563" cy="7018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l" eaLnBrk="0"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0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fr-FR" altLang="fr-FR" sz="2000" i="1" baseline="0" dirty="0">
                    <a:latin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97" name="Text Box 24">
                  <a:extLst>
                    <a:ext uri="{FF2B5EF4-FFF2-40B4-BE49-F238E27FC236}">
                      <a16:creationId xmlns:a16="http://schemas.microsoft.com/office/drawing/2014/main" id="{DC8FBD19-7C88-4DD4-9078-9336A7ED3D7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698036" y="2600176"/>
                  <a:ext cx="563563" cy="701824"/>
                </a:xfrm>
                <a:prstGeom prst="rect">
                  <a:avLst/>
                </a:prstGeom>
                <a:blipFill>
                  <a:blip r:embed="rId32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9" name="ZoneTexte 98">
                  <a:extLst>
                    <a:ext uri="{FF2B5EF4-FFF2-40B4-BE49-F238E27FC236}">
                      <a16:creationId xmlns:a16="http://schemas.microsoft.com/office/drawing/2014/main" id="{4A2BCE8A-8087-47F4-834D-189A8EA40017}"/>
                    </a:ext>
                  </a:extLst>
                </p:cNvPr>
                <p:cNvSpPr txBox="1"/>
                <p:nvPr/>
              </p:nvSpPr>
              <p:spPr>
                <a:xfrm>
                  <a:off x="7526216" y="3253125"/>
                  <a:ext cx="2074984" cy="39126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1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fr-FR" sz="1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a14:m>
                  <a:r>
                    <a:rPr lang="en-US" altLang="fr-FR" sz="1800" baseline="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&lt; 0 : defocusing</a:t>
                  </a:r>
                  <a:r>
                    <a:rPr lang="en-US" altLang="fr-FR" sz="1800" i="1" baseline="0" dirty="0">
                      <a:solidFill>
                        <a:srgbClr val="00B05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endParaRPr lang="fr-FR" dirty="0"/>
                </a:p>
              </p:txBody>
            </p:sp>
          </mc:Choice>
          <mc:Fallback xmlns="">
            <p:sp>
              <p:nvSpPr>
                <p:cNvPr id="99" name="ZoneTexte 98">
                  <a:extLst>
                    <a:ext uri="{FF2B5EF4-FFF2-40B4-BE49-F238E27FC236}">
                      <a16:creationId xmlns:a16="http://schemas.microsoft.com/office/drawing/2014/main" id="{4A2BCE8A-8087-47F4-834D-189A8EA4001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26216" y="3253125"/>
                  <a:ext cx="2074984" cy="391261"/>
                </a:xfrm>
                <a:prstGeom prst="rect">
                  <a:avLst/>
                </a:prstGeom>
                <a:blipFill>
                  <a:blip r:embed="rId33"/>
                  <a:stretch>
                    <a:fillRect l="-882" t="-9375" b="-1875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1" name="ZoneTexte 100">
                  <a:extLst>
                    <a:ext uri="{FF2B5EF4-FFF2-40B4-BE49-F238E27FC236}">
                      <a16:creationId xmlns:a16="http://schemas.microsoft.com/office/drawing/2014/main" id="{46D57497-D682-41E3-AE88-046484A22491}"/>
                    </a:ext>
                  </a:extLst>
                </p:cNvPr>
                <p:cNvSpPr txBox="1"/>
                <p:nvPr/>
              </p:nvSpPr>
              <p:spPr>
                <a:xfrm>
                  <a:off x="578600" y="5138326"/>
                  <a:ext cx="2960169" cy="61324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fr-FR" sz="20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20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fr-FR" sz="20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𝑜</m:t>
                            </m:r>
                          </m:sub>
                          <m:sup>
                            <m:r>
                              <a:rPr lang="fr-FR" sz="2000" b="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  <m:r>
                          <a:rPr lang="fr-F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Sup>
                          <m:sSubSupPr>
                            <m:ctrlPr>
                              <a:rPr lang="fr-FR" sz="20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20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fr-FR" sz="20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fr-FR" sz="2000" b="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  <m:r>
                          <a:rPr lang="fr-F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sz="20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fr-FR" sz="20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FR" sz="200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fr-FR" sz="20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den>
                        </m:f>
                        <m:r>
                          <a:rPr lang="fr-F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Sup>
                          <m:sSubSupPr>
                            <m:ctrlPr>
                              <a:rPr lang="fr-FR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fr-FR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fr-FR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  <m:r>
                          <a:rPr lang="fr-F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fr-FR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fr-FR" sz="20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fr-F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fr-FR" sz="20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fr-FR" sz="20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fr-FR" sz="2000" b="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01" name="ZoneTexte 100">
                  <a:extLst>
                    <a:ext uri="{FF2B5EF4-FFF2-40B4-BE49-F238E27FC236}">
                      <a16:creationId xmlns:a16="http://schemas.microsoft.com/office/drawing/2014/main" id="{46D57497-D682-41E3-AE88-046484A2249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8600" y="5138326"/>
                  <a:ext cx="2960169" cy="613245"/>
                </a:xfrm>
                <a:prstGeom prst="rect">
                  <a:avLst/>
                </a:prstGeom>
                <a:blipFill>
                  <a:blip r:embed="rId3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" name="Groupe 2">
            <a:extLst>
              <a:ext uri="{FF2B5EF4-FFF2-40B4-BE49-F238E27FC236}">
                <a16:creationId xmlns:a16="http://schemas.microsoft.com/office/drawing/2014/main" id="{0EDA116B-34D3-4E83-81AB-70B9D33EC6C6}"/>
              </a:ext>
            </a:extLst>
          </p:cNvPr>
          <p:cNvGrpSpPr/>
          <p:nvPr/>
        </p:nvGrpSpPr>
        <p:grpSpPr>
          <a:xfrm>
            <a:off x="545122" y="841130"/>
            <a:ext cx="5515484" cy="2652958"/>
            <a:chOff x="545122" y="841130"/>
            <a:chExt cx="5515484" cy="265295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016" name="Text Box 32">
                  <a:extLst>
                    <a:ext uri="{FF2B5EF4-FFF2-40B4-BE49-F238E27FC236}">
                      <a16:creationId xmlns:a16="http://schemas.microsoft.com/office/drawing/2014/main" id="{AC731991-6D1C-4AE8-908A-99746A4ECB1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45122" y="841130"/>
                  <a:ext cx="5515484" cy="4908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altLang="fr-FR" sz="2400" baseline="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 thin length with focal lengths :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a14:m>
                  <a:r>
                    <a:rPr lang="en-US" altLang="fr-FR" sz="2400" i="1" baseline="0" dirty="0">
                      <a:solidFill>
                        <a:srgbClr val="00B05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altLang="fr-FR" sz="2400" baseline="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and</a:t>
                  </a:r>
                  <a:r>
                    <a:rPr lang="en-US" altLang="fr-FR" sz="2400" i="1" baseline="0" dirty="0">
                      <a:solidFill>
                        <a:srgbClr val="00B05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a14:m>
                  <a:r>
                    <a:rPr lang="fr-FR" altLang="fr-FR" sz="2400" baseline="0" dirty="0">
                      <a:latin typeface="Times New Roman" panose="02020603050405020304" pitchFamily="18" charset="0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42016" name="Text Box 32">
                  <a:extLst>
                    <a:ext uri="{FF2B5EF4-FFF2-40B4-BE49-F238E27FC236}">
                      <a16:creationId xmlns:a16="http://schemas.microsoft.com/office/drawing/2014/main" id="{AC731991-6D1C-4AE8-908A-99746A4ECB1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45122" y="841130"/>
                  <a:ext cx="5515484" cy="490840"/>
                </a:xfrm>
                <a:prstGeom prst="rect">
                  <a:avLst/>
                </a:prstGeom>
                <a:blipFill>
                  <a:blip r:embed="rId35"/>
                  <a:stretch>
                    <a:fillRect l="-1657" t="-10000" b="-2250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0" name="Line 33">
              <a:extLst>
                <a:ext uri="{FF2B5EF4-FFF2-40B4-BE49-F238E27FC236}">
                  <a16:creationId xmlns:a16="http://schemas.microsoft.com/office/drawing/2014/main" id="{288FAA2A-B88F-45CC-B868-F869FF5806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3506" y="3101675"/>
              <a:ext cx="235735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1" name="Oval 34">
              <a:extLst>
                <a:ext uri="{FF2B5EF4-FFF2-40B4-BE49-F238E27FC236}">
                  <a16:creationId xmlns:a16="http://schemas.microsoft.com/office/drawing/2014/main" id="{E3597838-A03B-4333-A34F-F5306905F0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5701" y="2365900"/>
              <a:ext cx="102652" cy="7539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5" name="Line 35">
              <a:extLst>
                <a:ext uri="{FF2B5EF4-FFF2-40B4-BE49-F238E27FC236}">
                  <a16:creationId xmlns:a16="http://schemas.microsoft.com/office/drawing/2014/main" id="{E89EB5A7-00BB-43DF-A753-CD8278BA20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70207" y="2447652"/>
              <a:ext cx="0" cy="654022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6" name="Line 36">
              <a:extLst>
                <a:ext uri="{FF2B5EF4-FFF2-40B4-BE49-F238E27FC236}">
                  <a16:creationId xmlns:a16="http://schemas.microsoft.com/office/drawing/2014/main" id="{9FA6AA3B-6A60-40FA-B30C-FDBF829491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14793" y="2392242"/>
              <a:ext cx="913873" cy="256159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7" name="Text Box 37">
              <a:extLst>
                <a:ext uri="{FF2B5EF4-FFF2-40B4-BE49-F238E27FC236}">
                  <a16:creationId xmlns:a16="http://schemas.microsoft.com/office/drawing/2014/main" id="{8DE225F5-4FB2-4934-968A-80EA7105D0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52186" y="3030822"/>
              <a:ext cx="735822" cy="463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fr-FR" altLang="fr-FR" sz="2000" i="1" baseline="0">
                  <a:latin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75" name="Line 45">
              <a:extLst>
                <a:ext uri="{FF2B5EF4-FFF2-40B4-BE49-F238E27FC236}">
                  <a16:creationId xmlns:a16="http://schemas.microsoft.com/office/drawing/2014/main" id="{119C3894-1695-48A4-9E5E-CB3F5385DF4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83833" y="2212386"/>
              <a:ext cx="885711" cy="167139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6" name="Line 46">
              <a:extLst>
                <a:ext uri="{FF2B5EF4-FFF2-40B4-BE49-F238E27FC236}">
                  <a16:creationId xmlns:a16="http://schemas.microsoft.com/office/drawing/2014/main" id="{C3308B31-7707-4430-B09A-77365948CED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70207" y="1842682"/>
              <a:ext cx="0" cy="1253543"/>
            </a:xfrm>
            <a:prstGeom prst="line">
              <a:avLst/>
            </a:prstGeom>
            <a:noFill/>
            <a:ln w="9525">
              <a:solidFill>
                <a:srgbClr val="80008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7" name="Line 47">
              <a:extLst>
                <a:ext uri="{FF2B5EF4-FFF2-40B4-BE49-F238E27FC236}">
                  <a16:creationId xmlns:a16="http://schemas.microsoft.com/office/drawing/2014/main" id="{0A166E66-D88B-413C-9ADE-661170BDD9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3396" y="2401326"/>
              <a:ext cx="2193839" cy="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8" name="Line 48">
              <a:extLst>
                <a:ext uri="{FF2B5EF4-FFF2-40B4-BE49-F238E27FC236}">
                  <a16:creationId xmlns:a16="http://schemas.microsoft.com/office/drawing/2014/main" id="{BB2A14A9-B4A8-4024-82F9-14B868EEE6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83833" y="2401326"/>
              <a:ext cx="1247263" cy="701257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9" name="Text Box 49">
                  <a:extLst>
                    <a:ext uri="{FF2B5EF4-FFF2-40B4-BE49-F238E27FC236}">
                      <a16:creationId xmlns:a16="http://schemas.microsoft.com/office/drawing/2014/main" id="{C4D96FF7-6CED-41CC-A8DD-FD47B5788A3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524050" y="3030822"/>
                  <a:ext cx="735822" cy="4632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0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oMath>
                    </m:oMathPara>
                  </a14:m>
                  <a:endParaRPr lang="fr-FR" altLang="fr-FR" sz="2000" i="1" baseline="0" dirty="0">
                    <a:solidFill>
                      <a:srgbClr val="00B050"/>
                    </a:solidFill>
                    <a:latin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79" name="Text Box 49">
                  <a:extLst>
                    <a:ext uri="{FF2B5EF4-FFF2-40B4-BE49-F238E27FC236}">
                      <a16:creationId xmlns:a16="http://schemas.microsoft.com/office/drawing/2014/main" id="{C4D96FF7-6CED-41CC-A8DD-FD47B5788A3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524050" y="3030822"/>
                  <a:ext cx="735822" cy="463266"/>
                </a:xfrm>
                <a:prstGeom prst="rect">
                  <a:avLst/>
                </a:prstGeom>
                <a:blipFill>
                  <a:blip r:embed="rId36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0" name="Arc 50">
              <a:extLst>
                <a:ext uri="{FF2B5EF4-FFF2-40B4-BE49-F238E27FC236}">
                  <a16:creationId xmlns:a16="http://schemas.microsoft.com/office/drawing/2014/main" id="{DC6298D0-521A-42C7-9893-9454E2701CEC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2026235" y="2414951"/>
              <a:ext cx="129904" cy="259792"/>
            </a:xfrm>
            <a:custGeom>
              <a:avLst/>
              <a:gdLst>
                <a:gd name="G0" fmla="+- 0 0 0"/>
                <a:gd name="G1" fmla="+- 18710 0 0"/>
                <a:gd name="G2" fmla="+- 21600 0 0"/>
                <a:gd name="T0" fmla="*/ 10793 w 21600"/>
                <a:gd name="T1" fmla="*/ 0 h 18710"/>
                <a:gd name="T2" fmla="*/ 21600 w 21600"/>
                <a:gd name="T3" fmla="*/ 18710 h 18710"/>
                <a:gd name="T4" fmla="*/ 0 w 21600"/>
                <a:gd name="T5" fmla="*/ 18710 h 18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18710" fill="none" extrusionOk="0">
                  <a:moveTo>
                    <a:pt x="10793" y="-1"/>
                  </a:moveTo>
                  <a:cubicBezTo>
                    <a:pt x="17480" y="3857"/>
                    <a:pt x="21600" y="10990"/>
                    <a:pt x="21600" y="18710"/>
                  </a:cubicBezTo>
                </a:path>
                <a:path w="21600" h="18710" stroke="0" extrusionOk="0">
                  <a:moveTo>
                    <a:pt x="10793" y="-1"/>
                  </a:moveTo>
                  <a:cubicBezTo>
                    <a:pt x="17480" y="3857"/>
                    <a:pt x="21600" y="10990"/>
                    <a:pt x="21600" y="18710"/>
                  </a:cubicBezTo>
                  <a:lnTo>
                    <a:pt x="0" y="1871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arrow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1" name="Arc 51">
              <a:extLst>
                <a:ext uri="{FF2B5EF4-FFF2-40B4-BE49-F238E27FC236}">
                  <a16:creationId xmlns:a16="http://schemas.microsoft.com/office/drawing/2014/main" id="{2B33E6F2-2E9E-4D14-8C4E-2473AC047256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1964462" y="2280513"/>
              <a:ext cx="129904" cy="255250"/>
            </a:xfrm>
            <a:custGeom>
              <a:avLst/>
              <a:gdLst>
                <a:gd name="G0" fmla="+- 0 0 0"/>
                <a:gd name="G1" fmla="+- 11211 0 0"/>
                <a:gd name="G2" fmla="+- 21600 0 0"/>
                <a:gd name="T0" fmla="*/ 18463 w 21600"/>
                <a:gd name="T1" fmla="*/ 0 h 18398"/>
                <a:gd name="T2" fmla="*/ 20369 w 21600"/>
                <a:gd name="T3" fmla="*/ 18398 h 18398"/>
                <a:gd name="T4" fmla="*/ 0 w 21600"/>
                <a:gd name="T5" fmla="*/ 11211 h 18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18398" fill="none" extrusionOk="0">
                  <a:moveTo>
                    <a:pt x="18462" y="0"/>
                  </a:moveTo>
                  <a:cubicBezTo>
                    <a:pt x="20514" y="3379"/>
                    <a:pt x="21600" y="7257"/>
                    <a:pt x="21600" y="11211"/>
                  </a:cubicBezTo>
                  <a:cubicBezTo>
                    <a:pt x="21600" y="13659"/>
                    <a:pt x="21183" y="16089"/>
                    <a:pt x="20369" y="18398"/>
                  </a:cubicBezTo>
                </a:path>
                <a:path w="21600" h="18398" stroke="0" extrusionOk="0">
                  <a:moveTo>
                    <a:pt x="18462" y="0"/>
                  </a:moveTo>
                  <a:cubicBezTo>
                    <a:pt x="20514" y="3379"/>
                    <a:pt x="21600" y="7257"/>
                    <a:pt x="21600" y="11211"/>
                  </a:cubicBezTo>
                  <a:cubicBezTo>
                    <a:pt x="21600" y="13659"/>
                    <a:pt x="21183" y="16089"/>
                    <a:pt x="20369" y="18398"/>
                  </a:cubicBezTo>
                  <a:lnTo>
                    <a:pt x="0" y="11211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arrow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2" name="Text Box 52">
              <a:extLst>
                <a:ext uri="{FF2B5EF4-FFF2-40B4-BE49-F238E27FC236}">
                  <a16:creationId xmlns:a16="http://schemas.microsoft.com/office/drawing/2014/main" id="{B63B45F1-D65B-4F57-9760-3A8FE4509B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81648" y="2095207"/>
              <a:ext cx="1133711" cy="730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endParaRPr lang="en-GB" altLang="fr-FR" sz="2000" baseline="0">
                <a:latin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2" name="Text Box 24">
                  <a:extLst>
                    <a:ext uri="{FF2B5EF4-FFF2-40B4-BE49-F238E27FC236}">
                      <a16:creationId xmlns:a16="http://schemas.microsoft.com/office/drawing/2014/main" id="{5CE8D55A-C68E-490F-A71A-EE7E75615D0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303705" y="1501137"/>
                  <a:ext cx="563563" cy="7018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l" eaLnBrk="0"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0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fr-FR" altLang="fr-FR" sz="2000" i="1" baseline="0" dirty="0">
                    <a:latin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02" name="Text Box 24">
                  <a:extLst>
                    <a:ext uri="{FF2B5EF4-FFF2-40B4-BE49-F238E27FC236}">
                      <a16:creationId xmlns:a16="http://schemas.microsoft.com/office/drawing/2014/main" id="{5CE8D55A-C68E-490F-A71A-EE7E75615D0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303705" y="1501137"/>
                  <a:ext cx="563563" cy="701824"/>
                </a:xfrm>
                <a:prstGeom prst="rect">
                  <a:avLst/>
                </a:prstGeom>
                <a:blipFill>
                  <a:blip r:embed="rId37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3" name="Text Box 27">
              <a:extLst>
                <a:ext uri="{FF2B5EF4-FFF2-40B4-BE49-F238E27FC236}">
                  <a16:creationId xmlns:a16="http://schemas.microsoft.com/office/drawing/2014/main" id="{C5FCD191-FC6D-48D5-94AC-CD23B8BD55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68638" y="2969668"/>
              <a:ext cx="676275" cy="518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fr-FR" altLang="fr-FR" sz="2000" i="1" baseline="0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s</a:t>
              </a:r>
            </a:p>
          </p:txBody>
        </p:sp>
      </p:grpSp>
      <p:pic>
        <p:nvPicPr>
          <p:cNvPr id="62" name="Image 61">
            <a:extLst>
              <a:ext uri="{FF2B5EF4-FFF2-40B4-BE49-F238E27FC236}">
                <a16:creationId xmlns:a16="http://schemas.microsoft.com/office/drawing/2014/main" id="{8CB13875-A3E0-4DC5-8AC7-E0173BFEA0CD}"/>
              </a:ext>
            </a:extLst>
          </p:cNvPr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545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7F3EB65F-7257-4691-9658-72721989C5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169377" y="2982924"/>
            <a:ext cx="10065106" cy="77787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altLang="fr-FR" sz="40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Periodic</a:t>
            </a:r>
            <a:r>
              <a:rPr lang="fr-FR" altLang="fr-FR" sz="40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transport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DA96035-FC83-4C65-8AA2-7D568B25EDB0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39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357E20D-ED26-4D6D-8965-FE334F54BC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  <p:sp>
        <p:nvSpPr>
          <p:cNvPr id="5" name="Text Box 4">
            <a:extLst>
              <a:ext uri="{FF2B5EF4-FFF2-40B4-BE49-F238E27FC236}">
                <a16:creationId xmlns:a16="http://schemas.microsoft.com/office/drawing/2014/main" id="{539380FC-261D-4433-92C6-A557585C0C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28036" y="0"/>
            <a:ext cx="66396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2800" baseline="0" dirty="0">
                <a:latin typeface="Times New Roman" panose="02020603050405020304" pitchFamily="18" charset="0"/>
              </a:rPr>
              <a:t>31’</a:t>
            </a:r>
          </a:p>
        </p:txBody>
      </p:sp>
    </p:spTree>
    <p:extLst>
      <p:ext uri="{BB962C8B-B14F-4D97-AF65-F5344CB8AC3E}">
        <p14:creationId xmlns:p14="http://schemas.microsoft.com/office/powerpoint/2010/main" val="697582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9EB7986B-2EAC-4154-814C-5DE86673EF7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229600" cy="77787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Particle definition</a:t>
            </a:r>
          </a:p>
        </p:txBody>
      </p:sp>
      <p:sp>
        <p:nvSpPr>
          <p:cNvPr id="26" name="Rectangle 2">
            <a:extLst>
              <a:ext uri="{FF2B5EF4-FFF2-40B4-BE49-F238E27FC236}">
                <a16:creationId xmlns:a16="http://schemas.microsoft.com/office/drawing/2014/main" id="{052F3581-A316-41C0-86A4-13F67A35A0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08368" y="179726"/>
            <a:ext cx="2736304" cy="59497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fr-FR" sz="20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(considered as known)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E996C223-595B-49C9-9581-4E1891EEC95B}"/>
              </a:ext>
            </a:extLst>
          </p:cNvPr>
          <p:cNvGrpSpPr/>
          <p:nvPr/>
        </p:nvGrpSpPr>
        <p:grpSpPr>
          <a:xfrm>
            <a:off x="524118" y="1084211"/>
            <a:ext cx="6376104" cy="1184205"/>
            <a:chOff x="524118" y="1084211"/>
            <a:chExt cx="6376104" cy="118420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908EA317-7AF6-46EC-B8A5-C604F4809255}"/>
                </a:ext>
              </a:extLst>
            </p:cNvPr>
            <p:cNvSpPr/>
            <p:nvPr/>
          </p:nvSpPr>
          <p:spPr>
            <a:xfrm>
              <a:off x="958362" y="1811216"/>
              <a:ext cx="1178169" cy="4572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 Box 5">
                  <a:extLst>
                    <a:ext uri="{FF2B5EF4-FFF2-40B4-BE49-F238E27FC236}">
                      <a16:creationId xmlns:a16="http://schemas.microsoft.com/office/drawing/2014/main" id="{C132AB51-4775-435E-AB04-B16B112FCC2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37356" y="1798286"/>
                  <a:ext cx="1648208" cy="46166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l"/>
                  <a:r>
                    <a:rPr lang="fr-FR" altLang="fr-FR" sz="2400" b="1" baseline="0" dirty="0">
                      <a:solidFill>
                        <a:srgbClr val="002060"/>
                      </a:solidFill>
                      <a:latin typeface="Times New Roman" panose="02020603050405020304" pitchFamily="18" charset="0"/>
                    </a:rPr>
                    <a:t>Position</a:t>
                  </a:r>
                  <a:r>
                    <a:rPr lang="fr-FR" altLang="fr-FR" sz="2400" baseline="0" dirty="0">
                      <a:latin typeface="Times New Roman" panose="02020603050405020304" pitchFamily="18" charset="0"/>
                    </a:rPr>
                    <a:t> :</a:t>
                  </a:r>
                  <a:r>
                    <a:rPr lang="fr-FR" altLang="fr-FR" sz="2400" baseline="0" dirty="0">
                      <a:solidFill>
                        <a:srgbClr val="002060"/>
                      </a:solidFill>
                      <a:latin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24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4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</m:acc>
                    </m:oMath>
                  </a14:m>
                  <a:endParaRPr lang="fr-FR" altLang="fr-FR" sz="2400" b="1" baseline="0" dirty="0">
                    <a:solidFill>
                      <a:srgbClr val="00206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4" name="Text Box 5">
                  <a:extLst>
                    <a:ext uri="{FF2B5EF4-FFF2-40B4-BE49-F238E27FC236}">
                      <a16:creationId xmlns:a16="http://schemas.microsoft.com/office/drawing/2014/main" id="{C132AB51-4775-435E-AB04-B16B112FCC2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37356" y="1798286"/>
                  <a:ext cx="1648208" cy="461665"/>
                </a:xfrm>
                <a:prstGeom prst="rect">
                  <a:avLst/>
                </a:prstGeom>
                <a:blipFill>
                  <a:blip r:embed="rId3"/>
                  <a:stretch>
                    <a:fillRect l="-5926" t="-10526" b="-28947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Text Box 5">
              <a:extLst>
                <a:ext uri="{FF2B5EF4-FFF2-40B4-BE49-F238E27FC236}">
                  <a16:creationId xmlns:a16="http://schemas.microsoft.com/office/drawing/2014/main" id="{5926330B-B421-4B63-8EA1-3B01DE9BD2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4118" y="1084211"/>
              <a:ext cx="6376104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FR" altLang="fr-FR" sz="2400" dirty="0">
                  <a:latin typeface="Times New Roman" panose="02020603050405020304" pitchFamily="18" charset="0"/>
                </a:rPr>
                <a:t>In 3D-dynamics world, the </a:t>
              </a:r>
              <a:r>
                <a:rPr lang="fr-FR" altLang="fr-FR" sz="2400" dirty="0" err="1">
                  <a:latin typeface="Times New Roman" panose="02020603050405020304" pitchFamily="18" charset="0"/>
                </a:rPr>
                <a:t>particle</a:t>
              </a:r>
              <a:r>
                <a:rPr lang="fr-FR" altLang="fr-FR" sz="2400" dirty="0">
                  <a:latin typeface="Times New Roman" panose="02020603050405020304" pitchFamily="18" charset="0"/>
                </a:rPr>
                <a:t> </a:t>
              </a:r>
              <a:r>
                <a:rPr lang="fr-FR" altLang="fr-FR" sz="2400" dirty="0" err="1">
                  <a:latin typeface="Times New Roman" panose="02020603050405020304" pitchFamily="18" charset="0"/>
                </a:rPr>
                <a:t>is</a:t>
              </a:r>
              <a:r>
                <a:rPr lang="fr-FR" altLang="fr-FR" sz="2400" dirty="0">
                  <a:latin typeface="Times New Roman" panose="02020603050405020304" pitchFamily="18" charset="0"/>
                </a:rPr>
                <a:t> a </a:t>
              </a:r>
              <a:r>
                <a:rPr lang="fr-FR" altLang="fr-FR" sz="3600" b="1" baseline="0" dirty="0">
                  <a:latin typeface="Times New Roman" panose="02020603050405020304" pitchFamily="18" charset="0"/>
                </a:rPr>
                <a:t>dot</a:t>
              </a:r>
              <a:r>
                <a:rPr lang="fr-FR" altLang="fr-FR" sz="2400" baseline="0" dirty="0">
                  <a:latin typeface="Times New Roman" panose="02020603050405020304" pitchFamily="18" charset="0"/>
                </a:rPr>
                <a:t> at :</a:t>
              </a:r>
              <a:endParaRPr lang="fr-FR" altLang="fr-FR" sz="2400" b="1" baseline="0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  <p:cxnSp>
          <p:nvCxnSpPr>
            <p:cNvPr id="5" name="Connecteur droit avec flèche 4">
              <a:extLst>
                <a:ext uri="{FF2B5EF4-FFF2-40B4-BE49-F238E27FC236}">
                  <a16:creationId xmlns:a16="http://schemas.microsoft.com/office/drawing/2014/main" id="{8C93C508-086E-4FAA-9AF2-C050B74E519C}"/>
                </a:ext>
              </a:extLst>
            </p:cNvPr>
            <p:cNvCxnSpPr/>
            <p:nvPr/>
          </p:nvCxnSpPr>
          <p:spPr>
            <a:xfrm>
              <a:off x="1002323" y="1890347"/>
              <a:ext cx="1116623" cy="0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ZoneTexte 31">
            <a:extLst>
              <a:ext uri="{FF2B5EF4-FFF2-40B4-BE49-F238E27FC236}">
                <a16:creationId xmlns:a16="http://schemas.microsoft.com/office/drawing/2014/main" id="{1287A027-77AB-4EDA-BF88-81F769D8ECED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4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36" name="Image 35">
            <a:extLst>
              <a:ext uri="{FF2B5EF4-FFF2-40B4-BE49-F238E27FC236}">
                <a16:creationId xmlns:a16="http://schemas.microsoft.com/office/drawing/2014/main" id="{2E47639E-03BB-431A-B91D-25816CD8CD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  <p:grpSp>
        <p:nvGrpSpPr>
          <p:cNvPr id="7" name="Groupe 6">
            <a:extLst>
              <a:ext uri="{FF2B5EF4-FFF2-40B4-BE49-F238E27FC236}">
                <a16:creationId xmlns:a16="http://schemas.microsoft.com/office/drawing/2014/main" id="{02A11BB3-340C-41A0-8EF9-B2C7503C2B98}"/>
              </a:ext>
            </a:extLst>
          </p:cNvPr>
          <p:cNvGrpSpPr/>
          <p:nvPr/>
        </p:nvGrpSpPr>
        <p:grpSpPr>
          <a:xfrm>
            <a:off x="532910" y="653389"/>
            <a:ext cx="8056166" cy="470457"/>
            <a:chOff x="532910" y="653389"/>
            <a:chExt cx="8056166" cy="470457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76A19D0D-84E4-4B1D-92E9-63C3DDA18082}"/>
                </a:ext>
              </a:extLst>
            </p:cNvPr>
            <p:cNvSpPr/>
            <p:nvPr/>
          </p:nvSpPr>
          <p:spPr>
            <a:xfrm>
              <a:off x="7789986" y="694593"/>
              <a:ext cx="720968" cy="42203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25" name="Text Box 5">
                  <a:extLst>
                    <a:ext uri="{FF2B5EF4-FFF2-40B4-BE49-F238E27FC236}">
                      <a16:creationId xmlns:a16="http://schemas.microsoft.com/office/drawing/2014/main" id="{376776CF-4A24-4152-85FE-694A2E5017E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32910" y="662181"/>
                  <a:ext cx="2124171" cy="46166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l"/>
                  <a:r>
                    <a:rPr lang="fr-FR" altLang="fr-FR" sz="2400" baseline="0" dirty="0">
                      <a:latin typeface="Times New Roman" panose="02020603050405020304" pitchFamily="18" charset="0"/>
                    </a:rPr>
                    <a:t>A </a:t>
                  </a:r>
                  <a:r>
                    <a:rPr lang="fr-FR" altLang="fr-FR" sz="2400" b="1" baseline="0" dirty="0" err="1">
                      <a:latin typeface="Times New Roman" panose="02020603050405020304" pitchFamily="18" charset="0"/>
                    </a:rPr>
                    <a:t>rest</a:t>
                  </a:r>
                  <a:r>
                    <a:rPr lang="fr-FR" altLang="fr-FR" sz="2400" b="1" baseline="0" dirty="0">
                      <a:latin typeface="Times New Roman" panose="02020603050405020304" pitchFamily="18" charset="0"/>
                    </a:rPr>
                    <a:t> mass</a:t>
                  </a:r>
                  <a:r>
                    <a:rPr lang="fr-FR" altLang="fr-FR" sz="2400" baseline="0" dirty="0">
                      <a:latin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fr-FR" sz="2400" b="1" i="1" smtClean="0">
                          <a:latin typeface="Cambria Math" panose="02040503050406030204" pitchFamily="18" charset="0"/>
                        </a:rPr>
                        <m:t>𝒎</m:t>
                      </m:r>
                    </m:oMath>
                  </a14:m>
                  <a:endParaRPr lang="fr-FR" altLang="fr-FR" sz="2400" b="1" baseline="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5125" name="Text Box 5">
                  <a:extLst>
                    <a:ext uri="{FF2B5EF4-FFF2-40B4-BE49-F238E27FC236}">
                      <a16:creationId xmlns:a16="http://schemas.microsoft.com/office/drawing/2014/main" id="{376776CF-4A24-4152-85FE-694A2E5017E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32910" y="662181"/>
                  <a:ext cx="2124171" cy="461665"/>
                </a:xfrm>
                <a:prstGeom prst="rect">
                  <a:avLst/>
                </a:prstGeom>
                <a:blipFill>
                  <a:blip r:embed="rId5"/>
                  <a:stretch>
                    <a:fillRect l="-4298" t="-10667" b="-30667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 Box 5">
                  <a:extLst>
                    <a:ext uri="{FF2B5EF4-FFF2-40B4-BE49-F238E27FC236}">
                      <a16:creationId xmlns:a16="http://schemas.microsoft.com/office/drawing/2014/main" id="{2F0EAB73-FAE9-477E-9ED9-22F41351C87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800219" y="653389"/>
                  <a:ext cx="2146742" cy="46166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l"/>
                  <a:r>
                    <a:rPr lang="fr-FR" altLang="fr-FR" sz="2400" baseline="0" dirty="0">
                      <a:latin typeface="Times New Roman" panose="02020603050405020304" pitchFamily="18" charset="0"/>
                    </a:rPr>
                    <a:t>and a </a:t>
                  </a:r>
                  <a:r>
                    <a:rPr lang="fr-FR" altLang="fr-FR" sz="2400" b="1" baseline="0" dirty="0">
                      <a:latin typeface="Times New Roman" panose="02020603050405020304" pitchFamily="18" charset="0"/>
                    </a:rPr>
                    <a:t>charge</a:t>
                  </a:r>
                  <a:r>
                    <a:rPr lang="fr-FR" altLang="fr-FR" sz="2400" baseline="0" dirty="0">
                      <a:latin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fr-FR" sz="2400" b="1" i="1" smtClean="0">
                          <a:latin typeface="Cambria Math" panose="02040503050406030204" pitchFamily="18" charset="0"/>
                        </a:rPr>
                        <m:t>𝒒</m:t>
                      </m:r>
                    </m:oMath>
                  </a14:m>
                  <a:endParaRPr lang="fr-FR" altLang="fr-FR" sz="2400" b="1" baseline="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0" name="Text Box 5">
                  <a:extLst>
                    <a:ext uri="{FF2B5EF4-FFF2-40B4-BE49-F238E27FC236}">
                      <a16:creationId xmlns:a16="http://schemas.microsoft.com/office/drawing/2014/main" id="{2F0EAB73-FAE9-477E-9ED9-22F41351C87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800219" y="653389"/>
                  <a:ext cx="2146742" cy="461665"/>
                </a:xfrm>
                <a:prstGeom prst="rect">
                  <a:avLst/>
                </a:prstGeom>
                <a:blipFill>
                  <a:blip r:embed="rId6"/>
                  <a:stretch>
                    <a:fillRect l="-4249" t="-10526" b="-28947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 Box 5">
                  <a:extLst>
                    <a:ext uri="{FF2B5EF4-FFF2-40B4-BE49-F238E27FC236}">
                      <a16:creationId xmlns:a16="http://schemas.microsoft.com/office/drawing/2014/main" id="{DDCA875E-B819-4E59-AFF0-7AD9FBB749C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715119" y="653389"/>
                  <a:ext cx="873957" cy="46166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b="1" i="1" smtClean="0">
                            <a:latin typeface="Cambria Math" panose="02040503050406030204" pitchFamily="18" charset="0"/>
                          </a:rPr>
                          <m:t>𝒒</m:t>
                        </m:r>
                        <m:r>
                          <a:rPr lang="fr-FR" sz="2400" b="1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fr-FR" sz="2400" b="1" i="1" smtClean="0">
                            <a:latin typeface="Cambria Math" panose="02040503050406030204" pitchFamily="18" charset="0"/>
                          </a:rPr>
                          <m:t>𝒎</m:t>
                        </m:r>
                      </m:oMath>
                    </m:oMathPara>
                  </a14:m>
                  <a:endParaRPr lang="fr-FR" altLang="fr-FR" sz="2400" b="1" baseline="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3" name="Text Box 5">
                  <a:extLst>
                    <a:ext uri="{FF2B5EF4-FFF2-40B4-BE49-F238E27FC236}">
                      <a16:creationId xmlns:a16="http://schemas.microsoft.com/office/drawing/2014/main" id="{DDCA875E-B819-4E59-AFF0-7AD9FBB749C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715119" y="653389"/>
                  <a:ext cx="873957" cy="461665"/>
                </a:xfrm>
                <a:prstGeom prst="rect">
                  <a:avLst/>
                </a:prstGeom>
                <a:blipFill>
                  <a:blip r:embed="rId7"/>
                  <a:stretch>
                    <a:fillRect b="-19737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" name="Connecteur droit avec flèche 3">
              <a:extLst>
                <a:ext uri="{FF2B5EF4-FFF2-40B4-BE49-F238E27FC236}">
                  <a16:creationId xmlns:a16="http://schemas.microsoft.com/office/drawing/2014/main" id="{E52F1CA2-6CF3-4046-B34D-11367C1296E8}"/>
                </a:ext>
              </a:extLst>
            </p:cNvPr>
            <p:cNvCxnSpPr/>
            <p:nvPr/>
          </p:nvCxnSpPr>
          <p:spPr>
            <a:xfrm>
              <a:off x="5802923" y="940776"/>
              <a:ext cx="1248507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AB42C24B-AEDC-496F-B23A-5E78F3608AD0}"/>
              </a:ext>
            </a:extLst>
          </p:cNvPr>
          <p:cNvGrpSpPr/>
          <p:nvPr/>
        </p:nvGrpSpPr>
        <p:grpSpPr>
          <a:xfrm>
            <a:off x="394677" y="2365131"/>
            <a:ext cx="9640869" cy="4231115"/>
            <a:chOff x="394677" y="2365131"/>
            <a:chExt cx="9640869" cy="4231115"/>
          </a:xfrm>
        </p:grpSpPr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FBF4573F-E46F-47FC-A290-D278FF94BA76}"/>
                </a:ext>
              </a:extLst>
            </p:cNvPr>
            <p:cNvGrpSpPr/>
            <p:nvPr/>
          </p:nvGrpSpPr>
          <p:grpSpPr>
            <a:xfrm>
              <a:off x="394677" y="2365131"/>
              <a:ext cx="9640869" cy="4231115"/>
              <a:chOff x="394677" y="2365131"/>
              <a:chExt cx="9640869" cy="4231115"/>
            </a:xfrm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875A7D66-F366-4C34-86FD-9EB25E2A06E3}"/>
                  </a:ext>
                </a:extLst>
              </p:cNvPr>
              <p:cNvSpPr/>
              <p:nvPr/>
            </p:nvSpPr>
            <p:spPr>
              <a:xfrm>
                <a:off x="967154" y="2365131"/>
                <a:ext cx="1099038" cy="465992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75A9EB69-37FB-4A39-959A-8CA17D4C32D5}"/>
                  </a:ext>
                </a:extLst>
              </p:cNvPr>
              <p:cNvSpPr/>
              <p:nvPr/>
            </p:nvSpPr>
            <p:spPr>
              <a:xfrm>
                <a:off x="5926015" y="2435468"/>
                <a:ext cx="2822331" cy="395654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2" name="Text Box 5">
                    <a:extLst>
                      <a:ext uri="{FF2B5EF4-FFF2-40B4-BE49-F238E27FC236}">
                        <a16:creationId xmlns:a16="http://schemas.microsoft.com/office/drawing/2014/main" id="{AE4C7701-AF7A-4A5A-A2A9-99A9FB92C006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56329" y="2386389"/>
                    <a:ext cx="9079217" cy="461665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GB" altLang="fr-FR" sz="2400" b="1" baseline="0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</a:rPr>
                      <a:t>Motion</a:t>
                    </a:r>
                    <a:r>
                      <a:rPr lang="en-GB" altLang="fr-FR" sz="2400" baseline="0" dirty="0">
                        <a:latin typeface="Times New Roman" panose="02020603050405020304" pitchFamily="18" charset="0"/>
                      </a:rPr>
                      <a:t> : change of </a:t>
                    </a:r>
                    <a14:m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GB" sz="2400" b="1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400" b="1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𝒓</m:t>
                            </m:r>
                          </m:e>
                        </m:acc>
                      </m:oMath>
                    </a14:m>
                    <a:r>
                      <a:rPr lang="en-GB" altLang="fr-FR" sz="2400" baseline="0" dirty="0">
                        <a:latin typeface="Times New Roman" panose="02020603050405020304" pitchFamily="18" charset="0"/>
                      </a:rPr>
                      <a:t> with respect to an </a:t>
                    </a:r>
                    <a:r>
                      <a:rPr lang="en-GB" altLang="fr-FR" sz="2400" b="1" baseline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</a:rPr>
                      <a:t>independent variable </a:t>
                    </a:r>
                    <a:r>
                      <a:rPr lang="en-GB" altLang="fr-FR" sz="2400" baseline="0" dirty="0">
                        <a:latin typeface="Times New Roman" panose="02020603050405020304" pitchFamily="18" charset="0"/>
                      </a:rPr>
                      <a:t>(</a:t>
                    </a:r>
                    <a:r>
                      <a:rPr lang="en-GB" altLang="fr-FR" sz="2400" b="1" baseline="0" dirty="0">
                        <a:latin typeface="Times New Roman" panose="02020603050405020304" pitchFamily="18" charset="0"/>
                      </a:rPr>
                      <a:t>time</a:t>
                    </a:r>
                    <a:r>
                      <a:rPr lang="en-GB" altLang="fr-FR" sz="2400" baseline="0" dirty="0">
                        <a:latin typeface="Times New Roman" panose="02020603050405020304" pitchFamily="18" charset="0"/>
                      </a:rPr>
                      <a:t>: </a:t>
                    </a:r>
                    <a14:m>
                      <m:oMath xmlns:m="http://schemas.openxmlformats.org/officeDocument/2006/math">
                        <m:r>
                          <a:rPr lang="fr-FR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oMath>
                    </a14:m>
                    <a:r>
                      <a:rPr lang="en-GB" altLang="fr-FR" sz="2400" baseline="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a:t>)</a:t>
                    </a:r>
                  </a:p>
                </p:txBody>
              </p:sp>
            </mc:Choice>
            <mc:Fallback xmlns="">
              <p:sp>
                <p:nvSpPr>
                  <p:cNvPr id="52" name="Text Box 5">
                    <a:extLst>
                      <a:ext uri="{FF2B5EF4-FFF2-40B4-BE49-F238E27FC236}">
                        <a16:creationId xmlns:a16="http://schemas.microsoft.com/office/drawing/2014/main" id="{AE4C7701-AF7A-4A5A-A2A9-99A9FB92C00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956329" y="2386389"/>
                    <a:ext cx="9079217" cy="461665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1075" t="-11842" r="-470" b="-28947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6" name="Groupe 5">
                <a:extLst>
                  <a:ext uri="{FF2B5EF4-FFF2-40B4-BE49-F238E27FC236}">
                    <a16:creationId xmlns:a16="http://schemas.microsoft.com/office/drawing/2014/main" id="{6AFFBA24-D24E-44DE-AFC9-15AFBDA0E833}"/>
                  </a:ext>
                </a:extLst>
              </p:cNvPr>
              <p:cNvGrpSpPr/>
              <p:nvPr/>
            </p:nvGrpSpPr>
            <p:grpSpPr>
              <a:xfrm>
                <a:off x="394677" y="2884196"/>
                <a:ext cx="9439828" cy="3712050"/>
                <a:chOff x="395576" y="2482986"/>
                <a:chExt cx="10454201" cy="4110934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5" name="Text Box 17">
                      <a:extLst>
                        <a:ext uri="{FF2B5EF4-FFF2-40B4-BE49-F238E27FC236}">
                          <a16:creationId xmlns:a16="http://schemas.microsoft.com/office/drawing/2014/main" id="{C6337A66-1591-410D-88CF-8AB615D6CFB7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290192" y="4210979"/>
                      <a:ext cx="2315502" cy="44310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/>
                    <a:p>
                      <a:pPr algn="l"/>
                      <a:r>
                        <a:rPr lang="fr-FR" altLang="fr-FR" sz="2000" baseline="0" dirty="0" err="1">
                          <a:latin typeface="Times New Roman" panose="02020603050405020304" pitchFamily="18" charset="0"/>
                        </a:rPr>
                        <a:t>Kinetic</a:t>
                      </a:r>
                      <a:r>
                        <a:rPr lang="fr-FR" altLang="fr-FR" sz="2000" baseline="0" dirty="0"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fr-FR" altLang="fr-FR" sz="2000" baseline="0" dirty="0" err="1">
                          <a:latin typeface="Times New Roman" panose="02020603050405020304" pitchFamily="18" charset="0"/>
                        </a:rPr>
                        <a:t>energy</a:t>
                      </a:r>
                      <a:r>
                        <a:rPr lang="fr-FR" altLang="fr-FR" sz="2000" baseline="0" dirty="0">
                          <a:latin typeface="Times New Roman" panose="02020603050405020304" pitchFamily="18" charset="0"/>
                        </a:rPr>
                        <a:t> : </a:t>
                      </a:r>
                      <a14:m>
                        <m:oMath xmlns:m="http://schemas.openxmlformats.org/officeDocument/2006/math">
                          <m:r>
                            <a:rPr lang="fr-FR" sz="20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𝑲</m:t>
                          </m:r>
                        </m:oMath>
                      </a14:m>
                      <a:endParaRPr lang="fr-FR" altLang="fr-FR" sz="2000" b="1" baseline="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35" name="Text Box 17">
                      <a:extLst>
                        <a:ext uri="{FF2B5EF4-FFF2-40B4-BE49-F238E27FC236}">
                          <a16:creationId xmlns:a16="http://schemas.microsoft.com/office/drawing/2014/main" id="{C6337A66-1591-410D-88CF-8AB615D6CFB7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1290192" y="4210979"/>
                      <a:ext cx="2315502" cy="443104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 l="-2915" t="-7576" b="-25758"/>
                      </a:stretch>
                    </a:blipFill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7" name="Text Box 18">
                      <a:extLst>
                        <a:ext uri="{FF2B5EF4-FFF2-40B4-BE49-F238E27FC236}">
                          <a16:creationId xmlns:a16="http://schemas.microsoft.com/office/drawing/2014/main" id="{40107A56-C44E-4CED-B802-59DF3B2B4153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271464" y="3668898"/>
                      <a:ext cx="2119940" cy="44310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/>
                    <a:p>
                      <a:pPr algn="l"/>
                      <a:r>
                        <a:rPr lang="fr-FR" altLang="fr-FR" sz="2000" dirty="0">
                          <a:latin typeface="Times New Roman" panose="02020603050405020304" pitchFamily="18" charset="0"/>
                        </a:rPr>
                        <a:t>Total </a:t>
                      </a:r>
                      <a:r>
                        <a:rPr lang="fr-FR" altLang="fr-FR" sz="2000" dirty="0" err="1">
                          <a:latin typeface="Times New Roman" panose="02020603050405020304" pitchFamily="18" charset="0"/>
                        </a:rPr>
                        <a:t>e</a:t>
                      </a:r>
                      <a:r>
                        <a:rPr lang="fr-FR" altLang="fr-FR" sz="2000" baseline="0" dirty="0" err="1">
                          <a:latin typeface="Times New Roman" panose="02020603050405020304" pitchFamily="18" charset="0"/>
                        </a:rPr>
                        <a:t>nergy</a:t>
                      </a:r>
                      <a:r>
                        <a:rPr lang="fr-FR" altLang="fr-FR" sz="2000" baseline="0" dirty="0">
                          <a:latin typeface="Times New Roman" panose="02020603050405020304" pitchFamily="18" charset="0"/>
                        </a:rPr>
                        <a:t> : </a:t>
                      </a:r>
                      <a14:m>
                        <m:oMath xmlns:m="http://schemas.openxmlformats.org/officeDocument/2006/math">
                          <m:r>
                            <a:rPr lang="fr-FR" sz="20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𝑾</m:t>
                          </m:r>
                        </m:oMath>
                      </a14:m>
                      <a:endParaRPr lang="fr-FR" altLang="fr-FR" sz="2000" b="1" baseline="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37" name="Text Box 18">
                      <a:extLst>
                        <a:ext uri="{FF2B5EF4-FFF2-40B4-BE49-F238E27FC236}">
                          <a16:creationId xmlns:a16="http://schemas.microsoft.com/office/drawing/2014/main" id="{40107A56-C44E-4CED-B802-59DF3B2B4153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1271464" y="3668898"/>
                      <a:ext cx="2119940" cy="443104"/>
                    </a:xfrm>
                    <a:prstGeom prst="rect">
                      <a:avLst/>
                    </a:prstGeom>
                    <a:blipFill>
                      <a:blip r:embed="rId10"/>
                      <a:stretch>
                        <a:fillRect l="-3175" t="-9231" b="-27692"/>
                      </a:stretch>
                    </a:blipFill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8" name="Text Box 19">
                      <a:extLst>
                        <a:ext uri="{FF2B5EF4-FFF2-40B4-BE49-F238E27FC236}">
                          <a16:creationId xmlns:a16="http://schemas.microsoft.com/office/drawing/2014/main" id="{899A5E22-0F6A-452C-997C-6E467302E1C2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305118" y="3123076"/>
                      <a:ext cx="3268247" cy="44310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fr-FR" altLang="fr-FR" sz="2000" baseline="0" dirty="0">
                          <a:latin typeface="Times New Roman" panose="02020603050405020304" pitchFamily="18" charset="0"/>
                        </a:rPr>
                        <a:t>Momentum : </a:t>
                      </a:r>
                      <a14:m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fr-FR" sz="2000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20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</m:acc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fr-FR" sz="20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fr-FR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fr-F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r>
                            <a:rPr lang="fr-F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acc>
                            <m:accPr>
                              <m:chr m:val="⃗"/>
                              <m:ctrlPr>
                                <a:rPr lang="fr-FR" sz="2000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2000" b="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</m:oMath>
                      </a14:m>
                      <a:endParaRPr lang="fr-FR" altLang="fr-FR" sz="2000" b="1" baseline="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38" name="Text Box 19">
                      <a:extLst>
                        <a:ext uri="{FF2B5EF4-FFF2-40B4-BE49-F238E27FC236}">
                          <a16:creationId xmlns:a16="http://schemas.microsoft.com/office/drawing/2014/main" id="{899A5E22-0F6A-452C-997C-6E467302E1C2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1305118" y="3123076"/>
                      <a:ext cx="3268247" cy="443104"/>
                    </a:xfrm>
                    <a:prstGeom prst="rect">
                      <a:avLst/>
                    </a:prstGeom>
                    <a:blipFill>
                      <a:blip r:embed="rId11"/>
                      <a:stretch>
                        <a:fillRect l="-2062" t="-16667" r="-9897" b="-25758"/>
                      </a:stretch>
                    </a:blipFill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9" name="Text Box 25">
                      <a:extLst>
                        <a:ext uri="{FF2B5EF4-FFF2-40B4-BE49-F238E27FC236}">
                          <a16:creationId xmlns:a16="http://schemas.microsoft.com/office/drawing/2014/main" id="{1186F398-857A-476A-ABAE-E5C396D059E2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997579" y="2531716"/>
                      <a:ext cx="2852198" cy="44310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/>
                    <a:p>
                      <a:pPr algn="l"/>
                      <a:r>
                        <a:rPr lang="fr-FR" altLang="fr-FR" sz="2000" i="1" baseline="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 </a:t>
                      </a:r>
                      <a14:m>
                        <m:oMath xmlns:m="http://schemas.openxmlformats.org/officeDocument/2006/math">
                          <m:r>
                            <a:rPr lang="fr-F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fr-FR" sz="20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=299 792 458</m:t>
                          </m:r>
                        </m:oMath>
                      </a14:m>
                      <a:r>
                        <a:rPr lang="fr-FR" altLang="fr-FR" sz="2000" baseline="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m/s</a:t>
                      </a:r>
                    </a:p>
                  </p:txBody>
                </p:sp>
              </mc:Choice>
              <mc:Fallback xmlns="">
                <p:sp>
                  <p:nvSpPr>
                    <p:cNvPr id="39" name="Text Box 25">
                      <a:extLst>
                        <a:ext uri="{FF2B5EF4-FFF2-40B4-BE49-F238E27FC236}">
                          <a16:creationId xmlns:a16="http://schemas.microsoft.com/office/drawing/2014/main" id="{1186F398-857A-476A-ABAE-E5C396D059E2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7997579" y="2531716"/>
                      <a:ext cx="2852198" cy="443104"/>
                    </a:xfrm>
                    <a:prstGeom prst="rect">
                      <a:avLst/>
                    </a:prstGeom>
                    <a:blipFill>
                      <a:blip r:embed="rId12"/>
                      <a:stretch>
                        <a:fillRect l="-2607" t="-7576" r="-1896" b="-25758"/>
                      </a:stretch>
                    </a:blipFill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0" name="Text Box 8">
                      <a:extLst>
                        <a:ext uri="{FF2B5EF4-FFF2-40B4-BE49-F238E27FC236}">
                          <a16:creationId xmlns:a16="http://schemas.microsoft.com/office/drawing/2014/main" id="{78642821-C856-49DE-A977-1B76FDFE211B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070459" y="6001054"/>
                      <a:ext cx="2204158" cy="58626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fr-FR" altLang="fr-FR" sz="2000" baseline="0" dirty="0">
                          <a:latin typeface="Times New Roman" panose="02020603050405020304" pitchFamily="18" charset="0"/>
                        </a:rPr>
                        <a:t>Energy : </a:t>
                      </a:r>
                      <a14:m>
                        <m:oMath xmlns:m="http://schemas.openxmlformats.org/officeDocument/2006/math">
                          <m:r>
                            <a:rPr lang="fr-FR" sz="20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𝜸</m:t>
                          </m:r>
                          <m:r>
                            <a:rPr lang="fr-F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fr-FR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200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num>
                            <m:den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sSup>
                                <m:sSupPr>
                                  <m:ctrlPr>
                                    <a:rPr lang="fr-FR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20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fr-FR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oMath>
                      </a14:m>
                      <a:endParaRPr lang="fr-FR" altLang="fr-FR" sz="2000" baseline="0" dirty="0">
                        <a:latin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40" name="Text Box 8">
                      <a:extLst>
                        <a:ext uri="{FF2B5EF4-FFF2-40B4-BE49-F238E27FC236}">
                          <a16:creationId xmlns:a16="http://schemas.microsoft.com/office/drawing/2014/main" id="{78642821-C856-49DE-A977-1B76FDFE211B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2070459" y="6001054"/>
                      <a:ext cx="2204158" cy="586261"/>
                    </a:xfrm>
                    <a:prstGeom prst="rect">
                      <a:avLst/>
                    </a:prstGeom>
                    <a:blipFill>
                      <a:blip r:embed="rId13"/>
                      <a:stretch>
                        <a:fillRect l="-3374" b="-6897"/>
                      </a:stretch>
                    </a:blipFill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1" name="Text Box 9">
                      <a:extLst>
                        <a:ext uri="{FF2B5EF4-FFF2-40B4-BE49-F238E27FC236}">
                          <a16:creationId xmlns:a16="http://schemas.microsoft.com/office/drawing/2014/main" id="{B1B46678-2E80-496F-9AD8-1460226D93B3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070459" y="5403257"/>
                      <a:ext cx="2785022" cy="62269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fr-FR" altLang="fr-FR" sz="2000" baseline="0" dirty="0">
                          <a:latin typeface="Times New Roman" panose="02020603050405020304" pitchFamily="18" charset="0"/>
                        </a:rPr>
                        <a:t>Momentum : </a:t>
                      </a:r>
                      <a14:m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fr-FR" sz="2000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20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𝜷𝜸</m:t>
                              </m:r>
                            </m:e>
                          </m:acc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fr-FR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acc>
                                <m:accPr>
                                  <m:chr m:val="⃗"/>
                                  <m:ctrlPr>
                                    <a:rPr lang="fr-FR" sz="2000" b="1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sz="2000" b="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</m:num>
                            <m:den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</m:oMath>
                      </a14:m>
                      <a:endParaRPr lang="fr-FR" altLang="fr-FR" sz="2000" baseline="0" dirty="0">
                        <a:latin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41" name="Text Box 9">
                      <a:extLst>
                        <a:ext uri="{FF2B5EF4-FFF2-40B4-BE49-F238E27FC236}">
                          <a16:creationId xmlns:a16="http://schemas.microsoft.com/office/drawing/2014/main" id="{B1B46678-2E80-496F-9AD8-1460226D93B3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2070459" y="5403257"/>
                      <a:ext cx="2785022" cy="622690"/>
                    </a:xfrm>
                    <a:prstGeom prst="rect">
                      <a:avLst/>
                    </a:prstGeom>
                    <a:blipFill>
                      <a:blip r:embed="rId14"/>
                      <a:stretch>
                        <a:fillRect l="-2670" b="-6522"/>
                      </a:stretch>
                    </a:blipFill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2" name="Text Box 10">
                      <a:extLst>
                        <a:ext uri="{FF2B5EF4-FFF2-40B4-BE49-F238E27FC236}">
                          <a16:creationId xmlns:a16="http://schemas.microsoft.com/office/drawing/2014/main" id="{14CE373C-B2EA-4372-95A6-61C7C4BB8E73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070459" y="4863558"/>
                      <a:ext cx="2116673" cy="62269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fr-FR" altLang="fr-FR" sz="2000" baseline="0" dirty="0">
                          <a:latin typeface="Times New Roman" panose="02020603050405020304" pitchFamily="18" charset="0"/>
                        </a:rPr>
                        <a:t>Velocity : </a:t>
                      </a:r>
                      <a14:m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fr-FR" sz="2000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20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𝜷</m:t>
                              </m:r>
                            </m:e>
                          </m:acc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fr-FR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acc>
                                <m:accPr>
                                  <m:chr m:val="⃗"/>
                                  <m:ctrlPr>
                                    <a:rPr lang="fr-FR" sz="2000" b="1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sz="20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</m:acc>
                            </m:num>
                            <m:den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oMath>
                      </a14:m>
                      <a:endParaRPr lang="fr-FR" altLang="fr-FR" sz="2000" baseline="0" dirty="0">
                        <a:latin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42" name="Text Box 10">
                      <a:extLst>
                        <a:ext uri="{FF2B5EF4-FFF2-40B4-BE49-F238E27FC236}">
                          <a16:creationId xmlns:a16="http://schemas.microsoft.com/office/drawing/2014/main" id="{14CE373C-B2EA-4372-95A6-61C7C4BB8E73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2070459" y="4863558"/>
                      <a:ext cx="2116673" cy="622690"/>
                    </a:xfrm>
                    <a:prstGeom prst="rect">
                      <a:avLst/>
                    </a:prstGeom>
                    <a:blipFill>
                      <a:blip r:embed="rId15"/>
                      <a:stretch>
                        <a:fillRect l="-3514" b="-6522"/>
                      </a:stretch>
                    </a:blipFill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3" name="ZoneTexte 42">
                      <a:extLst>
                        <a:ext uri="{FF2B5EF4-FFF2-40B4-BE49-F238E27FC236}">
                          <a16:creationId xmlns:a16="http://schemas.microsoft.com/office/drawing/2014/main" id="{1E9A21DF-2598-4D20-9950-8CACE7F0141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763456" y="4266982"/>
                      <a:ext cx="1791233" cy="340850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fr-FR" sz="2000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sSup>
                              <m:sSupPr>
                                <m:ctrlPr>
                                  <a:rPr lang="fr-FR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fr-FR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sz="2000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  <m:sSup>
                                      <m:sSupPr>
                                        <m:ctrlPr>
                                          <a:rPr lang="fr-FR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sz="2000" i="1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e>
                                      <m:sup>
                                        <m:r>
                                          <a:rPr lang="fr-FR" sz="2000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fr-FR" sz="2000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𝐾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fr-FR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oMath>
                        </m:oMathPara>
                      </a14:m>
                      <a:endParaRPr lang="fr-FR" sz="2000" dirty="0"/>
                    </a:p>
                  </p:txBody>
                </p:sp>
              </mc:Choice>
              <mc:Fallback xmlns="">
                <p:sp>
                  <p:nvSpPr>
                    <p:cNvPr id="43" name="ZoneTexte 42">
                      <a:extLst>
                        <a:ext uri="{FF2B5EF4-FFF2-40B4-BE49-F238E27FC236}">
                          <a16:creationId xmlns:a16="http://schemas.microsoft.com/office/drawing/2014/main" id="{1E9A21DF-2598-4D20-9950-8CACE7F01412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763456" y="4266982"/>
                      <a:ext cx="1791233" cy="340850"/>
                    </a:xfrm>
                    <a:prstGeom prst="rect">
                      <a:avLst/>
                    </a:prstGeom>
                    <a:blipFill>
                      <a:blip r:embed="rId16"/>
                      <a:stretch>
                        <a:fillRect l="-1132" t="-1961" r="-1509" b="-5882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4" name="ZoneTexte 43">
                      <a:extLst>
                        <a:ext uri="{FF2B5EF4-FFF2-40B4-BE49-F238E27FC236}">
                          <a16:creationId xmlns:a16="http://schemas.microsoft.com/office/drawing/2014/main" id="{7C6EB508-FF60-4B69-9490-B8896B92632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226242" y="3728848"/>
                      <a:ext cx="3153920" cy="340850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0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</m:e>
                              <m:sup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sSup>
                              <m:sSup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  <m:sSup>
                                      <m:sSupPr>
                                        <m:ctrlPr>
                                          <a:rPr lang="fr-FR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sz="2000" b="0" i="1" smtClean="0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e>
                                      <m:sup>
                                        <m:r>
                                          <a:rPr lang="fr-FR" sz="20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d>
                              </m:e>
                              <m:sup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d>
                              <m:d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acc>
                                  <m:accPr>
                                    <m:chr m:val="⃗"/>
                                    <m:ctrlPr>
                                      <a:rPr lang="fr-FR" sz="2000" b="1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sz="2000" b="1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𝒑</m:t>
                                    </m:r>
                                  </m:e>
                                </m:acc>
                                <m: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sz="2000" b="1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sz="2000" b="1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𝒑</m:t>
                                    </m:r>
                                  </m:e>
                                </m:acc>
                              </m:e>
                            </m:d>
                            <m:sSup>
                              <m:sSup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oMath>
                        </m:oMathPara>
                      </a14:m>
                      <a:endParaRPr lang="fr-FR" sz="2000" dirty="0"/>
                    </a:p>
                  </p:txBody>
                </p:sp>
              </mc:Choice>
              <mc:Fallback xmlns="">
                <p:sp>
                  <p:nvSpPr>
                    <p:cNvPr id="44" name="ZoneTexte 43">
                      <a:extLst>
                        <a:ext uri="{FF2B5EF4-FFF2-40B4-BE49-F238E27FC236}">
                          <a16:creationId xmlns:a16="http://schemas.microsoft.com/office/drawing/2014/main" id="{7C6EB508-FF60-4B69-9490-B8896B926327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226242" y="3728848"/>
                      <a:ext cx="3153920" cy="340850"/>
                    </a:xfrm>
                    <a:prstGeom prst="rect">
                      <a:avLst/>
                    </a:prstGeom>
                    <a:blipFill>
                      <a:blip r:embed="rId17"/>
                      <a:stretch>
                        <a:fillRect l="-1713" t="-4000" r="-214" b="-2600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5" name="ZoneTexte 44">
                      <a:extLst>
                        <a:ext uri="{FF2B5EF4-FFF2-40B4-BE49-F238E27FC236}">
                          <a16:creationId xmlns:a16="http://schemas.microsoft.com/office/drawing/2014/main" id="{CF5D99EA-54FE-4E72-8568-5C15D5A68CF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308997" y="5318223"/>
                      <a:ext cx="3108829" cy="697746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00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</m:e>
                              <m:sup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fr-FR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0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p>
                                    <m:r>
                                      <a:rPr lang="fr-FR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  <m: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=1+</m:t>
                            </m:r>
                            <m:sSup>
                              <m:sSup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fr-F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sz="200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𝛽𝛾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oMath>
                        </m:oMathPara>
                      </a14:m>
                      <a:endParaRPr lang="fr-FR" sz="2000" dirty="0"/>
                    </a:p>
                  </p:txBody>
                </p:sp>
              </mc:Choice>
              <mc:Fallback xmlns="">
                <p:sp>
                  <p:nvSpPr>
                    <p:cNvPr id="45" name="ZoneTexte 44">
                      <a:extLst>
                        <a:ext uri="{FF2B5EF4-FFF2-40B4-BE49-F238E27FC236}">
                          <a16:creationId xmlns:a16="http://schemas.microsoft.com/office/drawing/2014/main" id="{CF5D99EA-54FE-4E72-8568-5C15D5A68CFE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308997" y="5318223"/>
                      <a:ext cx="3108829" cy="697746"/>
                    </a:xfrm>
                    <a:prstGeom prst="rect">
                      <a:avLst/>
                    </a:prstGeom>
                    <a:blipFill>
                      <a:blip r:embed="rId18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7" name="Text Box 5">
                      <a:extLst>
                        <a:ext uri="{FF2B5EF4-FFF2-40B4-BE49-F238E27FC236}">
                          <a16:creationId xmlns:a16="http://schemas.microsoft.com/office/drawing/2014/main" id="{0F5AA79F-1203-4292-91A8-98EEB4BDA317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271464" y="2482986"/>
                      <a:ext cx="2167233" cy="62275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/>
                    <a:p>
                      <a:pPr algn="l"/>
                      <a:r>
                        <a:rPr lang="fr-FR" altLang="fr-FR" sz="2000" baseline="0" dirty="0">
                          <a:latin typeface="Times New Roman" panose="02020603050405020304" pitchFamily="18" charset="0"/>
                        </a:rPr>
                        <a:t>Velocity</a:t>
                      </a:r>
                      <a:r>
                        <a:rPr lang="fr-FR" altLang="fr-FR" sz="2000" dirty="0"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fr-FR" altLang="fr-FR" sz="2000" baseline="0" dirty="0">
                          <a:latin typeface="Times New Roman" panose="02020603050405020304" pitchFamily="18" charset="0"/>
                        </a:rPr>
                        <a:t>: </a:t>
                      </a:r>
                      <a14:m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fr-FR" sz="2000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2000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</m:acc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acc>
                                <m:accPr>
                                  <m:chr m:val="⃗"/>
                                  <m:ctrlPr>
                                    <a:rPr lang="fr-FR" sz="200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sz="20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acc>
                            </m:num>
                            <m:den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fr-FR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</m:oMath>
                      </a14:m>
                      <a:endParaRPr lang="fr-FR" altLang="fr-FR" sz="2000" baseline="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47" name="Text Box 5">
                      <a:extLst>
                        <a:ext uri="{FF2B5EF4-FFF2-40B4-BE49-F238E27FC236}">
                          <a16:creationId xmlns:a16="http://schemas.microsoft.com/office/drawing/2014/main" id="{0F5AA79F-1203-4292-91A8-98EEB4BDA317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1271464" y="2482986"/>
                      <a:ext cx="2167233" cy="622759"/>
                    </a:xfrm>
                    <a:prstGeom prst="rect">
                      <a:avLst/>
                    </a:prstGeom>
                    <a:blipFill>
                      <a:blip r:embed="rId19"/>
                      <a:stretch>
                        <a:fillRect l="-3106" b="-6522"/>
                      </a:stretch>
                    </a:blipFill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48" name="Accolade ouvrante 47">
                  <a:extLst>
                    <a:ext uri="{FF2B5EF4-FFF2-40B4-BE49-F238E27FC236}">
                      <a16:creationId xmlns:a16="http://schemas.microsoft.com/office/drawing/2014/main" id="{DA56F135-F2F5-4B9E-84EC-778478ABF565}"/>
                    </a:ext>
                  </a:extLst>
                </p:cNvPr>
                <p:cNvSpPr/>
                <p:nvPr/>
              </p:nvSpPr>
              <p:spPr>
                <a:xfrm>
                  <a:off x="1755328" y="4869057"/>
                  <a:ext cx="321468" cy="1724863"/>
                </a:xfrm>
                <a:prstGeom prst="leftBrac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 sz="1600"/>
                </a:p>
              </p:txBody>
            </p:sp>
            <p:sp>
              <p:nvSpPr>
                <p:cNvPr id="49" name="Accolade ouvrante 48">
                  <a:extLst>
                    <a:ext uri="{FF2B5EF4-FFF2-40B4-BE49-F238E27FC236}">
                      <a16:creationId xmlns:a16="http://schemas.microsoft.com/office/drawing/2014/main" id="{FBCFBEF8-0629-4457-8C8C-B9B0A767761F}"/>
                    </a:ext>
                  </a:extLst>
                </p:cNvPr>
                <p:cNvSpPr/>
                <p:nvPr/>
              </p:nvSpPr>
              <p:spPr>
                <a:xfrm>
                  <a:off x="848968" y="2601743"/>
                  <a:ext cx="321468" cy="3992177"/>
                </a:xfrm>
                <a:prstGeom prst="leftBrac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 sz="1600"/>
                </a:p>
              </p:txBody>
            </p:sp>
            <p:sp>
              <p:nvSpPr>
                <p:cNvPr id="50" name="Text Box 8">
                  <a:extLst>
                    <a:ext uri="{FF2B5EF4-FFF2-40B4-BE49-F238E27FC236}">
                      <a16:creationId xmlns:a16="http://schemas.microsoft.com/office/drawing/2014/main" id="{1B7A2052-5B93-4FC9-A8AD-3C3D6DFB446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923155" y="5473279"/>
                  <a:ext cx="1198653" cy="4431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fr-FR" altLang="fr-FR" sz="2000" baseline="0" dirty="0" err="1">
                      <a:latin typeface="Times New Roman" panose="02020603050405020304" pitchFamily="18" charset="0"/>
                    </a:rPr>
                    <a:t>Reduced</a:t>
                  </a:r>
                  <a:endParaRPr lang="fr-FR" altLang="fr-FR" sz="2000" baseline="0" dirty="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1" name="Text Box 8">
                  <a:extLst>
                    <a:ext uri="{FF2B5EF4-FFF2-40B4-BE49-F238E27FC236}">
                      <a16:creationId xmlns:a16="http://schemas.microsoft.com/office/drawing/2014/main" id="{5137E0E2-D711-4ED2-A2FF-FD0B7A4E834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97688" y="4451091"/>
                  <a:ext cx="1038879" cy="4431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fr-FR" altLang="fr-FR" sz="2000" baseline="0" dirty="0">
                      <a:solidFill>
                        <a:srgbClr val="00B050"/>
                      </a:solidFill>
                      <a:latin typeface="Times New Roman" panose="02020603050405020304" pitchFamily="18" charset="0"/>
                    </a:rPr>
                    <a:t>Motion</a:t>
                  </a:r>
                </a:p>
              </p:txBody>
            </p:sp>
          </p:grpSp>
        </p:grpSp>
        <p:cxnSp>
          <p:nvCxnSpPr>
            <p:cNvPr id="46" name="Connecteur droit avec flèche 45">
              <a:extLst>
                <a:ext uri="{FF2B5EF4-FFF2-40B4-BE49-F238E27FC236}">
                  <a16:creationId xmlns:a16="http://schemas.microsoft.com/office/drawing/2014/main" id="{5D7812EE-C8FB-4A08-94C3-6D5F0DC44334}"/>
                </a:ext>
              </a:extLst>
            </p:cNvPr>
            <p:cNvCxnSpPr>
              <a:cxnSpLocks/>
            </p:cNvCxnSpPr>
            <p:nvPr/>
          </p:nvCxnSpPr>
          <p:spPr>
            <a:xfrm>
              <a:off x="1019908" y="2435468"/>
              <a:ext cx="1019907" cy="0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2475069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>
            <a:extLst>
              <a:ext uri="{FF2B5EF4-FFF2-40B4-BE49-F238E27FC236}">
                <a16:creationId xmlns:a16="http://schemas.microsoft.com/office/drawing/2014/main" id="{701C2FE8-886E-4448-9774-0359DF66898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-1" y="0"/>
            <a:ext cx="5460023" cy="59787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fr-FR" altLang="fr-FR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Periodic</a:t>
            </a:r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uncoupled</a:t>
            </a:r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focusing</a:t>
            </a:r>
            <a:endParaRPr lang="fr-FR" altLang="fr-FR" sz="36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142" name="Text Box 38">
            <a:extLst>
              <a:ext uri="{FF2B5EF4-FFF2-40B4-BE49-F238E27FC236}">
                <a16:creationId xmlns:a16="http://schemas.microsoft.com/office/drawing/2014/main" id="{CBCEB4DA-1594-4DFD-A079-072AE3F28B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485" y="579438"/>
            <a:ext cx="11467856" cy="83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algn="l" eaLnBrk="0" hangingPunct="0"/>
            <a:r>
              <a:rPr lang="en-GB" altLang="fr-FR" sz="2400" baseline="0" dirty="0">
                <a:latin typeface="Times New Roman" panose="02020603050405020304" pitchFamily="18" charset="0"/>
              </a:rPr>
              <a:t>In the highest simplification level, the external force along direction </a:t>
            </a:r>
            <a:r>
              <a:rPr lang="en-GB" altLang="fr-FR" sz="2400" i="1" baseline="0" dirty="0">
                <a:solidFill>
                  <a:srgbClr val="002060"/>
                </a:solidFill>
                <a:latin typeface="Times New Roman" panose="02020603050405020304" pitchFamily="18" charset="0"/>
              </a:rPr>
              <a:t>w</a:t>
            </a:r>
            <a:r>
              <a:rPr lang="en-GB" altLang="fr-FR" sz="2400" baseline="0" dirty="0">
                <a:latin typeface="Times New Roman" panose="02020603050405020304" pitchFamily="18" charset="0"/>
              </a:rPr>
              <a:t> (</a:t>
            </a:r>
            <a:r>
              <a:rPr lang="en-GB" altLang="fr-FR" sz="2400" i="1" baseline="0" dirty="0">
                <a:solidFill>
                  <a:srgbClr val="002060"/>
                </a:solidFill>
                <a:latin typeface="Times New Roman" panose="02020603050405020304" pitchFamily="18" charset="0"/>
              </a:rPr>
              <a:t>x</a:t>
            </a:r>
            <a:r>
              <a:rPr lang="en-GB" altLang="fr-FR" sz="2400" baseline="0" dirty="0">
                <a:latin typeface="Times New Roman" panose="02020603050405020304" pitchFamily="18" charset="0"/>
              </a:rPr>
              <a:t>, </a:t>
            </a:r>
            <a:r>
              <a:rPr lang="en-GB" altLang="fr-FR" sz="2400" i="1" baseline="0" dirty="0">
                <a:solidFill>
                  <a:srgbClr val="002060"/>
                </a:solidFill>
                <a:latin typeface="Times New Roman" panose="02020603050405020304" pitchFamily="18" charset="0"/>
              </a:rPr>
              <a:t>y</a:t>
            </a:r>
            <a:r>
              <a:rPr lang="en-GB" altLang="fr-FR" sz="2400" baseline="0" dirty="0">
                <a:latin typeface="Times New Roman" panose="02020603050405020304" pitchFamily="18" charset="0"/>
              </a:rPr>
              <a:t> or </a:t>
            </a:r>
            <a:r>
              <a:rPr lang="en-GB" altLang="fr-FR" sz="2400" i="1" baseline="0" dirty="0" err="1">
                <a:solidFill>
                  <a:srgbClr val="002060"/>
                </a:solidFill>
                <a:latin typeface="Symbol" panose="05050102010706020507" pitchFamily="18" charset="2"/>
              </a:rPr>
              <a:t>dj</a:t>
            </a:r>
            <a:r>
              <a:rPr lang="en-GB" altLang="fr-FR" sz="2400" baseline="0" dirty="0">
                <a:latin typeface="Times New Roman" panose="02020603050405020304" pitchFamily="18" charset="0"/>
              </a:rPr>
              <a:t>) can be considered </a:t>
            </a:r>
            <a:r>
              <a:rPr lang="en-GB" altLang="fr-FR" sz="2400" b="1" u="sng" baseline="0" dirty="0">
                <a:latin typeface="Times New Roman" panose="02020603050405020304" pitchFamily="18" charset="0"/>
              </a:rPr>
              <a:t>periodic</a:t>
            </a:r>
            <a:r>
              <a:rPr lang="en-GB" altLang="fr-FR" sz="2400" baseline="0" dirty="0">
                <a:latin typeface="Times New Roman" panose="02020603050405020304" pitchFamily="18" charset="0"/>
              </a:rPr>
              <a:t>, </a:t>
            </a:r>
            <a:r>
              <a:rPr lang="en-GB" altLang="fr-FR" sz="2400" b="1" u="sng" baseline="0" dirty="0">
                <a:latin typeface="Times New Roman" panose="02020603050405020304" pitchFamily="18" charset="0"/>
              </a:rPr>
              <a:t>linear</a:t>
            </a:r>
            <a:r>
              <a:rPr lang="en-GB" altLang="fr-FR" sz="2400" baseline="0" dirty="0">
                <a:latin typeface="Times New Roman" panose="02020603050405020304" pitchFamily="18" charset="0"/>
              </a:rPr>
              <a:t>, </a:t>
            </a:r>
            <a:r>
              <a:rPr lang="en-GB" altLang="fr-FR" sz="2400" b="1" u="sng" baseline="0" dirty="0">
                <a:latin typeface="Times New Roman" panose="02020603050405020304" pitchFamily="18" charset="0"/>
              </a:rPr>
              <a:t>uncoupled</a:t>
            </a:r>
            <a:r>
              <a:rPr lang="en-GB" altLang="fr-FR" sz="2400" baseline="0" dirty="0">
                <a:latin typeface="Times New Roman" panose="02020603050405020304" pitchFamily="18" charset="0"/>
              </a:rPr>
              <a:t> and </a:t>
            </a:r>
            <a:r>
              <a:rPr lang="en-GB" altLang="fr-FR" sz="2400" b="1" u="sng" baseline="0" dirty="0">
                <a:latin typeface="Times New Roman" panose="02020603050405020304" pitchFamily="18" charset="0"/>
              </a:rPr>
              <a:t>undamped </a:t>
            </a:r>
            <a:r>
              <a:rPr lang="en-GB" altLang="fr-FR" sz="2400" u="sng" baseline="0" dirty="0">
                <a:latin typeface="Times New Roman" panose="02020603050405020304" pitchFamily="18" charset="0"/>
              </a:rPr>
              <a:t>over one period</a:t>
            </a:r>
            <a:r>
              <a:rPr lang="en-GB" altLang="fr-FR" sz="2400" baseline="0" dirty="0">
                <a:latin typeface="Times New Roman" panose="02020603050405020304" pitchFamily="18" charset="0"/>
              </a:rPr>
              <a:t> :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CEB786CF-B089-4104-80F1-CE358353D085}"/>
              </a:ext>
            </a:extLst>
          </p:cNvPr>
          <p:cNvGrpSpPr/>
          <p:nvPr/>
        </p:nvGrpSpPr>
        <p:grpSpPr>
          <a:xfrm>
            <a:off x="404446" y="1485135"/>
            <a:ext cx="8957380" cy="1923353"/>
            <a:chOff x="404446" y="1485135"/>
            <a:chExt cx="8957380" cy="1923353"/>
          </a:xfrm>
        </p:grpSpPr>
        <p:sp>
          <p:nvSpPr>
            <p:cNvPr id="47133" name="Text Box 29">
              <a:extLst>
                <a:ext uri="{FF2B5EF4-FFF2-40B4-BE49-F238E27FC236}">
                  <a16:creationId xmlns:a16="http://schemas.microsoft.com/office/drawing/2014/main" id="{D9E65681-0759-498B-8C20-328117D753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4446" y="2312988"/>
              <a:ext cx="1395750" cy="401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 eaLnBrk="0" hangingPunct="0"/>
              <a:r>
                <a:rPr lang="en-GB" altLang="fr-FR" sz="2000" baseline="0">
                  <a:latin typeface="Times New Roman" panose="02020603050405020304" pitchFamily="18" charset="0"/>
                </a:rPr>
                <a:t>Giving :</a:t>
              </a:r>
            </a:p>
          </p:txBody>
        </p:sp>
        <p:sp>
          <p:nvSpPr>
            <p:cNvPr id="47137" name="Text Box 33">
              <a:extLst>
                <a:ext uri="{FF2B5EF4-FFF2-40B4-BE49-F238E27FC236}">
                  <a16:creationId xmlns:a16="http://schemas.microsoft.com/office/drawing/2014/main" id="{4BFB559A-68AD-457F-8835-24BBAB6922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09728" y="2940581"/>
              <a:ext cx="686704" cy="402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 eaLnBrk="0" hangingPunct="0"/>
              <a:r>
                <a:rPr lang="en-GB" altLang="fr-FR" sz="2000" baseline="0" dirty="0">
                  <a:latin typeface="Times New Roman" panose="02020603050405020304" pitchFamily="18" charset="0"/>
                </a:rPr>
                <a:t> and:</a:t>
              </a:r>
            </a:p>
          </p:txBody>
        </p:sp>
        <p:sp>
          <p:nvSpPr>
            <p:cNvPr id="47144" name="Text Box 40">
              <a:extLst>
                <a:ext uri="{FF2B5EF4-FFF2-40B4-BE49-F238E27FC236}">
                  <a16:creationId xmlns:a16="http://schemas.microsoft.com/office/drawing/2014/main" id="{758E1DD2-26F9-4C56-86A1-81F0DF2C3B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8455" y="1635127"/>
              <a:ext cx="2202115" cy="401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 eaLnBrk="0" hangingPunct="0"/>
              <a:r>
                <a:rPr lang="en-GB" altLang="fr-FR" sz="2000" baseline="0">
                  <a:latin typeface="Times New Roman" panose="02020603050405020304" pitchFamily="18" charset="0"/>
                </a:rPr>
                <a:t>Hill equation :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ZoneTexte 26">
                  <a:extLst>
                    <a:ext uri="{FF2B5EF4-FFF2-40B4-BE49-F238E27FC236}">
                      <a16:creationId xmlns:a16="http://schemas.microsoft.com/office/drawing/2014/main" id="{2217E314-4BAE-45DA-AE56-073B36EFC7C1}"/>
                    </a:ext>
                  </a:extLst>
                </p:cNvPr>
                <p:cNvSpPr txBox="1"/>
                <p:nvPr/>
              </p:nvSpPr>
              <p:spPr>
                <a:xfrm>
                  <a:off x="3031654" y="1485135"/>
                  <a:ext cx="2328843" cy="61773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fr-FR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fr-FR" sz="20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fr-FR" sz="20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𝑤</m:t>
                            </m:r>
                          </m:num>
                          <m:den>
                            <m:r>
                              <a:rPr lang="fr-FR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sSup>
                              <m:sSupPr>
                                <m:ctrlPr>
                                  <a:rPr lang="fr-FR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p>
                                <m:r>
                                  <a:rPr lang="fr-FR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fr-FR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fr-FR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fr-FR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  <m:d>
                          <m:dPr>
                            <m:ctrlPr>
                              <a:rPr lang="fr-FR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  <m:r>
                          <a:rPr lang="fr-FR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fr-FR" sz="20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  <m:r>
                          <a:rPr lang="fr-FR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fr-FR" sz="2000" b="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7" name="ZoneTexte 26">
                  <a:extLst>
                    <a:ext uri="{FF2B5EF4-FFF2-40B4-BE49-F238E27FC236}">
                      <a16:creationId xmlns:a16="http://schemas.microsoft.com/office/drawing/2014/main" id="{2217E314-4BAE-45DA-AE56-073B36EFC7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31654" y="1485135"/>
                  <a:ext cx="2328843" cy="617733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ZoneTexte 27">
                  <a:extLst>
                    <a:ext uri="{FF2B5EF4-FFF2-40B4-BE49-F238E27FC236}">
                      <a16:creationId xmlns:a16="http://schemas.microsoft.com/office/drawing/2014/main" id="{8BA9517E-5225-461C-AFE3-4403589203FF}"/>
                    </a:ext>
                  </a:extLst>
                </p:cNvPr>
                <p:cNvSpPr txBox="1"/>
                <p:nvPr/>
              </p:nvSpPr>
              <p:spPr>
                <a:xfrm>
                  <a:off x="6645293" y="1660981"/>
                  <a:ext cx="2132763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  <m:d>
                          <m:dPr>
                            <m:ctrlP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fr-FR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fr-FR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</m:t>
                            </m:r>
                          </m:e>
                        </m:d>
                        <m:r>
                          <a:rPr lang="fr-F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  <m:d>
                          <m:dPr>
                            <m:ctrlP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</m:oMath>
                    </m:oMathPara>
                  </a14:m>
                  <a:endParaRPr lang="fr-FR" sz="2000" b="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8" name="ZoneTexte 27">
                  <a:extLst>
                    <a:ext uri="{FF2B5EF4-FFF2-40B4-BE49-F238E27FC236}">
                      <a16:creationId xmlns:a16="http://schemas.microsoft.com/office/drawing/2014/main" id="{8BA9517E-5225-461C-AFE3-4403589203F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45293" y="1660981"/>
                  <a:ext cx="2132763" cy="307777"/>
                </a:xfrm>
                <a:prstGeom prst="rect">
                  <a:avLst/>
                </a:prstGeom>
                <a:blipFill>
                  <a:blip r:embed="rId3"/>
                  <a:stretch>
                    <a:fillRect l="-2571" b="-13725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ZoneTexte 29">
                  <a:extLst>
                    <a:ext uri="{FF2B5EF4-FFF2-40B4-BE49-F238E27FC236}">
                      <a16:creationId xmlns:a16="http://schemas.microsoft.com/office/drawing/2014/main" id="{36EE82C8-45E1-4A46-BAD2-815D15718DA8}"/>
                    </a:ext>
                  </a:extLst>
                </p:cNvPr>
                <p:cNvSpPr txBox="1"/>
                <p:nvPr/>
              </p:nvSpPr>
              <p:spPr>
                <a:xfrm>
                  <a:off x="2952523" y="2302820"/>
                  <a:ext cx="3506537" cy="3877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0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  <m:d>
                          <m:dPr>
                            <m:ctrlP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  <m:r>
                          <a:rPr lang="fr-FR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fr-FR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fr-FR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  <m:r>
                              <a:rPr lang="fr-FR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sSub>
                              <m:sSubPr>
                                <m:ctrlPr>
                                  <a:rPr lang="fr-FR" sz="2000" b="0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fr-FR" sz="2000" b="0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𝑤𝑚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fr-FR" sz="2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</m:d>
                          </m:e>
                        </m:rad>
                        <m:r>
                          <a:rPr lang="fr-FR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m:rPr>
                            <m:nor/>
                          </m:rPr>
                          <a:rPr lang="fr-FR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cos</m:t>
                        </m:r>
                        <m:d>
                          <m:dPr>
                            <m:ctrlPr>
                              <a:rPr lang="fr-FR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  <m:d>
                              <m:dPr>
                                <m:ctrlP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fr-FR" sz="2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</m:d>
                          </m:e>
                        </m:d>
                      </m:oMath>
                    </m:oMathPara>
                  </a14:m>
                  <a:endParaRPr lang="fr-FR" sz="2000" b="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0" name="ZoneTexte 29">
                  <a:extLst>
                    <a:ext uri="{FF2B5EF4-FFF2-40B4-BE49-F238E27FC236}">
                      <a16:creationId xmlns:a16="http://schemas.microsoft.com/office/drawing/2014/main" id="{36EE82C8-45E1-4A46-BAD2-815D15718DA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52523" y="2302820"/>
                  <a:ext cx="3506537" cy="387798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ZoneTexte 30">
                  <a:extLst>
                    <a:ext uri="{FF2B5EF4-FFF2-40B4-BE49-F238E27FC236}">
                      <a16:creationId xmlns:a16="http://schemas.microsoft.com/office/drawing/2014/main" id="{3D4FFD07-355D-4368-ADAB-BD3AA74330A1}"/>
                    </a:ext>
                  </a:extLst>
                </p:cNvPr>
                <p:cNvSpPr txBox="1"/>
                <p:nvPr/>
              </p:nvSpPr>
              <p:spPr>
                <a:xfrm>
                  <a:off x="2996484" y="2927074"/>
                  <a:ext cx="2295115" cy="48141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fr-FR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d>
                        <m:dPr>
                          <m:ctrlPr>
                            <a:rPr lang="fr-F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</m:oMath>
                  </a14:m>
                  <a:r>
                    <a:rPr lang="fr-FR" sz="2000" b="0" i="1" dirty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=</a:t>
                  </a:r>
                  <a:r>
                    <a:rPr lang="fr-FR" sz="2000" dirty="0">
                      <a:ea typeface="Cambria Math" panose="02040503050406030204" pitchFamily="18" charset="0"/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F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limLoc m:val="undOvr"/>
                          <m:ctrlPr>
                            <a:rPr lang="fr-F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4"/>
                                </m:rPr>
                                <a:rPr lang="fr-F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m:rPr>
                                  <m:brk m:alnAt="24"/>
                                </m:rPr>
                                <a:rPr lang="fr-F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p>
                        <m:e>
                          <m:f>
                            <m:f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𝑑𝑠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fr-FR" sz="20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0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fr-FR" sz="20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𝑤𝑚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fr-FR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d>
                            </m:den>
                          </m:f>
                        </m:e>
                      </m:nary>
                    </m:oMath>
                  </a14:m>
                  <a:endParaRPr lang="fr-FR" sz="2000" b="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1" name="ZoneTexte 30">
                  <a:extLst>
                    <a:ext uri="{FF2B5EF4-FFF2-40B4-BE49-F238E27FC236}">
                      <a16:creationId xmlns:a16="http://schemas.microsoft.com/office/drawing/2014/main" id="{3D4FFD07-355D-4368-ADAB-BD3AA74330A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96484" y="2927074"/>
                  <a:ext cx="2295115" cy="481414"/>
                </a:xfrm>
                <a:prstGeom prst="rect">
                  <a:avLst/>
                </a:prstGeom>
                <a:blipFill>
                  <a:blip r:embed="rId5"/>
                  <a:stretch>
                    <a:fillRect l="-266" t="-3797" b="-8861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 Box 31">
                  <a:extLst>
                    <a:ext uri="{FF2B5EF4-FFF2-40B4-BE49-F238E27FC236}">
                      <a16:creationId xmlns:a16="http://schemas.microsoft.com/office/drawing/2014/main" id="{CC4AAD43-5CC6-497E-A561-E05EB59B81B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216154" y="2304968"/>
                  <a:ext cx="1352078" cy="4022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rgbClr val="339966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>
                  <a:spAutoFit/>
                </a:bodyPr>
                <a:lstStyle/>
                <a:p>
                  <a:pPr eaLnBrk="0" hangingPunct="0"/>
                  <a14:m>
                    <m:oMath xmlns:m="http://schemas.openxmlformats.org/officeDocument/2006/math">
                      <m:r>
                        <a:rPr lang="fr-FR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</m:oMath>
                  </a14:m>
                  <a:r>
                    <a:rPr lang="en-GB" altLang="fr-FR" sz="2000" baseline="0" dirty="0">
                      <a:latin typeface="Times New Roman" panose="02020603050405020304" pitchFamily="18" charset="0"/>
                    </a:rPr>
                    <a:t> constant, </a:t>
                  </a:r>
                </a:p>
              </p:txBody>
            </p:sp>
          </mc:Choice>
          <mc:Fallback xmlns="">
            <p:sp>
              <p:nvSpPr>
                <p:cNvPr id="32" name="Text Box 31">
                  <a:extLst>
                    <a:ext uri="{FF2B5EF4-FFF2-40B4-BE49-F238E27FC236}">
                      <a16:creationId xmlns:a16="http://schemas.microsoft.com/office/drawing/2014/main" id="{CC4AAD43-5CC6-497E-A561-E05EB59B81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216154" y="2304968"/>
                  <a:ext cx="1352078" cy="402291"/>
                </a:xfrm>
                <a:prstGeom prst="rect">
                  <a:avLst/>
                </a:prstGeom>
                <a:blipFill>
                  <a:blip r:embed="rId6"/>
                  <a:stretch>
                    <a:fillRect t="-7576" r="-3604" b="-27273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339966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5" name="Text Box 33">
              <a:extLst>
                <a:ext uri="{FF2B5EF4-FFF2-40B4-BE49-F238E27FC236}">
                  <a16:creationId xmlns:a16="http://schemas.microsoft.com/office/drawing/2014/main" id="{B65C0CE5-9CA5-45C2-B6A5-E30F270FC2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52130" y="2940579"/>
              <a:ext cx="707543" cy="402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 eaLnBrk="0" hangingPunct="0"/>
              <a:r>
                <a:rPr lang="en-GB" altLang="fr-FR" sz="2000" baseline="0" dirty="0">
                  <a:latin typeface="Times New Roman" panose="02020603050405020304" pitchFamily="18" charset="0"/>
                </a:rPr>
                <a:t>with: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ZoneTexte 35">
                  <a:extLst>
                    <a:ext uri="{FF2B5EF4-FFF2-40B4-BE49-F238E27FC236}">
                      <a16:creationId xmlns:a16="http://schemas.microsoft.com/office/drawing/2014/main" id="{A4426DCE-1FE4-4D0E-BDF6-75B7998D6CB3}"/>
                    </a:ext>
                  </a:extLst>
                </p:cNvPr>
                <p:cNvSpPr txBox="1"/>
                <p:nvPr/>
              </p:nvSpPr>
              <p:spPr>
                <a:xfrm>
                  <a:off x="6882686" y="2988620"/>
                  <a:ext cx="2479140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00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fr-FR" sz="20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𝑤</m:t>
                            </m:r>
                            <m:r>
                              <a:rPr lang="fr-FR" sz="20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  <m:d>
                          <m:dPr>
                            <m:ctrlP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fr-FR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fr-FR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</m:t>
                            </m:r>
                          </m:e>
                        </m:d>
                        <m:r>
                          <a:rPr lang="fr-F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fr-FR" sz="200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fr-FR" sz="20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𝑤</m:t>
                            </m:r>
                            <m:r>
                              <a:rPr lang="fr-FR" sz="20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  <m:d>
                          <m:dPr>
                            <m:ctrlP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</m:oMath>
                    </m:oMathPara>
                  </a14:m>
                  <a:endParaRPr lang="fr-FR" sz="2000" b="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6" name="ZoneTexte 35">
                  <a:extLst>
                    <a:ext uri="{FF2B5EF4-FFF2-40B4-BE49-F238E27FC236}">
                      <a16:creationId xmlns:a16="http://schemas.microsoft.com/office/drawing/2014/main" id="{A4426DCE-1FE4-4D0E-BDF6-75B7998D6CB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82686" y="2988620"/>
                  <a:ext cx="2479140" cy="307777"/>
                </a:xfrm>
                <a:prstGeom prst="rect">
                  <a:avLst/>
                </a:prstGeom>
                <a:blipFill>
                  <a:blip r:embed="rId7"/>
                  <a:stretch>
                    <a:fillRect l="-2948" b="-37255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" name="Groupe 3">
            <a:extLst>
              <a:ext uri="{FF2B5EF4-FFF2-40B4-BE49-F238E27FC236}">
                <a16:creationId xmlns:a16="http://schemas.microsoft.com/office/drawing/2014/main" id="{04F366AB-2636-4003-9AE6-340A92B757E6}"/>
              </a:ext>
            </a:extLst>
          </p:cNvPr>
          <p:cNvGrpSpPr/>
          <p:nvPr/>
        </p:nvGrpSpPr>
        <p:grpSpPr>
          <a:xfrm>
            <a:off x="439615" y="3811588"/>
            <a:ext cx="10648589" cy="877233"/>
            <a:chOff x="439615" y="3811588"/>
            <a:chExt cx="10648589" cy="877233"/>
          </a:xfrm>
        </p:grpSpPr>
        <p:sp>
          <p:nvSpPr>
            <p:cNvPr id="47146" name="Text Box 42">
              <a:extLst>
                <a:ext uri="{FF2B5EF4-FFF2-40B4-BE49-F238E27FC236}">
                  <a16:creationId xmlns:a16="http://schemas.microsoft.com/office/drawing/2014/main" id="{760F0EBE-C527-47D5-BF5E-A057AF07EE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9615" y="3811588"/>
              <a:ext cx="10648589" cy="401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 eaLnBrk="0" hangingPunct="0"/>
              <a:r>
                <a:rPr lang="en-GB" altLang="fr-FR" sz="2000" baseline="0" dirty="0">
                  <a:latin typeface="Times New Roman" panose="02020603050405020304" pitchFamily="18" charset="0"/>
                </a:rPr>
                <a:t>In the (</a:t>
              </a:r>
              <a:r>
                <a:rPr lang="en-GB" altLang="fr-FR" sz="2000" i="1" baseline="0" dirty="0">
                  <a:latin typeface="Times New Roman" panose="02020603050405020304" pitchFamily="18" charset="0"/>
                </a:rPr>
                <a:t>w</a:t>
              </a:r>
              <a:r>
                <a:rPr lang="en-GB" altLang="fr-FR" sz="2000" baseline="0" dirty="0">
                  <a:latin typeface="Times New Roman" panose="02020603050405020304" pitchFamily="18" charset="0"/>
                </a:rPr>
                <a:t>, </a:t>
              </a:r>
              <a:r>
                <a:rPr lang="en-GB" altLang="fr-FR" sz="2000" i="1" baseline="0" dirty="0">
                  <a:latin typeface="Times New Roman" panose="02020603050405020304" pitchFamily="18" charset="0"/>
                </a:rPr>
                <a:t>w’</a:t>
              </a:r>
              <a:r>
                <a:rPr lang="en-GB" altLang="fr-FR" sz="2000" baseline="0" dirty="0">
                  <a:latin typeface="Times New Roman" panose="02020603050405020304" pitchFamily="18" charset="0"/>
                </a:rPr>
                <a:t>) phase-space, the particle is moving on an ellipse of equation :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ZoneTexte 36">
                  <a:extLst>
                    <a:ext uri="{FF2B5EF4-FFF2-40B4-BE49-F238E27FC236}">
                      <a16:creationId xmlns:a16="http://schemas.microsoft.com/office/drawing/2014/main" id="{130486AC-7351-48FD-BAFA-00057E39D320}"/>
                    </a:ext>
                  </a:extLst>
                </p:cNvPr>
                <p:cNvSpPr txBox="1"/>
                <p:nvPr/>
              </p:nvSpPr>
              <p:spPr>
                <a:xfrm>
                  <a:off x="1624883" y="4342636"/>
                  <a:ext cx="5593583" cy="34618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20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fr-FR" sz="2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𝑤𝑚</m:t>
                          </m:r>
                        </m:sub>
                      </m:sSub>
                      <m:d>
                        <m:dPr>
                          <m:ctrlPr>
                            <a:rPr lang="fr-F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fr-FR" sz="200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fr-FR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𝑤</m:t>
                          </m:r>
                        </m:e>
                        <m:sup>
                          <m:r>
                            <a:rPr lang="fr-FR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20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fr-FR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fr-FR" sz="20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fr-FR" sz="2000" i="1" smtClean="0">
                              <a:solidFill>
                                <a:srgbClr val="0099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i="1" smtClean="0">
                              <a:solidFill>
                                <a:srgbClr val="0099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fr-FR" sz="2000" i="1">
                              <a:solidFill>
                                <a:srgbClr val="0099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𝑤𝑚</m:t>
                          </m:r>
                        </m:sub>
                      </m:sSub>
                      <m:d>
                        <m:dPr>
                          <m:ctrlPr>
                            <a:rPr lang="fr-F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fr-FR" sz="20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fr-FR" sz="20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𝑤</m:t>
                      </m:r>
                      <m:sSup>
                        <m:sSupPr>
                          <m:ctrlPr>
                            <a:rPr lang="fr-FR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𝑤</m:t>
                          </m:r>
                        </m:e>
                        <m:sup>
                          <m:r>
                            <a:rPr lang="fr-FR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fr-FR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fr-FR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𝑤𝑚</m:t>
                          </m:r>
                        </m:sub>
                      </m:sSub>
                      <m:d>
                        <m:dPr>
                          <m:ctrlPr>
                            <a:rPr lang="fr-F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fr-FR" sz="20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fr-FR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fr-FR" sz="20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p>
                              <m:r>
                                <a:rPr lang="fr-FR" sz="20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  <m:sup>
                          <m:r>
                            <a:rPr lang="fr-FR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a14:m>
                  <a:r>
                    <a:rPr lang="fr-FR" sz="2000" dirty="0">
                      <a:ea typeface="Cambria Math" panose="020405030504060302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fr-FR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</m:oMath>
                  </a14:m>
                  <a:endParaRPr lang="fr-FR" sz="2000" b="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7" name="ZoneTexte 36">
                  <a:extLst>
                    <a:ext uri="{FF2B5EF4-FFF2-40B4-BE49-F238E27FC236}">
                      <a16:creationId xmlns:a16="http://schemas.microsoft.com/office/drawing/2014/main" id="{130486AC-7351-48FD-BAFA-00057E39D32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24883" y="4342636"/>
                  <a:ext cx="5593583" cy="346185"/>
                </a:xfrm>
                <a:prstGeom prst="rect">
                  <a:avLst/>
                </a:prstGeom>
                <a:blipFill>
                  <a:blip r:embed="rId8"/>
                  <a:stretch>
                    <a:fillRect l="-1636" t="-1754" b="-31579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" name="Groupe 4">
            <a:extLst>
              <a:ext uri="{FF2B5EF4-FFF2-40B4-BE49-F238E27FC236}">
                <a16:creationId xmlns:a16="http://schemas.microsoft.com/office/drawing/2014/main" id="{C41B02B4-D161-4DA5-8E05-AD8CC41D1A98}"/>
              </a:ext>
            </a:extLst>
          </p:cNvPr>
          <p:cNvGrpSpPr/>
          <p:nvPr/>
        </p:nvGrpSpPr>
        <p:grpSpPr>
          <a:xfrm>
            <a:off x="599472" y="4914136"/>
            <a:ext cx="10408499" cy="669479"/>
            <a:chOff x="599472" y="4914136"/>
            <a:chExt cx="10408499" cy="669479"/>
          </a:xfrm>
        </p:grpSpPr>
        <p:sp>
          <p:nvSpPr>
            <p:cNvPr id="47150" name="Text Box 46">
              <a:extLst>
                <a:ext uri="{FF2B5EF4-FFF2-40B4-BE49-F238E27FC236}">
                  <a16:creationId xmlns:a16="http://schemas.microsoft.com/office/drawing/2014/main" id="{01170DFD-EE59-45C7-8151-76523FE5E0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9472" y="5111751"/>
              <a:ext cx="959140" cy="371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 eaLnBrk="0" hangingPunct="0"/>
              <a:r>
                <a:rPr lang="en-GB" altLang="fr-FR" baseline="0">
                  <a:latin typeface="Times New Roman" panose="02020603050405020304" pitchFamily="18" charset="0"/>
                </a:rPr>
                <a:t>with :</a:t>
              </a:r>
            </a:p>
          </p:txBody>
        </p:sp>
        <p:sp>
          <p:nvSpPr>
            <p:cNvPr id="47151" name="Text Box 47">
              <a:extLst>
                <a:ext uri="{FF2B5EF4-FFF2-40B4-BE49-F238E27FC236}">
                  <a16:creationId xmlns:a16="http://schemas.microsoft.com/office/drawing/2014/main" id="{09DBB74E-A730-446E-A8AC-2CBF349974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88257" y="5111751"/>
              <a:ext cx="692712" cy="371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 eaLnBrk="0" hangingPunct="0"/>
              <a:r>
                <a:rPr lang="en-GB" altLang="fr-FR" baseline="0">
                  <a:latin typeface="Times New Roman" panose="02020603050405020304" pitchFamily="18" charset="0"/>
                </a:rPr>
                <a:t>and</a:t>
              </a:r>
            </a:p>
          </p:txBody>
        </p:sp>
        <p:sp>
          <p:nvSpPr>
            <p:cNvPr id="47152" name="Text Box 48">
              <a:extLst>
                <a:ext uri="{FF2B5EF4-FFF2-40B4-BE49-F238E27FC236}">
                  <a16:creationId xmlns:a16="http://schemas.microsoft.com/office/drawing/2014/main" id="{23A0331F-13FB-4E93-BE72-0C89E56686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01379" y="5051183"/>
              <a:ext cx="3006592" cy="4016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</p:spPr>
          <p:txBody>
            <a:bodyPr wrap="square" lIns="90000" tIns="46800" rIns="90000" bIns="46800" anchor="ctr">
              <a:spAutoFit/>
            </a:bodyPr>
            <a:lstStyle/>
            <a:p>
              <a:pPr algn="l" eaLnBrk="0" hangingPunct="0"/>
              <a:r>
                <a:rPr lang="en-GB" altLang="fr-FR" sz="2000" u="sng" baseline="0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Courant-Snyder</a:t>
              </a:r>
              <a:r>
                <a:rPr lang="en-GB" altLang="fr-FR" sz="2000" baseline="0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 parameters</a:t>
              </a:r>
              <a:endParaRPr lang="en-GB" altLang="fr-FR" sz="2000" baseline="0" dirty="0">
                <a:latin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ZoneTexte 37">
                  <a:extLst>
                    <a:ext uri="{FF2B5EF4-FFF2-40B4-BE49-F238E27FC236}">
                      <a16:creationId xmlns:a16="http://schemas.microsoft.com/office/drawing/2014/main" id="{63C1F248-46AA-4BB3-AD3D-BD17C1B1EB9F}"/>
                    </a:ext>
                  </a:extLst>
                </p:cNvPr>
                <p:cNvSpPr txBox="1"/>
                <p:nvPr/>
              </p:nvSpPr>
              <p:spPr>
                <a:xfrm>
                  <a:off x="1317153" y="4993268"/>
                  <a:ext cx="2426883" cy="58464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000" i="1" smtClean="0">
                                <a:solidFill>
                                  <a:srgbClr val="0099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i="1">
                                <a:solidFill>
                                  <a:srgbClr val="0099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fr-FR" sz="2000" i="1">
                                <a:solidFill>
                                  <a:srgbClr val="0099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𝑤𝑚</m:t>
                            </m:r>
                          </m:sub>
                        </m:sSub>
                        <m:d>
                          <m:dPr>
                            <m:ctrlP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  <m:r>
                          <a:rPr lang="fr-FR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=−</m:t>
                        </m:r>
                        <m:f>
                          <m:fPr>
                            <m:ctrlPr>
                              <a:rPr lang="fr-FR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fr-FR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f>
                          <m:fPr>
                            <m:ctrlPr>
                              <a:rPr lang="fr-FR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fr-FR" sz="20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fr-FR" sz="20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𝑤𝑚</m:t>
                                </m:r>
                              </m:sub>
                            </m:sSub>
                          </m:num>
                          <m:den>
                            <m:r>
                              <a:rPr lang="fr-FR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den>
                        </m:f>
                      </m:oMath>
                    </m:oMathPara>
                  </a14:m>
                  <a:endParaRPr lang="fr-FR" sz="2000" b="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8" name="ZoneTexte 37">
                  <a:extLst>
                    <a:ext uri="{FF2B5EF4-FFF2-40B4-BE49-F238E27FC236}">
                      <a16:creationId xmlns:a16="http://schemas.microsoft.com/office/drawing/2014/main" id="{63C1F248-46AA-4BB3-AD3D-BD17C1B1EB9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17153" y="4993268"/>
                  <a:ext cx="2426883" cy="584647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ZoneTexte 38">
                  <a:extLst>
                    <a:ext uri="{FF2B5EF4-FFF2-40B4-BE49-F238E27FC236}">
                      <a16:creationId xmlns:a16="http://schemas.microsoft.com/office/drawing/2014/main" id="{1FE7594C-4D5A-4F22-A80C-99A571EF02B5}"/>
                    </a:ext>
                  </a:extLst>
                </p:cNvPr>
                <p:cNvSpPr txBox="1"/>
                <p:nvPr/>
              </p:nvSpPr>
              <p:spPr>
                <a:xfrm>
                  <a:off x="4623060" y="4914136"/>
                  <a:ext cx="2582054" cy="66947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00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fr-FR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𝑤𝑚</m:t>
                            </m:r>
                          </m:sub>
                        </m:sSub>
                        <m:d>
                          <m:dPr>
                            <m:ctrlP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  <m:r>
                          <a:rPr lang="fr-FR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1+</m:t>
                            </m:r>
                            <m:sSub>
                              <m:sSubPr>
                                <m:ctrlPr>
                                  <a:rPr lang="fr-FR" sz="2000" i="1">
                                    <a:solidFill>
                                      <a:srgbClr val="00999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i="1">
                                    <a:solidFill>
                                      <a:srgbClr val="00999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fr-FR" sz="2000" i="1">
                                    <a:solidFill>
                                      <a:srgbClr val="00999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𝑤𝑚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fr-FR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fr-FR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fr-FR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b>
                              <m:sSubPr>
                                <m:ctrlPr>
                                  <a:rPr lang="fr-FR" sz="20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fr-FR" sz="20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𝑤𝑚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fr-FR" sz="2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</m:d>
                          </m:den>
                        </m:f>
                      </m:oMath>
                    </m:oMathPara>
                  </a14:m>
                  <a:endParaRPr lang="fr-FR" sz="2000" b="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9" name="ZoneTexte 38">
                  <a:extLst>
                    <a:ext uri="{FF2B5EF4-FFF2-40B4-BE49-F238E27FC236}">
                      <a16:creationId xmlns:a16="http://schemas.microsoft.com/office/drawing/2014/main" id="{1FE7594C-4D5A-4F22-A80C-99A571EF02B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23060" y="4914136"/>
                  <a:ext cx="2582054" cy="669479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" name="Groupe 5">
            <a:extLst>
              <a:ext uri="{FF2B5EF4-FFF2-40B4-BE49-F238E27FC236}">
                <a16:creationId xmlns:a16="http://schemas.microsoft.com/office/drawing/2014/main" id="{532AFCB6-8850-4A1D-A1A6-36B6EA0E61E0}"/>
              </a:ext>
            </a:extLst>
          </p:cNvPr>
          <p:cNvGrpSpPr/>
          <p:nvPr/>
        </p:nvGrpSpPr>
        <p:grpSpPr>
          <a:xfrm>
            <a:off x="685800" y="5868995"/>
            <a:ext cx="8010946" cy="408712"/>
            <a:chOff x="685800" y="5868995"/>
            <a:chExt cx="8010946" cy="408712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C85DCD6B-7903-4D8A-B3AA-E0404B81E7AB}"/>
                </a:ext>
              </a:extLst>
            </p:cNvPr>
            <p:cNvSpPr/>
            <p:nvPr/>
          </p:nvSpPr>
          <p:spPr>
            <a:xfrm>
              <a:off x="1195754" y="5908430"/>
              <a:ext cx="1591408" cy="36927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7130" name="Text Box 26">
              <a:extLst>
                <a:ext uri="{FF2B5EF4-FFF2-40B4-BE49-F238E27FC236}">
                  <a16:creationId xmlns:a16="http://schemas.microsoft.com/office/drawing/2014/main" id="{DC6D0D81-65B4-4C8D-B218-97180251FE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5800" y="5868995"/>
              <a:ext cx="7511477" cy="401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 eaLnBrk="0" hangingPunct="0"/>
              <a:r>
                <a:rPr lang="en-GB" altLang="fr-FR" sz="2000" baseline="0" dirty="0">
                  <a:latin typeface="Times New Roman" panose="02020603050405020304" pitchFamily="18" charset="0"/>
                </a:rPr>
                <a:t>The </a:t>
              </a:r>
              <a:r>
                <a:rPr lang="en-GB" altLang="fr-FR" sz="2000" i="1" baseline="0" dirty="0">
                  <a:solidFill>
                    <a:srgbClr val="FF3300"/>
                  </a:solidFill>
                  <a:latin typeface="Times New Roman" panose="02020603050405020304" pitchFamily="18" charset="0"/>
                </a:rPr>
                <a:t>phase advance</a:t>
              </a:r>
              <a:r>
                <a:rPr lang="en-GB" altLang="fr-FR" sz="2000" baseline="0" dirty="0">
                  <a:latin typeface="Times New Roman" panose="02020603050405020304" pitchFamily="18" charset="0"/>
                </a:rPr>
                <a:t> of the particle in a lattice is then :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ZoneTexte 39">
                  <a:extLst>
                    <a:ext uri="{FF2B5EF4-FFF2-40B4-BE49-F238E27FC236}">
                      <a16:creationId xmlns:a16="http://schemas.microsoft.com/office/drawing/2014/main" id="{43319CFA-38C1-46E3-AE05-D2D45D92EB0C}"/>
                    </a:ext>
                  </a:extLst>
                </p:cNvPr>
                <p:cNvSpPr txBox="1"/>
                <p:nvPr/>
              </p:nvSpPr>
              <p:spPr>
                <a:xfrm>
                  <a:off x="6425483" y="5916459"/>
                  <a:ext cx="2271263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r>
                          <a:rPr lang="fr-FR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fr-F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  <m:d>
                          <m:dPr>
                            <m:ctrlP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fr-FR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</m:t>
                            </m:r>
                          </m:e>
                        </m:d>
                        <m:r>
                          <a:rPr lang="fr-FR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fr-F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  <m:d>
                          <m:dPr>
                            <m:ctrlP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</m:oMath>
                    </m:oMathPara>
                  </a14:m>
                  <a:endParaRPr lang="fr-FR" sz="2000" b="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40" name="ZoneTexte 39">
                  <a:extLst>
                    <a:ext uri="{FF2B5EF4-FFF2-40B4-BE49-F238E27FC236}">
                      <a16:creationId xmlns:a16="http://schemas.microsoft.com/office/drawing/2014/main" id="{43319CFA-38C1-46E3-AE05-D2D45D92EB0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25483" y="5916459"/>
                  <a:ext cx="2271263" cy="307777"/>
                </a:xfrm>
                <a:prstGeom prst="rect">
                  <a:avLst/>
                </a:prstGeom>
                <a:blipFill>
                  <a:blip r:embed="rId11"/>
                  <a:stretch>
                    <a:fillRect l="-1072" b="-260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2DDBE35A-EB1F-467C-8FA3-6D7BC8A47DC2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40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33" name="Image 32">
            <a:extLst>
              <a:ext uri="{FF2B5EF4-FFF2-40B4-BE49-F238E27FC236}">
                <a16:creationId xmlns:a16="http://schemas.microsoft.com/office/drawing/2014/main" id="{5B575841-5323-4973-A0CF-EF1FDC607C3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5279B9A5-7848-437A-B057-0A1A3A0564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61875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Courant-Snyder </a:t>
            </a:r>
            <a:r>
              <a:rPr lang="fr-FR" altLang="fr-FR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parameters</a:t>
            </a:r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matrix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156" name="Text Box 4">
                <a:extLst>
                  <a:ext uri="{FF2B5EF4-FFF2-40B4-BE49-F238E27FC236}">
                    <a16:creationId xmlns:a16="http://schemas.microsoft.com/office/drawing/2014/main" id="{9380A215-A3C3-491C-A249-47C12D11AA6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5163" y="2346081"/>
                <a:ext cx="11221061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fr-FR" sz="2400" dirty="0">
                    <a:solidFill>
                      <a:srgbClr val="009999"/>
                    </a:solidFill>
                    <a:ea typeface="Cambria Math" panose="02040503050406030204" pitchFamily="18" charset="0"/>
                  </a:rPr>
                  <a:t> </a:t>
                </a:r>
                <a:r>
                  <a:rPr lang="fr-FR" altLang="fr-FR" sz="2400" dirty="0" err="1">
                    <a:latin typeface="Times New Roman" panose="02020603050405020304" pitchFamily="18" charset="0"/>
                  </a:rPr>
                  <a:t>is</a:t>
                </a:r>
                <a:r>
                  <a:rPr lang="fr-FR" altLang="fr-FR" sz="2400" dirty="0">
                    <a:latin typeface="Times New Roman" panose="02020603050405020304" pitchFamily="18" charset="0"/>
                  </a:rPr>
                  <a:t> the </a:t>
                </a:r>
                <a:r>
                  <a:rPr lang="fr-FR" altLang="fr-FR" sz="2400" dirty="0" err="1">
                    <a:latin typeface="Times New Roman" panose="02020603050405020304" pitchFamily="18" charset="0"/>
                  </a:rPr>
                  <a:t>lattice</a:t>
                </a:r>
                <a:r>
                  <a:rPr lang="fr-FR" altLang="fr-FR" sz="2400" dirty="0">
                    <a:latin typeface="Times New Roman" panose="02020603050405020304" pitchFamily="18" charset="0"/>
                  </a:rPr>
                  <a:t> phase </a:t>
                </a:r>
                <a:r>
                  <a:rPr lang="fr-FR" altLang="fr-FR" sz="2400" dirty="0" err="1">
                    <a:latin typeface="Times New Roman" panose="02020603050405020304" pitchFamily="18" charset="0"/>
                  </a:rPr>
                  <a:t>advance</a:t>
                </a:r>
                <a:r>
                  <a:rPr lang="fr-FR" altLang="fr-FR" sz="2400" dirty="0">
                    <a:latin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i="1" smtClean="0">
                            <a:solidFill>
                              <a:srgbClr val="0099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solidFill>
                              <a:srgbClr val="0099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fr-FR" sz="2400" i="1">
                            <a:solidFill>
                              <a:srgbClr val="0099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𝑤𝑚</m:t>
                        </m:r>
                      </m:sub>
                    </m:sSub>
                  </m:oMath>
                </a14:m>
                <a:r>
                  <a:rPr lang="fr-FR" altLang="fr-FR" sz="2400" baseline="0" dirty="0">
                    <a:latin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fr-FR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𝑤𝑚</m:t>
                        </m:r>
                      </m:sub>
                    </m:sSub>
                  </m:oMath>
                </a14:m>
                <a:r>
                  <a:rPr lang="fr-FR" altLang="fr-FR" sz="2400" baseline="0" dirty="0">
                    <a:latin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fr-FR" sz="2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𝑤𝑚</m:t>
                        </m:r>
                      </m:sub>
                    </m:sSub>
                  </m:oMath>
                </a14:m>
                <a:r>
                  <a:rPr lang="fr-FR" altLang="fr-FR" sz="2400" baseline="0" dirty="0">
                    <a:latin typeface="Times New Roman" panose="02020603050405020304" pitchFamily="18" charset="0"/>
                  </a:rPr>
                  <a:t> are the Courant-Snyder at </a:t>
                </a:r>
                <a14:m>
                  <m:oMath xmlns:m="http://schemas.openxmlformats.org/officeDocument/2006/math">
                    <m:r>
                      <a:rPr lang="fr-FR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  <m:r>
                      <a:rPr lang="fr-FR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altLang="fr-FR" sz="2400" baseline="0" dirty="0">
                    <a:latin typeface="Times New Roman" panose="02020603050405020304" pitchFamily="18" charset="0"/>
                  </a:rPr>
                  <a:t>:</a:t>
                </a:r>
              </a:p>
            </p:txBody>
          </p:sp>
        </mc:Choice>
        <mc:Fallback xmlns="">
          <p:sp>
            <p:nvSpPr>
              <p:cNvPr id="49156" name="Text Box 4">
                <a:extLst>
                  <a:ext uri="{FF2B5EF4-FFF2-40B4-BE49-F238E27FC236}">
                    <a16:creationId xmlns:a16="http://schemas.microsoft.com/office/drawing/2014/main" id="{9380A215-A3C3-491C-A249-47C12D11AA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5163" y="2346081"/>
                <a:ext cx="11221061" cy="461665"/>
              </a:xfrm>
              <a:prstGeom prst="rect">
                <a:avLst/>
              </a:prstGeom>
              <a:blipFill>
                <a:blip r:embed="rId2"/>
                <a:stretch>
                  <a:fillRect t="-11842" b="-2763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158" name="Rectangle 6">
            <a:extLst>
              <a:ext uri="{FF2B5EF4-FFF2-40B4-BE49-F238E27FC236}">
                <a16:creationId xmlns:a16="http://schemas.microsoft.com/office/drawing/2014/main" id="{5A559C99-F35E-44FF-97C4-91F3DE534C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1016" y="3024553"/>
            <a:ext cx="3942007" cy="3543300"/>
          </a:xfrm>
          <a:prstGeom prst="rect">
            <a:avLst/>
          </a:prstGeom>
          <a:solidFill>
            <a:srgbClr val="99FF33"/>
          </a:solidFill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944426F5-E747-4ABF-A713-9BE21D6BF207}"/>
              </a:ext>
            </a:extLst>
          </p:cNvPr>
          <p:cNvGrpSpPr/>
          <p:nvPr/>
        </p:nvGrpSpPr>
        <p:grpSpPr>
          <a:xfrm>
            <a:off x="428747" y="735623"/>
            <a:ext cx="10877427" cy="1316613"/>
            <a:chOff x="428747" y="735623"/>
            <a:chExt cx="10877427" cy="131661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159" name="Text Box 7">
                  <a:extLst>
                    <a:ext uri="{FF2B5EF4-FFF2-40B4-BE49-F238E27FC236}">
                      <a16:creationId xmlns:a16="http://schemas.microsoft.com/office/drawing/2014/main" id="{7B23806A-8A87-40A3-B13A-EA113F7CACB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28747" y="735623"/>
                  <a:ext cx="10877427" cy="46166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r>
                    <a:rPr lang="fr-FR" altLang="fr-FR" sz="2400" baseline="0" dirty="0">
                      <a:latin typeface="Times New Roman" panose="02020603050405020304" pitchFamily="18" charset="0"/>
                    </a:rPr>
                    <a:t>The 2D (</a:t>
                  </a:r>
                  <a:r>
                    <a:rPr lang="fr-FR" altLang="fr-FR" sz="2400" baseline="0" dirty="0" err="1">
                      <a:latin typeface="Times New Roman" panose="02020603050405020304" pitchFamily="18" charset="0"/>
                    </a:rPr>
                    <a:t>decoupled</a:t>
                  </a:r>
                  <a:r>
                    <a:rPr lang="fr-FR" altLang="fr-FR" sz="2400" baseline="0" dirty="0">
                      <a:latin typeface="Times New Roman" panose="02020603050405020304" pitchFamily="18" charset="0"/>
                    </a:rPr>
                    <a:t>) </a:t>
                  </a:r>
                  <a:r>
                    <a:rPr lang="fr-FR" altLang="fr-FR" sz="2400" baseline="0" dirty="0" err="1">
                      <a:latin typeface="Times New Roman" panose="02020603050405020304" pitchFamily="18" charset="0"/>
                    </a:rPr>
                    <a:t>transfer</a:t>
                  </a:r>
                  <a:r>
                    <a:rPr lang="fr-FR" altLang="fr-FR" sz="2400" baseline="0" dirty="0">
                      <a:latin typeface="Times New Roman" panose="02020603050405020304" pitchFamily="18" charset="0"/>
                    </a:rPr>
                    <a:t> matrix of one </a:t>
                  </a:r>
                  <a:r>
                    <a:rPr lang="fr-FR" altLang="fr-FR" sz="2400" baseline="0" dirty="0" err="1">
                      <a:latin typeface="Times New Roman" panose="02020603050405020304" pitchFamily="18" charset="0"/>
                    </a:rPr>
                    <a:t>lattice</a:t>
                  </a:r>
                  <a:r>
                    <a:rPr lang="fr-FR" altLang="fr-FR" sz="2400" baseline="0" dirty="0">
                      <a:latin typeface="Times New Roman" panose="02020603050405020304" pitchFamily="18" charset="0"/>
                    </a:rPr>
                    <a:t> </a:t>
                  </a:r>
                  <a:r>
                    <a:rPr lang="fr-FR" altLang="fr-FR" sz="2400" baseline="0" dirty="0" err="1">
                      <a:latin typeface="Times New Roman" panose="02020603050405020304" pitchFamily="18" charset="0"/>
                    </a:rPr>
                    <a:t>from</a:t>
                  </a:r>
                  <a:r>
                    <a:rPr lang="fr-FR" altLang="fr-FR" sz="2400" baseline="0" dirty="0">
                      <a:latin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fr-FR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a14:m>
                  <a:r>
                    <a:rPr lang="fr-FR" altLang="fr-FR" sz="2400" baseline="0" dirty="0">
                      <a:latin typeface="Times New Roman" panose="02020603050405020304" pitchFamily="18" charset="0"/>
                    </a:rPr>
                    <a:t> to </a:t>
                  </a:r>
                  <a14:m>
                    <m:oMath xmlns:m="http://schemas.openxmlformats.org/officeDocument/2006/math">
                      <m:r>
                        <a:rPr lang="fr-FR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  <m:r>
                        <a:rPr lang="fr-FR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fr-FR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</m:t>
                      </m:r>
                    </m:oMath>
                  </a14:m>
                  <a:r>
                    <a:rPr lang="fr-FR" altLang="fr-FR" sz="2400" baseline="0" dirty="0">
                      <a:latin typeface="Times New Roman" panose="02020603050405020304" pitchFamily="18" charset="0"/>
                    </a:rPr>
                    <a:t> can </a:t>
                  </a:r>
                  <a:r>
                    <a:rPr lang="fr-FR" altLang="fr-FR" sz="2400" baseline="0" dirty="0" err="1">
                      <a:latin typeface="Times New Roman" panose="02020603050405020304" pitchFamily="18" charset="0"/>
                    </a:rPr>
                    <a:t>be</a:t>
                  </a:r>
                  <a:r>
                    <a:rPr lang="fr-FR" altLang="fr-FR" sz="2400" baseline="0" dirty="0">
                      <a:latin typeface="Times New Roman" panose="02020603050405020304" pitchFamily="18" charset="0"/>
                    </a:rPr>
                    <a:t> </a:t>
                  </a:r>
                  <a:r>
                    <a:rPr lang="fr-FR" altLang="fr-FR" sz="2400" baseline="0" dirty="0" err="1">
                      <a:latin typeface="Times New Roman" panose="02020603050405020304" pitchFamily="18" charset="0"/>
                    </a:rPr>
                    <a:t>written</a:t>
                  </a:r>
                  <a:r>
                    <a:rPr lang="fr-FR" altLang="fr-FR" sz="2400" baseline="0" dirty="0">
                      <a:latin typeface="Times New Roman" panose="02020603050405020304" pitchFamily="18" charset="0"/>
                    </a:rPr>
                    <a:t> :</a:t>
                  </a:r>
                </a:p>
              </p:txBody>
            </p:sp>
          </mc:Choice>
          <mc:Fallback xmlns="">
            <p:sp>
              <p:nvSpPr>
                <p:cNvPr id="49159" name="Text Box 7">
                  <a:extLst>
                    <a:ext uri="{FF2B5EF4-FFF2-40B4-BE49-F238E27FC236}">
                      <a16:creationId xmlns:a16="http://schemas.microsoft.com/office/drawing/2014/main" id="{7B23806A-8A87-40A3-B13A-EA113F7CACB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28747" y="735623"/>
                  <a:ext cx="10877427" cy="461665"/>
                </a:xfrm>
                <a:prstGeom prst="rect">
                  <a:avLst/>
                </a:prstGeom>
                <a:blipFill>
                  <a:blip r:embed="rId3"/>
                  <a:stretch>
                    <a:fillRect l="-840" t="-10667" b="-30667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ZoneTexte 11">
                  <a:extLst>
                    <a:ext uri="{FF2B5EF4-FFF2-40B4-BE49-F238E27FC236}">
                      <a16:creationId xmlns:a16="http://schemas.microsoft.com/office/drawing/2014/main" id="{C2F25CF8-5765-498F-8FDE-F54FE1EC45EE}"/>
                    </a:ext>
                  </a:extLst>
                </p:cNvPr>
                <p:cNvSpPr txBox="1"/>
                <p:nvPr/>
              </p:nvSpPr>
              <p:spPr>
                <a:xfrm>
                  <a:off x="1178170" y="1226176"/>
                  <a:ext cx="9178201" cy="82606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["/>
                            <m:endChr m:val="]"/>
                            <m:ctrlPr>
                              <a:rPr lang="fr-FR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fr-FR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𝑤</m:t>
                                </m:r>
                              </m:sub>
                            </m:sSub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fr-FR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fr-FR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fr-FR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</m:t>
                            </m:r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←</m:t>
                            </m:r>
                            <m:r>
                              <a:rPr lang="fr-FR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fr-FR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func>
                                    <m:funcPr>
                                      <m:ctrlP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  <m:brk m:alnAt="7"/>
                                        </m:rPr>
                                        <a:rPr lang="fr-FR" sz="2400" b="0" i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c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fr-FR" sz="2400" b="0" i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os</m:t>
                                      </m:r>
                                    </m:fName>
                                    <m:e>
                                      <m:r>
                                        <a:rPr lang="fr-FR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</m:func>
                                  <m:r>
                                    <m:rPr>
                                      <m:brk m:alnAt="7"/>
                                    </m:rPr>
                                    <a:rPr lang="fr-FR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fr-FR" sz="2400" i="1" smtClean="0">
                                          <a:solidFill>
                                            <a:srgbClr val="009999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2400" i="1">
                                          <a:solidFill>
                                            <a:srgbClr val="009999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fr-FR" sz="2400" i="1">
                                          <a:solidFill>
                                            <a:srgbClr val="009999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𝑤𝑚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𝑠</m:t>
                                      </m:r>
                                    </m:e>
                                  </m:d>
                                  <m:r>
                                    <a:rPr lang="fr-FR" sz="24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∙</m:t>
                                  </m:r>
                                  <m:func>
                                    <m:funcPr>
                                      <m:ctrlP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fr-FR" sz="2400" b="0" i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sin</m:t>
                                      </m:r>
                                    </m:fName>
                                    <m:e>
                                      <m: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</m:func>
                                </m:e>
                                <m:e>
                                  <m:sSub>
                                    <m:sSubPr>
                                      <m:ctrlPr>
                                        <a:rPr lang="fr-FR" sz="240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240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fr-FR" sz="2400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𝑤𝑚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𝑠</m:t>
                                      </m:r>
                                    </m:e>
                                  </m:d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∙</m:t>
                                  </m:r>
                                  <m:func>
                                    <m:funcPr>
                                      <m:ctrlP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fr-FR" sz="24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sin</m:t>
                                      </m:r>
                                    </m:fName>
                                    <m:e>
                                      <m: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</m:func>
                                </m:e>
                              </m:mr>
                              <m:mr>
                                <m:e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fr-FR" sz="240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240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𝛾</m:t>
                                      </m:r>
                                    </m:e>
                                    <m:sub>
                                      <m:r>
                                        <a:rPr lang="fr-FR" sz="2400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𝑤𝑚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𝑠</m:t>
                                      </m:r>
                                    </m:e>
                                  </m:d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∙</m:t>
                                  </m:r>
                                  <m:func>
                                    <m:funcPr>
                                      <m:ctrlP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fr-FR" sz="24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sin</m:t>
                                      </m:r>
                                    </m:fName>
                                    <m:e>
                                      <m: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</m:func>
                                </m:e>
                                <m:e>
                                  <m:func>
                                    <m:funcPr>
                                      <m:ctrlP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  <m:brk m:alnAt="7"/>
                                        </m:rPr>
                                        <a:rPr lang="fr-FR" sz="24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c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fr-FR" sz="24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os</m:t>
                                      </m:r>
                                    </m:fName>
                                    <m:e>
                                      <m: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</m:func>
                                  <m:r>
                                    <a:rPr lang="fr-FR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fr-FR" sz="2400" i="1">
                                          <a:solidFill>
                                            <a:srgbClr val="009999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2400" i="1">
                                          <a:solidFill>
                                            <a:srgbClr val="009999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fr-FR" sz="2400" i="1">
                                          <a:solidFill>
                                            <a:srgbClr val="009999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𝑤𝑚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𝑠</m:t>
                                      </m:r>
                                    </m:e>
                                  </m:d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∙</m:t>
                                  </m:r>
                                  <m:func>
                                    <m:funcPr>
                                      <m:ctrlP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fr-FR" sz="24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sin</m:t>
                                      </m:r>
                                    </m:fName>
                                    <m:e>
                                      <m:r>
                                        <a:rPr lang="fr-FR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</m:func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12" name="ZoneTexte 11">
                  <a:extLst>
                    <a:ext uri="{FF2B5EF4-FFF2-40B4-BE49-F238E27FC236}">
                      <a16:creationId xmlns:a16="http://schemas.microsoft.com/office/drawing/2014/main" id="{C2F25CF8-5765-498F-8FDE-F54FE1EC45E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78170" y="1226176"/>
                  <a:ext cx="9178201" cy="826060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F812CD93-79D9-4D57-A4E2-86032AEA73A3}"/>
                  </a:ext>
                </a:extLst>
              </p:cNvPr>
              <p:cNvSpPr txBox="1"/>
              <p:nvPr/>
            </p:nvSpPr>
            <p:spPr>
              <a:xfrm>
                <a:off x="3068516" y="3081674"/>
                <a:ext cx="3552090" cy="7838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  <m:brk m:alnAt="7"/>
                            </m:rPr>
                            <a:rPr lang="fr-FR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</m:t>
                          </m:r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os</m:t>
                          </m:r>
                        </m:fName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</m:func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fr-FR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fr-FR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11</m:t>
                                  </m:r>
                                </m:sub>
                              </m:sSub>
                            </m:sub>
                          </m:sSub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fr-FR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22</m:t>
                                  </m:r>
                                </m:sub>
                              </m:sSub>
                            </m:sub>
                          </m:sSub>
                        </m:e>
                      </m:d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F812CD93-79D9-4D57-A4E2-86032AEA73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8516" y="3081674"/>
                <a:ext cx="3552090" cy="78380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A9AFCF0C-7ED8-4558-BC3B-2F105313FCAB}"/>
                  </a:ext>
                </a:extLst>
              </p:cNvPr>
              <p:cNvSpPr txBox="1"/>
              <p:nvPr/>
            </p:nvSpPr>
            <p:spPr>
              <a:xfrm>
                <a:off x="3156438" y="3916945"/>
                <a:ext cx="1943098" cy="7940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fr-FR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𝑤𝑚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fr-FR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sub>
                          </m:sSub>
                        </m:num>
                        <m:den>
                          <m:func>
                            <m:funcPr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fr-FR" sz="2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A9AFCF0C-7ED8-4558-BC3B-2F105313FC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6438" y="3916945"/>
                <a:ext cx="1943098" cy="79400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47071041-7AD0-4AAB-B174-51100A514747}"/>
                  </a:ext>
                </a:extLst>
              </p:cNvPr>
              <p:cNvSpPr txBox="1"/>
              <p:nvPr/>
            </p:nvSpPr>
            <p:spPr>
              <a:xfrm>
                <a:off x="3112477" y="4681875"/>
                <a:ext cx="2338754" cy="79643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fr-FR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𝑤𝑚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fr-FR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21</m:t>
                                  </m:r>
                                </m:sub>
                              </m:sSub>
                            </m:sub>
                          </m:sSub>
                        </m:num>
                        <m:den>
                          <m:func>
                            <m:funcPr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fr-FR" sz="2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47071041-7AD0-4AAB-B174-51100A5147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2477" y="4681875"/>
                <a:ext cx="2338754" cy="79643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9DEF2A3A-F805-49D7-8BEB-808D7296DD33}"/>
                  </a:ext>
                </a:extLst>
              </p:cNvPr>
              <p:cNvSpPr txBox="1"/>
              <p:nvPr/>
            </p:nvSpPr>
            <p:spPr>
              <a:xfrm>
                <a:off x="3033347" y="5490767"/>
                <a:ext cx="3024554" cy="81099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i="1" smtClean="0">
                              <a:solidFill>
                                <a:srgbClr val="0099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>
                              <a:solidFill>
                                <a:srgbClr val="0099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fr-FR" sz="2400" i="1">
                              <a:solidFill>
                                <a:srgbClr val="0099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𝑤𝑚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fr-FR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11</m:t>
                                  </m:r>
                                </m:sub>
                              </m:sSub>
                            </m:sub>
                          </m:sSub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fr-FR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22</m:t>
                                  </m:r>
                                </m:sub>
                              </m:sSub>
                            </m:sub>
                          </m:sSub>
                        </m:num>
                        <m:den>
                          <m:func>
                            <m:funcPr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fr-FR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m:rPr>
                                  <m:sty m:val="p"/>
                                </m:rPr>
                                <a:rPr lang="fr-FR" sz="2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lang="fr-FR" sz="2400" dirty="0"/>
              </a:p>
            </p:txBody>
          </p:sp>
        </mc:Choice>
        <mc:Fallback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9DEF2A3A-F805-49D7-8BEB-808D7296DD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3347" y="5490767"/>
                <a:ext cx="3024554" cy="81099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Accolade ouvrante 2">
            <a:extLst>
              <a:ext uri="{FF2B5EF4-FFF2-40B4-BE49-F238E27FC236}">
                <a16:creationId xmlns:a16="http://schemas.microsoft.com/office/drawing/2014/main" id="{D06231FB-CBAA-47FA-8C12-D6FDA023636E}"/>
              </a:ext>
            </a:extLst>
          </p:cNvPr>
          <p:cNvSpPr/>
          <p:nvPr/>
        </p:nvSpPr>
        <p:spPr>
          <a:xfrm>
            <a:off x="2813538" y="3191607"/>
            <a:ext cx="219808" cy="3261947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C736649F-9833-479C-91B4-E3CEC928D7E5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41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F655FC95-F89D-4C9D-AF44-93EEB6AA9C3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6" grpId="0"/>
      <p:bldP spid="49158" grpId="0" animBg="1"/>
      <p:bldP spid="13" grpId="0"/>
      <p:bldP spid="14" grpId="0"/>
      <p:bldP spid="15" grpId="0"/>
      <p:bldP spid="16" grpId="0"/>
      <p:bldP spid="3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dynamic_16_images_per_period">
            <a:hlinkClick r:id="" action="ppaction://media"/>
            <a:extLst>
              <a:ext uri="{FF2B5EF4-FFF2-40B4-BE49-F238E27FC236}">
                <a16:creationId xmlns:a16="http://schemas.microsoft.com/office/drawing/2014/main" id="{EC2D1291-8202-4347-A4B6-4178D9D35F5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27639" y="2154115"/>
            <a:ext cx="7356232" cy="4042997"/>
          </a:xfrm>
          <a:prstGeom prst="rect">
            <a:avLst/>
          </a:prstGeom>
        </p:spPr>
      </p:pic>
      <p:sp>
        <p:nvSpPr>
          <p:cNvPr id="48130" name="Rectangle 2">
            <a:extLst>
              <a:ext uri="{FF2B5EF4-FFF2-40B4-BE49-F238E27FC236}">
                <a16:creationId xmlns:a16="http://schemas.microsoft.com/office/drawing/2014/main" id="{B7A7933B-086F-4C0F-832C-AA7C94ACD6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6011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 : motion in FODO </a:t>
            </a:r>
            <a:r>
              <a:rPr lang="fr-FR" altLang="fr-FR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lattice</a:t>
            </a:r>
            <a:endParaRPr lang="fr-FR" altLang="fr-FR" sz="36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162" name="Line 34">
            <a:extLst>
              <a:ext uri="{FF2B5EF4-FFF2-40B4-BE49-F238E27FC236}">
                <a16:creationId xmlns:a16="http://schemas.microsoft.com/office/drawing/2014/main" id="{E9B54F4C-57A3-4526-8692-FDDCCB03EF3E}"/>
              </a:ext>
            </a:extLst>
          </p:cNvPr>
          <p:cNvSpPr>
            <a:spLocks noChangeShapeType="1"/>
          </p:cNvSpPr>
          <p:nvPr/>
        </p:nvSpPr>
        <p:spPr bwMode="auto">
          <a:xfrm>
            <a:off x="1793875" y="6337300"/>
            <a:ext cx="3175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48163" name="Text Box 35">
            <a:extLst>
              <a:ext uri="{FF2B5EF4-FFF2-40B4-BE49-F238E27FC236}">
                <a16:creationId xmlns:a16="http://schemas.microsoft.com/office/drawing/2014/main" id="{913B8C7B-F51C-4982-B0AE-262490258A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7564" y="6123456"/>
            <a:ext cx="2005975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eaLnBrk="0" hangingPunct="0"/>
            <a:r>
              <a:rPr lang="en-GB" altLang="fr-FR" sz="2000" baseline="0">
                <a:latin typeface="Times New Roman" panose="02020603050405020304" pitchFamily="18" charset="0"/>
              </a:rPr>
              <a:t>Particle trajectory</a:t>
            </a:r>
          </a:p>
        </p:txBody>
      </p:sp>
      <p:sp>
        <p:nvSpPr>
          <p:cNvPr id="48164" name="Oval 36">
            <a:extLst>
              <a:ext uri="{FF2B5EF4-FFF2-40B4-BE49-F238E27FC236}">
                <a16:creationId xmlns:a16="http://schemas.microsoft.com/office/drawing/2014/main" id="{1802772C-9F7F-4266-92AA-1BE66C0D2C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6175" y="977900"/>
            <a:ext cx="152400" cy="165100"/>
          </a:xfrm>
          <a:prstGeom prst="ellipse">
            <a:avLst/>
          </a:prstGeom>
          <a:solidFill>
            <a:srgbClr val="FF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48165" name="Text Box 37">
            <a:extLst>
              <a:ext uri="{FF2B5EF4-FFF2-40B4-BE49-F238E27FC236}">
                <a16:creationId xmlns:a16="http://schemas.microsoft.com/office/drawing/2014/main" id="{61629DD4-4A91-41FF-ABCD-95305E4FB5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9876" y="840256"/>
            <a:ext cx="962421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 eaLnBrk="0" hangingPunct="0"/>
            <a:r>
              <a:rPr lang="en-GB" altLang="fr-FR" sz="2000" baseline="0">
                <a:latin typeface="Times New Roman" panose="02020603050405020304" pitchFamily="18" charset="0"/>
              </a:rPr>
              <a:t>Particle</a:t>
            </a:r>
          </a:p>
        </p:txBody>
      </p:sp>
      <p:sp>
        <p:nvSpPr>
          <p:cNvPr id="48166" name="Line 38">
            <a:extLst>
              <a:ext uri="{FF2B5EF4-FFF2-40B4-BE49-F238E27FC236}">
                <a16:creationId xmlns:a16="http://schemas.microsoft.com/office/drawing/2014/main" id="{04028513-1CE2-4F9D-A5AD-171A69334901}"/>
              </a:ext>
            </a:extLst>
          </p:cNvPr>
          <p:cNvSpPr>
            <a:spLocks noChangeShapeType="1"/>
          </p:cNvSpPr>
          <p:nvPr/>
        </p:nvSpPr>
        <p:spPr bwMode="auto">
          <a:xfrm>
            <a:off x="4867275" y="6337300"/>
            <a:ext cx="3175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48167" name="Text Box 39">
            <a:extLst>
              <a:ext uri="{FF2B5EF4-FFF2-40B4-BE49-F238E27FC236}">
                <a16:creationId xmlns:a16="http://schemas.microsoft.com/office/drawing/2014/main" id="{88478812-EF00-4664-A550-4A96225122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0351" y="6123456"/>
            <a:ext cx="3256317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 eaLnBrk="0" hangingPunct="0"/>
            <a:r>
              <a:rPr lang="en-GB" altLang="fr-FR" sz="2000" baseline="0">
                <a:latin typeface="Times New Roman" panose="02020603050405020304" pitchFamily="18" charset="0"/>
              </a:rPr>
              <a:t>Particle ellipse maximum size</a:t>
            </a:r>
          </a:p>
        </p:txBody>
      </p:sp>
      <p:sp>
        <p:nvSpPr>
          <p:cNvPr id="48168" name="Line 40">
            <a:extLst>
              <a:ext uri="{FF2B5EF4-FFF2-40B4-BE49-F238E27FC236}">
                <a16:creationId xmlns:a16="http://schemas.microsoft.com/office/drawing/2014/main" id="{069A62A9-F981-4946-A6C6-88D784F78D65}"/>
              </a:ext>
            </a:extLst>
          </p:cNvPr>
          <p:cNvSpPr>
            <a:spLocks noChangeShapeType="1"/>
          </p:cNvSpPr>
          <p:nvPr/>
        </p:nvSpPr>
        <p:spPr bwMode="auto">
          <a:xfrm>
            <a:off x="1095375" y="1397000"/>
            <a:ext cx="317500" cy="0"/>
          </a:xfrm>
          <a:prstGeom prst="line">
            <a:avLst/>
          </a:prstGeom>
          <a:noFill/>
          <a:ln w="28575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48169" name="Text Box 41">
            <a:extLst>
              <a:ext uri="{FF2B5EF4-FFF2-40B4-BE49-F238E27FC236}">
                <a16:creationId xmlns:a16="http://schemas.microsoft.com/office/drawing/2014/main" id="{53EFBE72-F7A5-4271-A10B-AA95A63C35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6149" y="1183156"/>
            <a:ext cx="1693390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eaLnBrk="0" hangingPunct="0"/>
            <a:r>
              <a:rPr lang="en-GB" altLang="fr-FR" sz="2000" baseline="0">
                <a:latin typeface="Times New Roman" panose="02020603050405020304" pitchFamily="18" charset="0"/>
              </a:rPr>
              <a:t>Particle ellipse</a:t>
            </a:r>
          </a:p>
        </p:txBody>
      </p:sp>
      <p:sp>
        <p:nvSpPr>
          <p:cNvPr id="48170" name="Text Box 42">
            <a:extLst>
              <a:ext uri="{FF2B5EF4-FFF2-40B4-BE49-F238E27FC236}">
                <a16:creationId xmlns:a16="http://schemas.microsoft.com/office/drawing/2014/main" id="{9E66D4EE-F631-43D8-A5A1-652C81E48B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3388" y="1729256"/>
            <a:ext cx="2477258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 eaLnBrk="0" hangingPunct="0"/>
            <a:r>
              <a:rPr lang="en-GB" altLang="fr-FR" sz="2000" baseline="0">
                <a:latin typeface="Times New Roman" panose="02020603050405020304" pitchFamily="18" charset="0"/>
              </a:rPr>
              <a:t>Phase-space trajectory</a:t>
            </a:r>
          </a:p>
        </p:txBody>
      </p:sp>
      <p:sp>
        <p:nvSpPr>
          <p:cNvPr id="48171" name="Text Box 43">
            <a:extLst>
              <a:ext uri="{FF2B5EF4-FFF2-40B4-BE49-F238E27FC236}">
                <a16:creationId xmlns:a16="http://schemas.microsoft.com/office/drawing/2014/main" id="{552CB43A-889B-4725-93B8-6BACE38C9B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9689" y="1754656"/>
            <a:ext cx="2954953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 eaLnBrk="0" hangingPunct="0"/>
            <a:r>
              <a:rPr lang="en-GB" altLang="fr-FR" sz="2000" baseline="0">
                <a:latin typeface="Times New Roman" panose="02020603050405020304" pitchFamily="18" charset="0"/>
              </a:rPr>
              <a:t>Phase-space periodic looks</a:t>
            </a:r>
          </a:p>
        </p:txBody>
      </p:sp>
      <p:sp>
        <p:nvSpPr>
          <p:cNvPr id="48172" name="Text Box 44">
            <a:extLst>
              <a:ext uri="{FF2B5EF4-FFF2-40B4-BE49-F238E27FC236}">
                <a16:creationId xmlns:a16="http://schemas.microsoft.com/office/drawing/2014/main" id="{9501A4BD-7A99-4B71-8043-4D731705C5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8888" y="2169121"/>
            <a:ext cx="1518662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 eaLnBrk="0" hangingPunct="0"/>
            <a:r>
              <a:rPr lang="en-GB" altLang="fr-FR" sz="1400" baseline="0">
                <a:latin typeface="Times New Roman" panose="02020603050405020304" pitchFamily="18" charset="0"/>
              </a:rPr>
              <a:t>Foc. Quad. middle</a:t>
            </a:r>
          </a:p>
        </p:txBody>
      </p:sp>
      <p:sp>
        <p:nvSpPr>
          <p:cNvPr id="48173" name="Text Box 45">
            <a:extLst>
              <a:ext uri="{FF2B5EF4-FFF2-40B4-BE49-F238E27FC236}">
                <a16:creationId xmlns:a16="http://schemas.microsoft.com/office/drawing/2014/main" id="{800CCB1E-16A7-46DB-BC04-C48146E9D3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1988" y="2169121"/>
            <a:ext cx="1476984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 eaLnBrk="0" hangingPunct="0"/>
            <a:r>
              <a:rPr lang="en-GB" altLang="fr-FR" sz="1400" baseline="0">
                <a:latin typeface="Times New Roman" panose="02020603050405020304" pitchFamily="18" charset="0"/>
              </a:rPr>
              <a:t>Foc. Drift. middle</a:t>
            </a:r>
          </a:p>
        </p:txBody>
      </p:sp>
      <p:sp>
        <p:nvSpPr>
          <p:cNvPr id="48174" name="Text Box 46">
            <a:extLst>
              <a:ext uri="{FF2B5EF4-FFF2-40B4-BE49-F238E27FC236}">
                <a16:creationId xmlns:a16="http://schemas.microsoft.com/office/drawing/2014/main" id="{B6003CE6-EBE8-4E06-8061-DC39A22C7C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1988" y="3324821"/>
            <a:ext cx="1646902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 eaLnBrk="0" hangingPunct="0"/>
            <a:r>
              <a:rPr lang="en-GB" altLang="fr-FR" sz="1400" baseline="0">
                <a:latin typeface="Times New Roman" panose="02020603050405020304" pitchFamily="18" charset="0"/>
              </a:rPr>
              <a:t>Defoc. Drift. middle</a:t>
            </a:r>
          </a:p>
        </p:txBody>
      </p:sp>
      <p:sp>
        <p:nvSpPr>
          <p:cNvPr id="48175" name="Text Box 47">
            <a:extLst>
              <a:ext uri="{FF2B5EF4-FFF2-40B4-BE49-F238E27FC236}">
                <a16:creationId xmlns:a16="http://schemas.microsoft.com/office/drawing/2014/main" id="{28D68C40-11BE-4C91-9333-ADC351886D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8889" y="3324821"/>
            <a:ext cx="1688581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 eaLnBrk="0" hangingPunct="0"/>
            <a:r>
              <a:rPr lang="en-GB" altLang="fr-FR" sz="1400" baseline="0">
                <a:latin typeface="Times New Roman" panose="02020603050405020304" pitchFamily="18" charset="0"/>
              </a:rPr>
              <a:t>Defoc. Quad. middle</a:t>
            </a:r>
          </a:p>
        </p:txBody>
      </p:sp>
      <p:sp>
        <p:nvSpPr>
          <p:cNvPr id="48176" name="Rectangle 48">
            <a:extLst>
              <a:ext uri="{FF2B5EF4-FFF2-40B4-BE49-F238E27FC236}">
                <a16:creationId xmlns:a16="http://schemas.microsoft.com/office/drawing/2014/main" id="{1F4CC49C-BBE4-4A4B-BB1F-2601C14D72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0125" y="1003300"/>
            <a:ext cx="285750" cy="488950"/>
          </a:xfrm>
          <a:prstGeom prst="rect">
            <a:avLst/>
          </a:prstGeom>
          <a:solidFill>
            <a:srgbClr val="FFCC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48177" name="Line 49">
            <a:extLst>
              <a:ext uri="{FF2B5EF4-FFF2-40B4-BE49-F238E27FC236}">
                <a16:creationId xmlns:a16="http://schemas.microsoft.com/office/drawing/2014/main" id="{A2B7FCB2-A9E8-42B5-8637-D22D6D65C231}"/>
              </a:ext>
            </a:extLst>
          </p:cNvPr>
          <p:cNvSpPr>
            <a:spLocks noChangeShapeType="1"/>
          </p:cNvSpPr>
          <p:nvPr/>
        </p:nvSpPr>
        <p:spPr bwMode="auto">
          <a:xfrm>
            <a:off x="4810125" y="1003300"/>
            <a:ext cx="285750" cy="488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48178" name="Line 50">
            <a:extLst>
              <a:ext uri="{FF2B5EF4-FFF2-40B4-BE49-F238E27FC236}">
                <a16:creationId xmlns:a16="http://schemas.microsoft.com/office/drawing/2014/main" id="{C454CB51-6222-4060-A661-ED1ECAD6C52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803775" y="1003300"/>
            <a:ext cx="285750" cy="488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48179" name="Rectangle 51">
            <a:extLst>
              <a:ext uri="{FF2B5EF4-FFF2-40B4-BE49-F238E27FC236}">
                <a16:creationId xmlns:a16="http://schemas.microsoft.com/office/drawing/2014/main" id="{47BB139D-47E2-4153-BB02-A501665072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7675" y="1003300"/>
            <a:ext cx="285750" cy="488950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48180" name="Line 52">
            <a:extLst>
              <a:ext uri="{FF2B5EF4-FFF2-40B4-BE49-F238E27FC236}">
                <a16:creationId xmlns:a16="http://schemas.microsoft.com/office/drawing/2014/main" id="{606B5FF6-5036-45BB-B5FE-9F7AAC7EE0DC}"/>
              </a:ext>
            </a:extLst>
          </p:cNvPr>
          <p:cNvSpPr>
            <a:spLocks noChangeShapeType="1"/>
          </p:cNvSpPr>
          <p:nvPr/>
        </p:nvSpPr>
        <p:spPr bwMode="auto">
          <a:xfrm>
            <a:off x="5527675" y="1003300"/>
            <a:ext cx="285750" cy="488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48181" name="Line 53">
            <a:extLst>
              <a:ext uri="{FF2B5EF4-FFF2-40B4-BE49-F238E27FC236}">
                <a16:creationId xmlns:a16="http://schemas.microsoft.com/office/drawing/2014/main" id="{5867E544-5A1A-4C55-A330-56510D6A632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521325" y="1003300"/>
            <a:ext cx="285750" cy="488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48182" name="Rectangle 54">
            <a:extLst>
              <a:ext uri="{FF2B5EF4-FFF2-40B4-BE49-F238E27FC236}">
                <a16:creationId xmlns:a16="http://schemas.microsoft.com/office/drawing/2014/main" id="{76949B66-AC7A-4FD0-B423-FEE0E80725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38875" y="1003300"/>
            <a:ext cx="285750" cy="488950"/>
          </a:xfrm>
          <a:prstGeom prst="rect">
            <a:avLst/>
          </a:prstGeom>
          <a:solidFill>
            <a:srgbClr val="FFCC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48183" name="Line 55">
            <a:extLst>
              <a:ext uri="{FF2B5EF4-FFF2-40B4-BE49-F238E27FC236}">
                <a16:creationId xmlns:a16="http://schemas.microsoft.com/office/drawing/2014/main" id="{2373D72B-45B7-4B10-9ED2-49CF75F12938}"/>
              </a:ext>
            </a:extLst>
          </p:cNvPr>
          <p:cNvSpPr>
            <a:spLocks noChangeShapeType="1"/>
          </p:cNvSpPr>
          <p:nvPr/>
        </p:nvSpPr>
        <p:spPr bwMode="auto">
          <a:xfrm>
            <a:off x="6238875" y="1003300"/>
            <a:ext cx="285750" cy="488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48184" name="Line 56">
            <a:extLst>
              <a:ext uri="{FF2B5EF4-FFF2-40B4-BE49-F238E27FC236}">
                <a16:creationId xmlns:a16="http://schemas.microsoft.com/office/drawing/2014/main" id="{D3CF4178-8C16-4B93-9F1F-21503FF580B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232525" y="1003300"/>
            <a:ext cx="285750" cy="488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48185" name="Rectangle 57">
            <a:extLst>
              <a:ext uri="{FF2B5EF4-FFF2-40B4-BE49-F238E27FC236}">
                <a16:creationId xmlns:a16="http://schemas.microsoft.com/office/drawing/2014/main" id="{5ED6FA86-66DA-4BCE-9B28-EFA3602797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6425" y="1003300"/>
            <a:ext cx="285750" cy="488950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48186" name="Line 58">
            <a:extLst>
              <a:ext uri="{FF2B5EF4-FFF2-40B4-BE49-F238E27FC236}">
                <a16:creationId xmlns:a16="http://schemas.microsoft.com/office/drawing/2014/main" id="{5E7BBC82-FE46-4215-A16D-59D9160A2006}"/>
              </a:ext>
            </a:extLst>
          </p:cNvPr>
          <p:cNvSpPr>
            <a:spLocks noChangeShapeType="1"/>
          </p:cNvSpPr>
          <p:nvPr/>
        </p:nvSpPr>
        <p:spPr bwMode="auto">
          <a:xfrm>
            <a:off x="6956425" y="1003300"/>
            <a:ext cx="285750" cy="488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48187" name="Line 59">
            <a:extLst>
              <a:ext uri="{FF2B5EF4-FFF2-40B4-BE49-F238E27FC236}">
                <a16:creationId xmlns:a16="http://schemas.microsoft.com/office/drawing/2014/main" id="{DBBFC95E-0916-42E5-93AB-3819BA84CAA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950075" y="1003300"/>
            <a:ext cx="285750" cy="488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48188" name="Rectangle 60">
            <a:extLst>
              <a:ext uri="{FF2B5EF4-FFF2-40B4-BE49-F238E27FC236}">
                <a16:creationId xmlns:a16="http://schemas.microsoft.com/office/drawing/2014/main" id="{3CCC42A5-A234-4F11-B940-9D522D4246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67625" y="1003300"/>
            <a:ext cx="285750" cy="488950"/>
          </a:xfrm>
          <a:prstGeom prst="rect">
            <a:avLst/>
          </a:prstGeom>
          <a:solidFill>
            <a:srgbClr val="FFCC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48189" name="Line 61">
            <a:extLst>
              <a:ext uri="{FF2B5EF4-FFF2-40B4-BE49-F238E27FC236}">
                <a16:creationId xmlns:a16="http://schemas.microsoft.com/office/drawing/2014/main" id="{453BCBEB-8676-47A6-B63F-9EEA1F58E80A}"/>
              </a:ext>
            </a:extLst>
          </p:cNvPr>
          <p:cNvSpPr>
            <a:spLocks noChangeShapeType="1"/>
          </p:cNvSpPr>
          <p:nvPr/>
        </p:nvSpPr>
        <p:spPr bwMode="auto">
          <a:xfrm>
            <a:off x="7667625" y="1003300"/>
            <a:ext cx="285750" cy="488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48190" name="Line 62">
            <a:extLst>
              <a:ext uri="{FF2B5EF4-FFF2-40B4-BE49-F238E27FC236}">
                <a16:creationId xmlns:a16="http://schemas.microsoft.com/office/drawing/2014/main" id="{B828DDA0-B204-4A2E-8911-F6EBEEA2B96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661275" y="1003300"/>
            <a:ext cx="285750" cy="488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48191" name="Rectangle 63">
            <a:extLst>
              <a:ext uri="{FF2B5EF4-FFF2-40B4-BE49-F238E27FC236}">
                <a16:creationId xmlns:a16="http://schemas.microsoft.com/office/drawing/2014/main" id="{756879CC-AE68-43A3-BF4D-45823B1AF9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5175" y="1003300"/>
            <a:ext cx="285750" cy="488950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48192" name="Line 64">
            <a:extLst>
              <a:ext uri="{FF2B5EF4-FFF2-40B4-BE49-F238E27FC236}">
                <a16:creationId xmlns:a16="http://schemas.microsoft.com/office/drawing/2014/main" id="{1417E2D1-0C8F-4546-B156-E622D0582CD9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5175" y="1003300"/>
            <a:ext cx="285750" cy="488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48193" name="Line 65">
            <a:extLst>
              <a:ext uri="{FF2B5EF4-FFF2-40B4-BE49-F238E27FC236}">
                <a16:creationId xmlns:a16="http://schemas.microsoft.com/office/drawing/2014/main" id="{C5D6EB2D-C2C0-4353-A2A3-630CA3832F0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378825" y="1003300"/>
            <a:ext cx="285750" cy="488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48194" name="Line 66">
            <a:extLst>
              <a:ext uri="{FF2B5EF4-FFF2-40B4-BE49-F238E27FC236}">
                <a16:creationId xmlns:a16="http://schemas.microsoft.com/office/drawing/2014/main" id="{54377ABF-4BFC-4B75-9AD1-FF2EE37C7A27}"/>
              </a:ext>
            </a:extLst>
          </p:cNvPr>
          <p:cNvSpPr>
            <a:spLocks noChangeShapeType="1"/>
          </p:cNvSpPr>
          <p:nvPr/>
        </p:nvSpPr>
        <p:spPr bwMode="auto">
          <a:xfrm>
            <a:off x="4359275" y="1244600"/>
            <a:ext cx="479425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fr-FR"/>
          </a:p>
        </p:txBody>
      </p:sp>
      <p:grpSp>
        <p:nvGrpSpPr>
          <p:cNvPr id="48195" name="Group 67">
            <a:extLst>
              <a:ext uri="{FF2B5EF4-FFF2-40B4-BE49-F238E27FC236}">
                <a16:creationId xmlns:a16="http://schemas.microsoft.com/office/drawing/2014/main" id="{FD1E82D7-B385-4850-B5C9-B9C3FD286020}"/>
              </a:ext>
            </a:extLst>
          </p:cNvPr>
          <p:cNvGrpSpPr>
            <a:grpSpLocks/>
          </p:cNvGrpSpPr>
          <p:nvPr/>
        </p:nvGrpSpPr>
        <p:grpSpPr bwMode="auto">
          <a:xfrm>
            <a:off x="4378325" y="1055688"/>
            <a:ext cx="4724400" cy="74612"/>
            <a:chOff x="2428" y="665"/>
            <a:chExt cx="2976" cy="47"/>
          </a:xfrm>
        </p:grpSpPr>
        <p:sp>
          <p:nvSpPr>
            <p:cNvPr id="48196" name="Arc 68">
              <a:extLst>
                <a:ext uri="{FF2B5EF4-FFF2-40B4-BE49-F238E27FC236}">
                  <a16:creationId xmlns:a16="http://schemas.microsoft.com/office/drawing/2014/main" id="{BC155BB9-01A6-4FE9-B822-DE4C1FA332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5" y="665"/>
              <a:ext cx="180" cy="47"/>
            </a:xfrm>
            <a:custGeom>
              <a:avLst/>
              <a:gdLst>
                <a:gd name="G0" fmla="+- 10727 0 0"/>
                <a:gd name="G1" fmla="+- 21600 0 0"/>
                <a:gd name="G2" fmla="+- 21600 0 0"/>
                <a:gd name="T0" fmla="*/ 0 w 20988"/>
                <a:gd name="T1" fmla="*/ 2852 h 21600"/>
                <a:gd name="T2" fmla="*/ 20988 w 20988"/>
                <a:gd name="T3" fmla="*/ 2593 h 21600"/>
                <a:gd name="T4" fmla="*/ 10727 w 20988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988" h="21600" fill="none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</a:path>
                <a:path w="20988" h="21600" stroke="0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  <a:lnTo>
                    <a:pt x="10727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197" name="Line 69">
              <a:extLst>
                <a:ext uri="{FF2B5EF4-FFF2-40B4-BE49-F238E27FC236}">
                  <a16:creationId xmlns:a16="http://schemas.microsoft.com/office/drawing/2014/main" id="{DB7973EE-ACFC-4DB0-BAB2-114643F904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4" y="672"/>
              <a:ext cx="268" cy="3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198" name="Arc 70">
              <a:extLst>
                <a:ext uri="{FF2B5EF4-FFF2-40B4-BE49-F238E27FC236}">
                  <a16:creationId xmlns:a16="http://schemas.microsoft.com/office/drawing/2014/main" id="{9E42C96D-7D12-43F4-B6F8-97F83DC941FF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3155" y="665"/>
              <a:ext cx="180" cy="47"/>
            </a:xfrm>
            <a:custGeom>
              <a:avLst/>
              <a:gdLst>
                <a:gd name="G0" fmla="+- 10727 0 0"/>
                <a:gd name="G1" fmla="+- 21600 0 0"/>
                <a:gd name="G2" fmla="+- 21600 0 0"/>
                <a:gd name="T0" fmla="*/ 0 w 20988"/>
                <a:gd name="T1" fmla="*/ 2852 h 21600"/>
                <a:gd name="T2" fmla="*/ 20988 w 20988"/>
                <a:gd name="T3" fmla="*/ 2593 h 21600"/>
                <a:gd name="T4" fmla="*/ 10727 w 20988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988" h="21600" fill="none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</a:path>
                <a:path w="20988" h="21600" stroke="0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  <a:lnTo>
                    <a:pt x="10727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199" name="Line 71">
              <a:extLst>
                <a:ext uri="{FF2B5EF4-FFF2-40B4-BE49-F238E27FC236}">
                  <a16:creationId xmlns:a16="http://schemas.microsoft.com/office/drawing/2014/main" id="{FFF36978-C30B-44AE-938B-96A57D62969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32" y="672"/>
              <a:ext cx="268" cy="3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00" name="Arc 72">
              <a:extLst>
                <a:ext uri="{FF2B5EF4-FFF2-40B4-BE49-F238E27FC236}">
                  <a16:creationId xmlns:a16="http://schemas.microsoft.com/office/drawing/2014/main" id="{2065BA4F-D959-4E2B-A5A6-46B2A0E32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5" y="665"/>
              <a:ext cx="180" cy="47"/>
            </a:xfrm>
            <a:custGeom>
              <a:avLst/>
              <a:gdLst>
                <a:gd name="G0" fmla="+- 10727 0 0"/>
                <a:gd name="G1" fmla="+- 21600 0 0"/>
                <a:gd name="G2" fmla="+- 21600 0 0"/>
                <a:gd name="T0" fmla="*/ 0 w 20988"/>
                <a:gd name="T1" fmla="*/ 2852 h 21600"/>
                <a:gd name="T2" fmla="*/ 20988 w 20988"/>
                <a:gd name="T3" fmla="*/ 2593 h 21600"/>
                <a:gd name="T4" fmla="*/ 10727 w 20988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988" h="21600" fill="none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</a:path>
                <a:path w="20988" h="21600" stroke="0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  <a:lnTo>
                    <a:pt x="10727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01" name="Line 73">
              <a:extLst>
                <a:ext uri="{FF2B5EF4-FFF2-40B4-BE49-F238E27FC236}">
                  <a16:creationId xmlns:a16="http://schemas.microsoft.com/office/drawing/2014/main" id="{4AB3B9BE-9090-448E-8EF8-4EAE54E0DE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84" y="672"/>
              <a:ext cx="268" cy="3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02" name="Arc 74">
              <a:extLst>
                <a:ext uri="{FF2B5EF4-FFF2-40B4-BE49-F238E27FC236}">
                  <a16:creationId xmlns:a16="http://schemas.microsoft.com/office/drawing/2014/main" id="{22D9EC1A-61DB-47A8-9324-E5973C2E262F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4055" y="665"/>
              <a:ext cx="180" cy="47"/>
            </a:xfrm>
            <a:custGeom>
              <a:avLst/>
              <a:gdLst>
                <a:gd name="G0" fmla="+- 10727 0 0"/>
                <a:gd name="G1" fmla="+- 21600 0 0"/>
                <a:gd name="G2" fmla="+- 21600 0 0"/>
                <a:gd name="T0" fmla="*/ 0 w 20988"/>
                <a:gd name="T1" fmla="*/ 2852 h 21600"/>
                <a:gd name="T2" fmla="*/ 20988 w 20988"/>
                <a:gd name="T3" fmla="*/ 2593 h 21600"/>
                <a:gd name="T4" fmla="*/ 10727 w 20988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988" h="21600" fill="none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</a:path>
                <a:path w="20988" h="21600" stroke="0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  <a:lnTo>
                    <a:pt x="10727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03" name="Line 75">
              <a:extLst>
                <a:ext uri="{FF2B5EF4-FFF2-40B4-BE49-F238E27FC236}">
                  <a16:creationId xmlns:a16="http://schemas.microsoft.com/office/drawing/2014/main" id="{F8277308-BA04-4B33-BF0D-EFA8D9C2615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32" y="672"/>
              <a:ext cx="268" cy="3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04" name="Arc 76">
              <a:extLst>
                <a:ext uri="{FF2B5EF4-FFF2-40B4-BE49-F238E27FC236}">
                  <a16:creationId xmlns:a16="http://schemas.microsoft.com/office/drawing/2014/main" id="{4351002F-36AE-4117-9240-995C63B06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9" y="665"/>
              <a:ext cx="180" cy="47"/>
            </a:xfrm>
            <a:custGeom>
              <a:avLst/>
              <a:gdLst>
                <a:gd name="G0" fmla="+- 10727 0 0"/>
                <a:gd name="G1" fmla="+- 21600 0 0"/>
                <a:gd name="G2" fmla="+- 21600 0 0"/>
                <a:gd name="T0" fmla="*/ 0 w 20988"/>
                <a:gd name="T1" fmla="*/ 2852 h 21600"/>
                <a:gd name="T2" fmla="*/ 20988 w 20988"/>
                <a:gd name="T3" fmla="*/ 2593 h 21600"/>
                <a:gd name="T4" fmla="*/ 10727 w 20988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988" h="21600" fill="none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</a:path>
                <a:path w="20988" h="21600" stroke="0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  <a:lnTo>
                    <a:pt x="10727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05" name="Line 77">
              <a:extLst>
                <a:ext uri="{FF2B5EF4-FFF2-40B4-BE49-F238E27FC236}">
                  <a16:creationId xmlns:a16="http://schemas.microsoft.com/office/drawing/2014/main" id="{8876F78E-AD46-44D7-9B4E-29EB974929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88" y="672"/>
              <a:ext cx="268" cy="3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06" name="Arc 78">
              <a:extLst>
                <a:ext uri="{FF2B5EF4-FFF2-40B4-BE49-F238E27FC236}">
                  <a16:creationId xmlns:a16="http://schemas.microsoft.com/office/drawing/2014/main" id="{E4E6C313-2CA5-4719-8722-7C47C803AE8E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4959" y="665"/>
              <a:ext cx="180" cy="47"/>
            </a:xfrm>
            <a:custGeom>
              <a:avLst/>
              <a:gdLst>
                <a:gd name="G0" fmla="+- 10727 0 0"/>
                <a:gd name="G1" fmla="+- 21600 0 0"/>
                <a:gd name="G2" fmla="+- 21600 0 0"/>
                <a:gd name="T0" fmla="*/ 0 w 20988"/>
                <a:gd name="T1" fmla="*/ 2852 h 21600"/>
                <a:gd name="T2" fmla="*/ 20988 w 20988"/>
                <a:gd name="T3" fmla="*/ 2593 h 21600"/>
                <a:gd name="T4" fmla="*/ 10727 w 20988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988" h="21600" fill="none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</a:path>
                <a:path w="20988" h="21600" stroke="0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  <a:lnTo>
                    <a:pt x="10727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07" name="Line 79">
              <a:extLst>
                <a:ext uri="{FF2B5EF4-FFF2-40B4-BE49-F238E27FC236}">
                  <a16:creationId xmlns:a16="http://schemas.microsoft.com/office/drawing/2014/main" id="{75CFFB68-DA89-43BA-B128-74CC91990FA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136" y="672"/>
              <a:ext cx="268" cy="3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08" name="Line 80">
              <a:extLst>
                <a:ext uri="{FF2B5EF4-FFF2-40B4-BE49-F238E27FC236}">
                  <a16:creationId xmlns:a16="http://schemas.microsoft.com/office/drawing/2014/main" id="{A8DA1187-4E52-46D1-89B3-C08BA22F7CC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32" y="672"/>
              <a:ext cx="268" cy="3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09" name="Arc 81">
              <a:extLst>
                <a:ext uri="{FF2B5EF4-FFF2-40B4-BE49-F238E27FC236}">
                  <a16:creationId xmlns:a16="http://schemas.microsoft.com/office/drawing/2014/main" id="{6D52A29A-004E-4FFB-9D16-7A903D1020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1" y="665"/>
              <a:ext cx="180" cy="47"/>
            </a:xfrm>
            <a:custGeom>
              <a:avLst/>
              <a:gdLst>
                <a:gd name="G0" fmla="+- 10727 0 0"/>
                <a:gd name="G1" fmla="+- 21600 0 0"/>
                <a:gd name="G2" fmla="+- 21600 0 0"/>
                <a:gd name="T0" fmla="*/ 0 w 20988"/>
                <a:gd name="T1" fmla="*/ 2852 h 21600"/>
                <a:gd name="T2" fmla="*/ 20988 w 20988"/>
                <a:gd name="T3" fmla="*/ 2593 h 21600"/>
                <a:gd name="T4" fmla="*/ 10727 w 20988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988" h="21600" fill="none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</a:path>
                <a:path w="20988" h="21600" stroke="0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  <a:lnTo>
                    <a:pt x="10727" y="21600"/>
                  </a:lnTo>
                  <a:close/>
                </a:path>
              </a:pathLst>
            </a:cu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10" name="Line 82">
              <a:extLst>
                <a:ext uri="{FF2B5EF4-FFF2-40B4-BE49-F238E27FC236}">
                  <a16:creationId xmlns:a16="http://schemas.microsoft.com/office/drawing/2014/main" id="{C58E46B1-94FD-4FE8-A96C-97EE7E2392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32" y="672"/>
              <a:ext cx="268" cy="3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11" name="Arc 83">
              <a:extLst>
                <a:ext uri="{FF2B5EF4-FFF2-40B4-BE49-F238E27FC236}">
                  <a16:creationId xmlns:a16="http://schemas.microsoft.com/office/drawing/2014/main" id="{FD92A8AE-A781-4996-BE5D-C125CEDB2D18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3595" y="665"/>
              <a:ext cx="180" cy="47"/>
            </a:xfrm>
            <a:custGeom>
              <a:avLst/>
              <a:gdLst>
                <a:gd name="G0" fmla="+- 10727 0 0"/>
                <a:gd name="G1" fmla="+- 21600 0 0"/>
                <a:gd name="G2" fmla="+- 21600 0 0"/>
                <a:gd name="T0" fmla="*/ 0 w 20988"/>
                <a:gd name="T1" fmla="*/ 2852 h 21600"/>
                <a:gd name="T2" fmla="*/ 20988 w 20988"/>
                <a:gd name="T3" fmla="*/ 2593 h 21600"/>
                <a:gd name="T4" fmla="*/ 10727 w 20988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988" h="21600" fill="none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</a:path>
                <a:path w="20988" h="21600" stroke="0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  <a:lnTo>
                    <a:pt x="10727" y="21600"/>
                  </a:lnTo>
                  <a:close/>
                </a:path>
              </a:pathLst>
            </a:cu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12" name="Line 84">
              <a:extLst>
                <a:ext uri="{FF2B5EF4-FFF2-40B4-BE49-F238E27FC236}">
                  <a16:creationId xmlns:a16="http://schemas.microsoft.com/office/drawing/2014/main" id="{A51EB602-6603-4392-B07A-2175BCDFAD0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76" y="672"/>
              <a:ext cx="268" cy="3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13" name="Arc 85">
              <a:extLst>
                <a:ext uri="{FF2B5EF4-FFF2-40B4-BE49-F238E27FC236}">
                  <a16:creationId xmlns:a16="http://schemas.microsoft.com/office/drawing/2014/main" id="{7992BEF4-B711-4489-93D6-348CD4855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1" y="665"/>
              <a:ext cx="180" cy="47"/>
            </a:xfrm>
            <a:custGeom>
              <a:avLst/>
              <a:gdLst>
                <a:gd name="G0" fmla="+- 10727 0 0"/>
                <a:gd name="G1" fmla="+- 21600 0 0"/>
                <a:gd name="G2" fmla="+- 21600 0 0"/>
                <a:gd name="T0" fmla="*/ 0 w 20988"/>
                <a:gd name="T1" fmla="*/ 2852 h 21600"/>
                <a:gd name="T2" fmla="*/ 20988 w 20988"/>
                <a:gd name="T3" fmla="*/ 2593 h 21600"/>
                <a:gd name="T4" fmla="*/ 10727 w 20988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988" h="21600" fill="none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</a:path>
                <a:path w="20988" h="21600" stroke="0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  <a:lnTo>
                    <a:pt x="10727" y="21600"/>
                  </a:lnTo>
                  <a:close/>
                </a:path>
              </a:pathLst>
            </a:cu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14" name="Line 86">
              <a:extLst>
                <a:ext uri="{FF2B5EF4-FFF2-40B4-BE49-F238E27FC236}">
                  <a16:creationId xmlns:a16="http://schemas.microsoft.com/office/drawing/2014/main" id="{65E9A6F6-1FF5-46B9-A74B-6449E4FCD9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32" y="672"/>
              <a:ext cx="268" cy="3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15" name="Arc 87">
              <a:extLst>
                <a:ext uri="{FF2B5EF4-FFF2-40B4-BE49-F238E27FC236}">
                  <a16:creationId xmlns:a16="http://schemas.microsoft.com/office/drawing/2014/main" id="{BE997093-9B66-4DF9-BE5D-7ACBA31F956C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4495" y="665"/>
              <a:ext cx="180" cy="47"/>
            </a:xfrm>
            <a:custGeom>
              <a:avLst/>
              <a:gdLst>
                <a:gd name="G0" fmla="+- 10727 0 0"/>
                <a:gd name="G1" fmla="+- 21600 0 0"/>
                <a:gd name="G2" fmla="+- 21600 0 0"/>
                <a:gd name="T0" fmla="*/ 0 w 20988"/>
                <a:gd name="T1" fmla="*/ 2852 h 21600"/>
                <a:gd name="T2" fmla="*/ 20988 w 20988"/>
                <a:gd name="T3" fmla="*/ 2593 h 21600"/>
                <a:gd name="T4" fmla="*/ 10727 w 20988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988" h="21600" fill="none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</a:path>
                <a:path w="20988" h="21600" stroke="0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  <a:lnTo>
                    <a:pt x="10727" y="21600"/>
                  </a:lnTo>
                  <a:close/>
                </a:path>
              </a:pathLst>
            </a:cu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16" name="Line 88">
              <a:extLst>
                <a:ext uri="{FF2B5EF4-FFF2-40B4-BE49-F238E27FC236}">
                  <a16:creationId xmlns:a16="http://schemas.microsoft.com/office/drawing/2014/main" id="{B49A90E9-1694-4D87-A8BF-F0D8B9119AF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76" y="672"/>
              <a:ext cx="268" cy="3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17" name="Arc 89">
              <a:extLst>
                <a:ext uri="{FF2B5EF4-FFF2-40B4-BE49-F238E27FC236}">
                  <a16:creationId xmlns:a16="http://schemas.microsoft.com/office/drawing/2014/main" id="{5F10A9AC-1211-4B4D-916A-54D9ACBE8F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3" y="665"/>
              <a:ext cx="180" cy="47"/>
            </a:xfrm>
            <a:custGeom>
              <a:avLst/>
              <a:gdLst>
                <a:gd name="G0" fmla="+- 10727 0 0"/>
                <a:gd name="G1" fmla="+- 21600 0 0"/>
                <a:gd name="G2" fmla="+- 21600 0 0"/>
                <a:gd name="T0" fmla="*/ 0 w 20988"/>
                <a:gd name="T1" fmla="*/ 2852 h 21600"/>
                <a:gd name="T2" fmla="*/ 20988 w 20988"/>
                <a:gd name="T3" fmla="*/ 2593 h 21600"/>
                <a:gd name="T4" fmla="*/ 10727 w 20988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988" h="21600" fill="none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</a:path>
                <a:path w="20988" h="21600" stroke="0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  <a:lnTo>
                    <a:pt x="10727" y="21600"/>
                  </a:lnTo>
                  <a:close/>
                </a:path>
              </a:pathLst>
            </a:cu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18" name="Line 90">
              <a:extLst>
                <a:ext uri="{FF2B5EF4-FFF2-40B4-BE49-F238E27FC236}">
                  <a16:creationId xmlns:a16="http://schemas.microsoft.com/office/drawing/2014/main" id="{74D16502-7183-4AB1-8E43-3C9E74957B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36" y="672"/>
              <a:ext cx="268" cy="3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19" name="Arc 91">
              <a:extLst>
                <a:ext uri="{FF2B5EF4-FFF2-40B4-BE49-F238E27FC236}">
                  <a16:creationId xmlns:a16="http://schemas.microsoft.com/office/drawing/2014/main" id="{771F1E7A-2EBF-497E-9AD2-011D038473F5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2699" y="665"/>
              <a:ext cx="180" cy="47"/>
            </a:xfrm>
            <a:custGeom>
              <a:avLst/>
              <a:gdLst>
                <a:gd name="G0" fmla="+- 10727 0 0"/>
                <a:gd name="G1" fmla="+- 21600 0 0"/>
                <a:gd name="G2" fmla="+- 21600 0 0"/>
                <a:gd name="T0" fmla="*/ 0 w 20988"/>
                <a:gd name="T1" fmla="*/ 2852 h 21600"/>
                <a:gd name="T2" fmla="*/ 20988 w 20988"/>
                <a:gd name="T3" fmla="*/ 2593 h 21600"/>
                <a:gd name="T4" fmla="*/ 10727 w 20988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988" h="21600" fill="none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</a:path>
                <a:path w="20988" h="21600" stroke="0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  <a:lnTo>
                    <a:pt x="10727" y="21600"/>
                  </a:lnTo>
                  <a:close/>
                </a:path>
              </a:pathLst>
            </a:cu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20" name="Line 92">
              <a:extLst>
                <a:ext uri="{FF2B5EF4-FFF2-40B4-BE49-F238E27FC236}">
                  <a16:creationId xmlns:a16="http://schemas.microsoft.com/office/drawing/2014/main" id="{FCBB0AE2-8B78-4660-BDE2-ADB3557340A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80" y="672"/>
              <a:ext cx="268" cy="3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21" name="Line 93">
              <a:extLst>
                <a:ext uri="{FF2B5EF4-FFF2-40B4-BE49-F238E27FC236}">
                  <a16:creationId xmlns:a16="http://schemas.microsoft.com/office/drawing/2014/main" id="{BF95E8C4-0299-4E27-8542-3F34563A6E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28" y="672"/>
              <a:ext cx="268" cy="3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</p:grpSp>
      <p:grpSp>
        <p:nvGrpSpPr>
          <p:cNvPr id="48222" name="Group 94">
            <a:extLst>
              <a:ext uri="{FF2B5EF4-FFF2-40B4-BE49-F238E27FC236}">
                <a16:creationId xmlns:a16="http://schemas.microsoft.com/office/drawing/2014/main" id="{8E8B7250-8972-4095-A72D-A8DB14D827C0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4378325" y="1354138"/>
            <a:ext cx="4724400" cy="74612"/>
            <a:chOff x="2428" y="665"/>
            <a:chExt cx="2976" cy="47"/>
          </a:xfrm>
        </p:grpSpPr>
        <p:sp>
          <p:nvSpPr>
            <p:cNvPr id="48223" name="Arc 95">
              <a:extLst>
                <a:ext uri="{FF2B5EF4-FFF2-40B4-BE49-F238E27FC236}">
                  <a16:creationId xmlns:a16="http://schemas.microsoft.com/office/drawing/2014/main" id="{2D92A5C5-8DB8-4822-8A94-A64113CCF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5" y="665"/>
              <a:ext cx="180" cy="47"/>
            </a:xfrm>
            <a:custGeom>
              <a:avLst/>
              <a:gdLst>
                <a:gd name="G0" fmla="+- 10727 0 0"/>
                <a:gd name="G1" fmla="+- 21600 0 0"/>
                <a:gd name="G2" fmla="+- 21600 0 0"/>
                <a:gd name="T0" fmla="*/ 0 w 20988"/>
                <a:gd name="T1" fmla="*/ 2852 h 21600"/>
                <a:gd name="T2" fmla="*/ 20988 w 20988"/>
                <a:gd name="T3" fmla="*/ 2593 h 21600"/>
                <a:gd name="T4" fmla="*/ 10727 w 20988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988" h="21600" fill="none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</a:path>
                <a:path w="20988" h="21600" stroke="0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  <a:lnTo>
                    <a:pt x="10727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24" name="Line 96">
              <a:extLst>
                <a:ext uri="{FF2B5EF4-FFF2-40B4-BE49-F238E27FC236}">
                  <a16:creationId xmlns:a16="http://schemas.microsoft.com/office/drawing/2014/main" id="{C33F6D28-D0E8-4B1A-8960-BAAC6F3992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4" y="672"/>
              <a:ext cx="268" cy="3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25" name="Arc 97">
              <a:extLst>
                <a:ext uri="{FF2B5EF4-FFF2-40B4-BE49-F238E27FC236}">
                  <a16:creationId xmlns:a16="http://schemas.microsoft.com/office/drawing/2014/main" id="{37D29F2D-1322-478E-979C-0CB88800B127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3155" y="665"/>
              <a:ext cx="180" cy="47"/>
            </a:xfrm>
            <a:custGeom>
              <a:avLst/>
              <a:gdLst>
                <a:gd name="G0" fmla="+- 10727 0 0"/>
                <a:gd name="G1" fmla="+- 21600 0 0"/>
                <a:gd name="G2" fmla="+- 21600 0 0"/>
                <a:gd name="T0" fmla="*/ 0 w 20988"/>
                <a:gd name="T1" fmla="*/ 2852 h 21600"/>
                <a:gd name="T2" fmla="*/ 20988 w 20988"/>
                <a:gd name="T3" fmla="*/ 2593 h 21600"/>
                <a:gd name="T4" fmla="*/ 10727 w 20988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988" h="21600" fill="none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</a:path>
                <a:path w="20988" h="21600" stroke="0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  <a:lnTo>
                    <a:pt x="10727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26" name="Line 98">
              <a:extLst>
                <a:ext uri="{FF2B5EF4-FFF2-40B4-BE49-F238E27FC236}">
                  <a16:creationId xmlns:a16="http://schemas.microsoft.com/office/drawing/2014/main" id="{D71B68CD-C753-4487-866F-C8D6FA6E35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32" y="672"/>
              <a:ext cx="268" cy="3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27" name="Arc 99">
              <a:extLst>
                <a:ext uri="{FF2B5EF4-FFF2-40B4-BE49-F238E27FC236}">
                  <a16:creationId xmlns:a16="http://schemas.microsoft.com/office/drawing/2014/main" id="{0BD1A521-BF21-4AB4-A752-61726A42E2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5" y="665"/>
              <a:ext cx="180" cy="47"/>
            </a:xfrm>
            <a:custGeom>
              <a:avLst/>
              <a:gdLst>
                <a:gd name="G0" fmla="+- 10727 0 0"/>
                <a:gd name="G1" fmla="+- 21600 0 0"/>
                <a:gd name="G2" fmla="+- 21600 0 0"/>
                <a:gd name="T0" fmla="*/ 0 w 20988"/>
                <a:gd name="T1" fmla="*/ 2852 h 21600"/>
                <a:gd name="T2" fmla="*/ 20988 w 20988"/>
                <a:gd name="T3" fmla="*/ 2593 h 21600"/>
                <a:gd name="T4" fmla="*/ 10727 w 20988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988" h="21600" fill="none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</a:path>
                <a:path w="20988" h="21600" stroke="0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  <a:lnTo>
                    <a:pt x="10727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28" name="Line 100">
              <a:extLst>
                <a:ext uri="{FF2B5EF4-FFF2-40B4-BE49-F238E27FC236}">
                  <a16:creationId xmlns:a16="http://schemas.microsoft.com/office/drawing/2014/main" id="{A61CA008-763A-4291-8A4A-C59332CF2D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84" y="672"/>
              <a:ext cx="268" cy="3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29" name="Arc 101">
              <a:extLst>
                <a:ext uri="{FF2B5EF4-FFF2-40B4-BE49-F238E27FC236}">
                  <a16:creationId xmlns:a16="http://schemas.microsoft.com/office/drawing/2014/main" id="{1839CB35-3A81-4F04-A709-4108CF3F786D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4055" y="665"/>
              <a:ext cx="180" cy="47"/>
            </a:xfrm>
            <a:custGeom>
              <a:avLst/>
              <a:gdLst>
                <a:gd name="G0" fmla="+- 10727 0 0"/>
                <a:gd name="G1" fmla="+- 21600 0 0"/>
                <a:gd name="G2" fmla="+- 21600 0 0"/>
                <a:gd name="T0" fmla="*/ 0 w 20988"/>
                <a:gd name="T1" fmla="*/ 2852 h 21600"/>
                <a:gd name="T2" fmla="*/ 20988 w 20988"/>
                <a:gd name="T3" fmla="*/ 2593 h 21600"/>
                <a:gd name="T4" fmla="*/ 10727 w 20988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988" h="21600" fill="none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</a:path>
                <a:path w="20988" h="21600" stroke="0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  <a:lnTo>
                    <a:pt x="10727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30" name="Line 102">
              <a:extLst>
                <a:ext uri="{FF2B5EF4-FFF2-40B4-BE49-F238E27FC236}">
                  <a16:creationId xmlns:a16="http://schemas.microsoft.com/office/drawing/2014/main" id="{F58C45E1-652D-4BDB-9A7D-AE62D21D06E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32" y="672"/>
              <a:ext cx="268" cy="3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31" name="Arc 103">
              <a:extLst>
                <a:ext uri="{FF2B5EF4-FFF2-40B4-BE49-F238E27FC236}">
                  <a16:creationId xmlns:a16="http://schemas.microsoft.com/office/drawing/2014/main" id="{08B0AF05-87D2-4E84-B17E-9DCCB7850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9" y="665"/>
              <a:ext cx="180" cy="47"/>
            </a:xfrm>
            <a:custGeom>
              <a:avLst/>
              <a:gdLst>
                <a:gd name="G0" fmla="+- 10727 0 0"/>
                <a:gd name="G1" fmla="+- 21600 0 0"/>
                <a:gd name="G2" fmla="+- 21600 0 0"/>
                <a:gd name="T0" fmla="*/ 0 w 20988"/>
                <a:gd name="T1" fmla="*/ 2852 h 21600"/>
                <a:gd name="T2" fmla="*/ 20988 w 20988"/>
                <a:gd name="T3" fmla="*/ 2593 h 21600"/>
                <a:gd name="T4" fmla="*/ 10727 w 20988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988" h="21600" fill="none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</a:path>
                <a:path w="20988" h="21600" stroke="0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  <a:lnTo>
                    <a:pt x="10727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32" name="Line 104">
              <a:extLst>
                <a:ext uri="{FF2B5EF4-FFF2-40B4-BE49-F238E27FC236}">
                  <a16:creationId xmlns:a16="http://schemas.microsoft.com/office/drawing/2014/main" id="{E558FF14-604E-4E2A-B3F5-C2B37EFDA3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88" y="672"/>
              <a:ext cx="268" cy="3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33" name="Arc 105">
              <a:extLst>
                <a:ext uri="{FF2B5EF4-FFF2-40B4-BE49-F238E27FC236}">
                  <a16:creationId xmlns:a16="http://schemas.microsoft.com/office/drawing/2014/main" id="{58956002-FD7D-4920-9E84-6458CB67C24C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4959" y="665"/>
              <a:ext cx="180" cy="47"/>
            </a:xfrm>
            <a:custGeom>
              <a:avLst/>
              <a:gdLst>
                <a:gd name="G0" fmla="+- 10727 0 0"/>
                <a:gd name="G1" fmla="+- 21600 0 0"/>
                <a:gd name="G2" fmla="+- 21600 0 0"/>
                <a:gd name="T0" fmla="*/ 0 w 20988"/>
                <a:gd name="T1" fmla="*/ 2852 h 21600"/>
                <a:gd name="T2" fmla="*/ 20988 w 20988"/>
                <a:gd name="T3" fmla="*/ 2593 h 21600"/>
                <a:gd name="T4" fmla="*/ 10727 w 20988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988" h="21600" fill="none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</a:path>
                <a:path w="20988" h="21600" stroke="0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  <a:lnTo>
                    <a:pt x="10727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34" name="Line 106">
              <a:extLst>
                <a:ext uri="{FF2B5EF4-FFF2-40B4-BE49-F238E27FC236}">
                  <a16:creationId xmlns:a16="http://schemas.microsoft.com/office/drawing/2014/main" id="{D53C61DE-C040-4040-8BDB-6844C66E0A6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136" y="672"/>
              <a:ext cx="268" cy="3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35" name="Line 107">
              <a:extLst>
                <a:ext uri="{FF2B5EF4-FFF2-40B4-BE49-F238E27FC236}">
                  <a16:creationId xmlns:a16="http://schemas.microsoft.com/office/drawing/2014/main" id="{5D26B475-B725-41F1-BA17-3ABB024B7E2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32" y="672"/>
              <a:ext cx="268" cy="3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36" name="Arc 108">
              <a:extLst>
                <a:ext uri="{FF2B5EF4-FFF2-40B4-BE49-F238E27FC236}">
                  <a16:creationId xmlns:a16="http://schemas.microsoft.com/office/drawing/2014/main" id="{BE44F3A8-7A94-459F-9B0A-395154ABE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1" y="665"/>
              <a:ext cx="180" cy="47"/>
            </a:xfrm>
            <a:custGeom>
              <a:avLst/>
              <a:gdLst>
                <a:gd name="G0" fmla="+- 10727 0 0"/>
                <a:gd name="G1" fmla="+- 21600 0 0"/>
                <a:gd name="G2" fmla="+- 21600 0 0"/>
                <a:gd name="T0" fmla="*/ 0 w 20988"/>
                <a:gd name="T1" fmla="*/ 2852 h 21600"/>
                <a:gd name="T2" fmla="*/ 20988 w 20988"/>
                <a:gd name="T3" fmla="*/ 2593 h 21600"/>
                <a:gd name="T4" fmla="*/ 10727 w 20988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988" h="21600" fill="none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</a:path>
                <a:path w="20988" h="21600" stroke="0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  <a:lnTo>
                    <a:pt x="10727" y="21600"/>
                  </a:lnTo>
                  <a:close/>
                </a:path>
              </a:pathLst>
            </a:cu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37" name="Line 109">
              <a:extLst>
                <a:ext uri="{FF2B5EF4-FFF2-40B4-BE49-F238E27FC236}">
                  <a16:creationId xmlns:a16="http://schemas.microsoft.com/office/drawing/2014/main" id="{DB04083B-2E86-44C7-9BD3-4F3568CC44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32" y="672"/>
              <a:ext cx="268" cy="3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38" name="Arc 110">
              <a:extLst>
                <a:ext uri="{FF2B5EF4-FFF2-40B4-BE49-F238E27FC236}">
                  <a16:creationId xmlns:a16="http://schemas.microsoft.com/office/drawing/2014/main" id="{C65B4602-201E-42A5-B834-968AAE937153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3595" y="665"/>
              <a:ext cx="180" cy="47"/>
            </a:xfrm>
            <a:custGeom>
              <a:avLst/>
              <a:gdLst>
                <a:gd name="G0" fmla="+- 10727 0 0"/>
                <a:gd name="G1" fmla="+- 21600 0 0"/>
                <a:gd name="G2" fmla="+- 21600 0 0"/>
                <a:gd name="T0" fmla="*/ 0 w 20988"/>
                <a:gd name="T1" fmla="*/ 2852 h 21600"/>
                <a:gd name="T2" fmla="*/ 20988 w 20988"/>
                <a:gd name="T3" fmla="*/ 2593 h 21600"/>
                <a:gd name="T4" fmla="*/ 10727 w 20988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988" h="21600" fill="none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</a:path>
                <a:path w="20988" h="21600" stroke="0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  <a:lnTo>
                    <a:pt x="10727" y="21600"/>
                  </a:lnTo>
                  <a:close/>
                </a:path>
              </a:pathLst>
            </a:cu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39" name="Line 111">
              <a:extLst>
                <a:ext uri="{FF2B5EF4-FFF2-40B4-BE49-F238E27FC236}">
                  <a16:creationId xmlns:a16="http://schemas.microsoft.com/office/drawing/2014/main" id="{757FAB07-00E1-465C-A117-8F5D6706A5F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76" y="672"/>
              <a:ext cx="268" cy="3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40" name="Arc 112">
              <a:extLst>
                <a:ext uri="{FF2B5EF4-FFF2-40B4-BE49-F238E27FC236}">
                  <a16:creationId xmlns:a16="http://schemas.microsoft.com/office/drawing/2014/main" id="{119903EA-66C4-4D96-B3C3-7F9BE5DF1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1" y="665"/>
              <a:ext cx="180" cy="47"/>
            </a:xfrm>
            <a:custGeom>
              <a:avLst/>
              <a:gdLst>
                <a:gd name="G0" fmla="+- 10727 0 0"/>
                <a:gd name="G1" fmla="+- 21600 0 0"/>
                <a:gd name="G2" fmla="+- 21600 0 0"/>
                <a:gd name="T0" fmla="*/ 0 w 20988"/>
                <a:gd name="T1" fmla="*/ 2852 h 21600"/>
                <a:gd name="T2" fmla="*/ 20988 w 20988"/>
                <a:gd name="T3" fmla="*/ 2593 h 21600"/>
                <a:gd name="T4" fmla="*/ 10727 w 20988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988" h="21600" fill="none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</a:path>
                <a:path w="20988" h="21600" stroke="0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  <a:lnTo>
                    <a:pt x="10727" y="21600"/>
                  </a:lnTo>
                  <a:close/>
                </a:path>
              </a:pathLst>
            </a:cu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41" name="Line 113">
              <a:extLst>
                <a:ext uri="{FF2B5EF4-FFF2-40B4-BE49-F238E27FC236}">
                  <a16:creationId xmlns:a16="http://schemas.microsoft.com/office/drawing/2014/main" id="{01943A8C-3F72-4D2B-874C-224E43A49C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32" y="672"/>
              <a:ext cx="268" cy="3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42" name="Arc 114">
              <a:extLst>
                <a:ext uri="{FF2B5EF4-FFF2-40B4-BE49-F238E27FC236}">
                  <a16:creationId xmlns:a16="http://schemas.microsoft.com/office/drawing/2014/main" id="{EC805CCC-DCD3-4654-8C9C-EB3FE3AE21B4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4495" y="665"/>
              <a:ext cx="180" cy="47"/>
            </a:xfrm>
            <a:custGeom>
              <a:avLst/>
              <a:gdLst>
                <a:gd name="G0" fmla="+- 10727 0 0"/>
                <a:gd name="G1" fmla="+- 21600 0 0"/>
                <a:gd name="G2" fmla="+- 21600 0 0"/>
                <a:gd name="T0" fmla="*/ 0 w 20988"/>
                <a:gd name="T1" fmla="*/ 2852 h 21600"/>
                <a:gd name="T2" fmla="*/ 20988 w 20988"/>
                <a:gd name="T3" fmla="*/ 2593 h 21600"/>
                <a:gd name="T4" fmla="*/ 10727 w 20988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988" h="21600" fill="none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</a:path>
                <a:path w="20988" h="21600" stroke="0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  <a:lnTo>
                    <a:pt x="10727" y="21600"/>
                  </a:lnTo>
                  <a:close/>
                </a:path>
              </a:pathLst>
            </a:cu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43" name="Line 115">
              <a:extLst>
                <a:ext uri="{FF2B5EF4-FFF2-40B4-BE49-F238E27FC236}">
                  <a16:creationId xmlns:a16="http://schemas.microsoft.com/office/drawing/2014/main" id="{EDD01CDE-28E8-4A4B-BE2E-774E0E7EBBF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76" y="672"/>
              <a:ext cx="268" cy="3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44" name="Arc 116">
              <a:extLst>
                <a:ext uri="{FF2B5EF4-FFF2-40B4-BE49-F238E27FC236}">
                  <a16:creationId xmlns:a16="http://schemas.microsoft.com/office/drawing/2014/main" id="{9F1F7BB4-2692-4DF9-ACBF-352B3F41F0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3" y="665"/>
              <a:ext cx="180" cy="47"/>
            </a:xfrm>
            <a:custGeom>
              <a:avLst/>
              <a:gdLst>
                <a:gd name="G0" fmla="+- 10727 0 0"/>
                <a:gd name="G1" fmla="+- 21600 0 0"/>
                <a:gd name="G2" fmla="+- 21600 0 0"/>
                <a:gd name="T0" fmla="*/ 0 w 20988"/>
                <a:gd name="T1" fmla="*/ 2852 h 21600"/>
                <a:gd name="T2" fmla="*/ 20988 w 20988"/>
                <a:gd name="T3" fmla="*/ 2593 h 21600"/>
                <a:gd name="T4" fmla="*/ 10727 w 20988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988" h="21600" fill="none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</a:path>
                <a:path w="20988" h="21600" stroke="0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  <a:lnTo>
                    <a:pt x="10727" y="21600"/>
                  </a:lnTo>
                  <a:close/>
                </a:path>
              </a:pathLst>
            </a:cu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45" name="Line 117">
              <a:extLst>
                <a:ext uri="{FF2B5EF4-FFF2-40B4-BE49-F238E27FC236}">
                  <a16:creationId xmlns:a16="http://schemas.microsoft.com/office/drawing/2014/main" id="{629D39F7-2123-45BF-A98E-0780646607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36" y="672"/>
              <a:ext cx="268" cy="3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46" name="Arc 118">
              <a:extLst>
                <a:ext uri="{FF2B5EF4-FFF2-40B4-BE49-F238E27FC236}">
                  <a16:creationId xmlns:a16="http://schemas.microsoft.com/office/drawing/2014/main" id="{451A69CF-E9C8-4E20-BEA7-D5189A5F30AA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2699" y="665"/>
              <a:ext cx="180" cy="47"/>
            </a:xfrm>
            <a:custGeom>
              <a:avLst/>
              <a:gdLst>
                <a:gd name="G0" fmla="+- 10727 0 0"/>
                <a:gd name="G1" fmla="+- 21600 0 0"/>
                <a:gd name="G2" fmla="+- 21600 0 0"/>
                <a:gd name="T0" fmla="*/ 0 w 20988"/>
                <a:gd name="T1" fmla="*/ 2852 h 21600"/>
                <a:gd name="T2" fmla="*/ 20988 w 20988"/>
                <a:gd name="T3" fmla="*/ 2593 h 21600"/>
                <a:gd name="T4" fmla="*/ 10727 w 20988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988" h="21600" fill="none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</a:path>
                <a:path w="20988" h="21600" stroke="0" extrusionOk="0">
                  <a:moveTo>
                    <a:pt x="-1" y="2851"/>
                  </a:moveTo>
                  <a:cubicBezTo>
                    <a:pt x="3266" y="983"/>
                    <a:pt x="6963" y="0"/>
                    <a:pt x="10727" y="0"/>
                  </a:cubicBezTo>
                  <a:cubicBezTo>
                    <a:pt x="14309" y="0"/>
                    <a:pt x="17835" y="891"/>
                    <a:pt x="20988" y="2592"/>
                  </a:cubicBezTo>
                  <a:lnTo>
                    <a:pt x="10727" y="21600"/>
                  </a:lnTo>
                  <a:close/>
                </a:path>
              </a:pathLst>
            </a:cu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47" name="Line 119">
              <a:extLst>
                <a:ext uri="{FF2B5EF4-FFF2-40B4-BE49-F238E27FC236}">
                  <a16:creationId xmlns:a16="http://schemas.microsoft.com/office/drawing/2014/main" id="{23BA759C-4569-40A6-8AA7-D2693E70D0D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80" y="672"/>
              <a:ext cx="268" cy="3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48248" name="Line 120">
              <a:extLst>
                <a:ext uri="{FF2B5EF4-FFF2-40B4-BE49-F238E27FC236}">
                  <a16:creationId xmlns:a16="http://schemas.microsoft.com/office/drawing/2014/main" id="{196FAF6A-C41E-4776-9F4D-EE60531BFF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28" y="672"/>
              <a:ext cx="268" cy="3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</p:grpSp>
      <p:sp>
        <p:nvSpPr>
          <p:cNvPr id="92" name="ZoneTexte 91">
            <a:extLst>
              <a:ext uri="{FF2B5EF4-FFF2-40B4-BE49-F238E27FC236}">
                <a16:creationId xmlns:a16="http://schemas.microsoft.com/office/drawing/2014/main" id="{BC3124B4-25A7-4790-8A51-2D01239F48F0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42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93" name="Image 92">
            <a:extLst>
              <a:ext uri="{FF2B5EF4-FFF2-40B4-BE49-F238E27FC236}">
                <a16:creationId xmlns:a16="http://schemas.microsoft.com/office/drawing/2014/main" id="{F26B7D7B-D6C3-418B-A987-EB2F41D3DF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  <p:sp>
        <p:nvSpPr>
          <p:cNvPr id="94" name="Text Box 7">
            <a:extLst>
              <a:ext uri="{FF2B5EF4-FFF2-40B4-BE49-F238E27FC236}">
                <a16:creationId xmlns:a16="http://schemas.microsoft.com/office/drawing/2014/main" id="{48558EE5-892C-45FD-B808-916FF27E39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91747" y="2154848"/>
            <a:ext cx="2600203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altLang="fr-FR" sz="2400" baseline="0" dirty="0">
                <a:latin typeface="Times New Roman" panose="02020603050405020304" pitchFamily="18" charset="0"/>
              </a:rPr>
              <a:t>Ellipsis’ shapes are given by courant-Snyder parameters</a:t>
            </a: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07F98103-4BF7-4BB3-9C1E-F35B75BACC6F}"/>
              </a:ext>
            </a:extLst>
          </p:cNvPr>
          <p:cNvSpPr/>
          <p:nvPr/>
        </p:nvSpPr>
        <p:spPr>
          <a:xfrm>
            <a:off x="8924925" y="2305050"/>
            <a:ext cx="276225" cy="895350"/>
          </a:xfrm>
          <a:prstGeom prst="ellipse">
            <a:avLst/>
          </a:prstGeom>
          <a:noFill/>
          <a:ln w="28575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5" name="Text Box 7">
            <a:extLst>
              <a:ext uri="{FF2B5EF4-FFF2-40B4-BE49-F238E27FC236}">
                <a16:creationId xmlns:a16="http://schemas.microsoft.com/office/drawing/2014/main" id="{E2B120AE-5C73-47A3-876F-1973B383F4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91747" y="4050323"/>
            <a:ext cx="2600203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altLang="fr-FR" sz="2400" baseline="0" dirty="0">
                <a:latin typeface="Times New Roman" panose="02020603050405020304" pitchFamily="18" charset="0"/>
              </a:rPr>
              <a:t>Period after period, the particle is turning by an angle given by the phase advance (here 72°)</a:t>
            </a:r>
          </a:p>
        </p:txBody>
      </p:sp>
      <p:sp>
        <p:nvSpPr>
          <p:cNvPr id="96" name="Ellipse 95">
            <a:extLst>
              <a:ext uri="{FF2B5EF4-FFF2-40B4-BE49-F238E27FC236}">
                <a16:creationId xmlns:a16="http://schemas.microsoft.com/office/drawing/2014/main" id="{DF2823C3-7DEA-485A-853B-DE05CF1241DF}"/>
              </a:ext>
            </a:extLst>
          </p:cNvPr>
          <p:cNvSpPr/>
          <p:nvPr/>
        </p:nvSpPr>
        <p:spPr>
          <a:xfrm>
            <a:off x="9096376" y="4295776"/>
            <a:ext cx="72000" cy="72000"/>
          </a:xfrm>
          <a:prstGeom prst="ellipse">
            <a:avLst/>
          </a:prstGeom>
          <a:solidFill>
            <a:srgbClr val="FF0000"/>
          </a:solidFill>
          <a:ln w="28575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6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7F3EB65F-7257-4691-9658-72721989C5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385276" y="2982924"/>
            <a:ext cx="3202486" cy="77787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820F3F2-67EB-4CDE-91C7-0EF81956DA44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43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F91F157-BEA4-4FD0-8671-FB7417F640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  <p:sp>
        <p:nvSpPr>
          <p:cNvPr id="5" name="Text Box 4">
            <a:extLst>
              <a:ext uri="{FF2B5EF4-FFF2-40B4-BE49-F238E27FC236}">
                <a16:creationId xmlns:a16="http://schemas.microsoft.com/office/drawing/2014/main" id="{48ABE08D-57F3-413C-938B-ED5CB00757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68963" y="0"/>
            <a:ext cx="102303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2800" baseline="0" dirty="0">
                <a:latin typeface="Times New Roman" panose="02020603050405020304" pitchFamily="18" charset="0"/>
              </a:rPr>
              <a:t>37’30</a:t>
            </a:r>
          </a:p>
        </p:txBody>
      </p:sp>
    </p:spTree>
    <p:extLst>
      <p:ext uri="{BB962C8B-B14F-4D97-AF65-F5344CB8AC3E}">
        <p14:creationId xmlns:p14="http://schemas.microsoft.com/office/powerpoint/2010/main" val="360939758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BF769E9E-42A3-4851-BD9D-2394CC09CB0A}"/>
              </a:ext>
            </a:extLst>
          </p:cNvPr>
          <p:cNvSpPr/>
          <p:nvPr/>
        </p:nvSpPr>
        <p:spPr>
          <a:xfrm>
            <a:off x="2127734" y="738556"/>
            <a:ext cx="2892671" cy="46599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314" name="Rectangle 2">
            <a:extLst>
              <a:ext uri="{FF2B5EF4-FFF2-40B4-BE49-F238E27FC236}">
                <a16:creationId xmlns:a16="http://schemas.microsoft.com/office/drawing/2014/main" id="{87E7A7DB-FD94-48BC-A2EC-939A69F1A4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229600" cy="77787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distribution</a:t>
            </a:r>
          </a:p>
        </p:txBody>
      </p:sp>
      <p:sp>
        <p:nvSpPr>
          <p:cNvPr id="17" name="Text Box 16">
            <a:extLst>
              <a:ext uri="{FF2B5EF4-FFF2-40B4-BE49-F238E27FC236}">
                <a16:creationId xmlns:a16="http://schemas.microsoft.com/office/drawing/2014/main" id="{90609D4E-91AC-49AC-B1A3-29F17B56C9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471" y="723737"/>
            <a:ext cx="459439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fr-FR" sz="2400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</a:t>
            </a:r>
            <a:r>
              <a:rPr lang="en-US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a set of charged particles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5481A1D0-AD00-4631-ABD3-5495BC9497EE}"/>
              </a:ext>
            </a:extLst>
          </p:cNvPr>
          <p:cNvGrpSpPr/>
          <p:nvPr/>
        </p:nvGrpSpPr>
        <p:grpSpPr>
          <a:xfrm>
            <a:off x="202224" y="2831442"/>
            <a:ext cx="11429659" cy="3828718"/>
            <a:chOff x="202224" y="2831442"/>
            <a:chExt cx="11429659" cy="3828718"/>
          </a:xfrm>
        </p:grpSpPr>
        <p:pic>
          <p:nvPicPr>
            <p:cNvPr id="28" name="Picture 5">
              <a:extLst>
                <a:ext uri="{FF2B5EF4-FFF2-40B4-BE49-F238E27FC236}">
                  <a16:creationId xmlns:a16="http://schemas.microsoft.com/office/drawing/2014/main" id="{9046DD01-AB35-4235-82D5-4706AC3722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9613" y="3041823"/>
              <a:ext cx="3564475" cy="17223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" name="Picture 8">
              <a:extLst>
                <a:ext uri="{FF2B5EF4-FFF2-40B4-BE49-F238E27FC236}">
                  <a16:creationId xmlns:a16="http://schemas.microsoft.com/office/drawing/2014/main" id="{767418B8-671C-4392-8A8D-4CF596FA6A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614" y="2831442"/>
              <a:ext cx="4028051" cy="35582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" name="Text Box 16">
              <a:extLst>
                <a:ext uri="{FF2B5EF4-FFF2-40B4-BE49-F238E27FC236}">
                  <a16:creationId xmlns:a16="http://schemas.microsoft.com/office/drawing/2014/main" id="{5409E0F2-423E-4A3D-B49C-08D55DBCE7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2224" y="6290828"/>
              <a:ext cx="3679212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fr-FR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2D projected phase-space distribution</a:t>
              </a:r>
              <a:endParaRPr lang="en-GB" altLang="fr-FR" baseline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Text Box 16">
              <a:extLst>
                <a:ext uri="{FF2B5EF4-FFF2-40B4-BE49-F238E27FC236}">
                  <a16:creationId xmlns:a16="http://schemas.microsoft.com/office/drawing/2014/main" id="{6FCB623F-25DC-4D25-9EF7-E24B18769B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74294" y="6290828"/>
              <a:ext cx="3486852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fr-FR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1D projected phase-space evolution</a:t>
              </a:r>
              <a:endParaRPr lang="en-GB" altLang="fr-FR" baseline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29" name="Picture 7">
              <a:extLst>
                <a:ext uri="{FF2B5EF4-FFF2-40B4-BE49-F238E27FC236}">
                  <a16:creationId xmlns:a16="http://schemas.microsoft.com/office/drawing/2014/main" id="{68FDA4AC-7F4D-4AEF-8012-7B34D72D86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5754" y="4663709"/>
              <a:ext cx="3575246" cy="17314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4" name="Text Box 16">
              <a:extLst>
                <a:ext uri="{FF2B5EF4-FFF2-40B4-BE49-F238E27FC236}">
                  <a16:creationId xmlns:a16="http://schemas.microsoft.com/office/drawing/2014/main" id="{0D2B3AC9-D356-47E1-9E56-F8E9F8E3E1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78080" y="3450912"/>
              <a:ext cx="3353803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GB" altLang="fr-FR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 Each dot is a (macro) particle</a:t>
              </a:r>
              <a:endParaRPr lang="en-GB" altLang="fr-FR" sz="2000" baseline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Text Box 16">
              <a:extLst>
                <a:ext uri="{FF2B5EF4-FFF2-40B4-BE49-F238E27FC236}">
                  <a16:creationId xmlns:a16="http://schemas.microsoft.com/office/drawing/2014/main" id="{CA72168B-D11D-4C07-80E6-1469E9FB19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78080" y="4180673"/>
              <a:ext cx="3187090" cy="7078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GB" altLang="fr-FR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 The colour represents the particle density</a:t>
              </a:r>
              <a:endParaRPr lang="en-GB" altLang="fr-FR" sz="2000" baseline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Text Box 16">
              <a:extLst>
                <a:ext uri="{FF2B5EF4-FFF2-40B4-BE49-F238E27FC236}">
                  <a16:creationId xmlns:a16="http://schemas.microsoft.com/office/drawing/2014/main" id="{171DEBE5-2F3D-4082-9E51-0E5C7F27D3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78080" y="5121450"/>
              <a:ext cx="3187090" cy="1015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GB" altLang="fr-FR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 Statistics properties can be calculated from these distributions</a:t>
              </a:r>
              <a:endParaRPr lang="en-GB" altLang="fr-FR" sz="2000" baseline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" name="Groupe 1">
            <a:extLst>
              <a:ext uri="{FF2B5EF4-FFF2-40B4-BE49-F238E27FC236}">
                <a16:creationId xmlns:a16="http://schemas.microsoft.com/office/drawing/2014/main" id="{C08F2A73-4C51-4983-A525-0F2E5A492466}"/>
              </a:ext>
            </a:extLst>
          </p:cNvPr>
          <p:cNvGrpSpPr/>
          <p:nvPr/>
        </p:nvGrpSpPr>
        <p:grpSpPr>
          <a:xfrm>
            <a:off x="514471" y="1208779"/>
            <a:ext cx="11082814" cy="1828907"/>
            <a:chOff x="514471" y="1208779"/>
            <a:chExt cx="11082814" cy="1828907"/>
          </a:xfrm>
        </p:grpSpPr>
        <p:sp>
          <p:nvSpPr>
            <p:cNvPr id="16" name="Text Box 16">
              <a:extLst>
                <a:ext uri="{FF2B5EF4-FFF2-40B4-BE49-F238E27FC236}">
                  <a16:creationId xmlns:a16="http://schemas.microsoft.com/office/drawing/2014/main" id="{DC19AA7F-7E65-47FE-BD3A-B36654EC7B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471" y="1233691"/>
              <a:ext cx="6734536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fr-FR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It is represented by a distribution in 6D phase-space :</a:t>
              </a:r>
              <a:endParaRPr lang="en-US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ZoneTexte 17">
                  <a:extLst>
                    <a:ext uri="{FF2B5EF4-FFF2-40B4-BE49-F238E27FC236}">
                      <a16:creationId xmlns:a16="http://schemas.microsoft.com/office/drawing/2014/main" id="{C58BE910-8D58-4B24-9051-91EC63D25AF3}"/>
                    </a:ext>
                  </a:extLst>
                </p:cNvPr>
                <p:cNvSpPr txBox="1"/>
                <p:nvPr/>
              </p:nvSpPr>
              <p:spPr>
                <a:xfrm>
                  <a:off x="7367664" y="1208779"/>
                  <a:ext cx="1006301" cy="44371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fr-FR" sz="2400" b="1" i="1">
                                    <a:solidFill>
                                      <a:srgbClr val="00999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2400" b="1" i="1">
                                    <a:solidFill>
                                      <a:srgbClr val="00999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𝑷</m:t>
                                </m:r>
                              </m:e>
                            </m:acc>
                            <m:r>
                              <a:rPr lang="fr-FR" sz="2400" b="0" i="1" smtClean="0">
                                <a:solidFill>
                                  <a:srgbClr val="0099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𝒔</m:t>
                            </m:r>
                          </m:e>
                        </m:d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18" name="ZoneTexte 17">
                  <a:extLst>
                    <a:ext uri="{FF2B5EF4-FFF2-40B4-BE49-F238E27FC236}">
                      <a16:creationId xmlns:a16="http://schemas.microsoft.com/office/drawing/2014/main" id="{C58BE910-8D58-4B24-9051-91EC63D25AF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67664" y="1208779"/>
                  <a:ext cx="1006301" cy="443711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ZoneTexte 21">
                  <a:extLst>
                    <a:ext uri="{FF2B5EF4-FFF2-40B4-BE49-F238E27FC236}">
                      <a16:creationId xmlns:a16="http://schemas.microsoft.com/office/drawing/2014/main" id="{603923E7-72A2-4016-B4FC-3713EE3DB384}"/>
                    </a:ext>
                  </a:extLst>
                </p:cNvPr>
                <p:cNvSpPr txBox="1"/>
                <p:nvPr/>
              </p:nvSpPr>
              <p:spPr>
                <a:xfrm>
                  <a:off x="1160294" y="1752435"/>
                  <a:ext cx="1628972" cy="44371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fr-FR" sz="2400" b="1" i="1">
                                    <a:solidFill>
                                      <a:srgbClr val="00999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2400" b="1" i="1">
                                    <a:solidFill>
                                      <a:srgbClr val="00999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𝑷</m:t>
                                </m:r>
                              </m:e>
                            </m:acc>
                            <m:r>
                              <a:rPr lang="fr-FR" sz="2400" i="1">
                                <a:solidFill>
                                  <a:srgbClr val="0099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𝒔</m:t>
                            </m:r>
                          </m:e>
                        </m:d>
                        <m:r>
                          <a:rPr lang="fr-FR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acc>
                          <m:accPr>
                            <m:chr m:val="⃗"/>
                            <m:ctrlPr>
                              <a:rPr lang="fr-FR" sz="2400" b="1" i="1">
                                <a:solidFill>
                                  <a:srgbClr val="0099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400" b="1" i="1">
                                <a:solidFill>
                                  <a:srgbClr val="0099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𝑷</m:t>
                            </m:r>
                          </m:e>
                        </m:acc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22" name="ZoneTexte 21">
                  <a:extLst>
                    <a:ext uri="{FF2B5EF4-FFF2-40B4-BE49-F238E27FC236}">
                      <a16:creationId xmlns:a16="http://schemas.microsoft.com/office/drawing/2014/main" id="{603923E7-72A2-4016-B4FC-3713EE3DB38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60294" y="1752435"/>
                  <a:ext cx="1628972" cy="443711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 Box 16">
                  <a:extLst>
                    <a:ext uri="{FF2B5EF4-FFF2-40B4-BE49-F238E27FC236}">
                      <a16:creationId xmlns:a16="http://schemas.microsoft.com/office/drawing/2014/main" id="{88C0DD31-587B-4B62-8B9A-3C8E357590A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304776" y="1699683"/>
                  <a:ext cx="7292509" cy="50642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altLang="fr-FR" sz="2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is the average number of particles in </a:t>
                  </a:r>
                  <a14:m>
                    <m:oMath xmlns:m="http://schemas.openxmlformats.org/officeDocument/2006/math"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acc>
                        <m:accPr>
                          <m:chr m:val="⃗"/>
                          <m:ctrlPr>
                            <a:rPr lang="fr-FR" sz="2400" b="1" i="1">
                              <a:solidFill>
                                <a:srgbClr val="0099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400" b="1" i="1">
                              <a:solidFill>
                                <a:srgbClr val="0099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𝑷</m:t>
                          </m:r>
                        </m:e>
                      </m:acc>
                    </m:oMath>
                  </a14:m>
                  <a:r>
                    <a:rPr lang="en-US" altLang="fr-FR" sz="2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phase-space cell.</a:t>
                  </a:r>
                  <a:endParaRPr lang="en-US" altLang="fr-FR" sz="2400" baseline="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5" name="Text Box 16">
                  <a:extLst>
                    <a:ext uri="{FF2B5EF4-FFF2-40B4-BE49-F238E27FC236}">
                      <a16:creationId xmlns:a16="http://schemas.microsoft.com/office/drawing/2014/main" id="{88C0DD31-587B-4B62-8B9A-3C8E357590A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304776" y="1699683"/>
                  <a:ext cx="7292509" cy="506421"/>
                </a:xfrm>
                <a:prstGeom prst="rect">
                  <a:avLst/>
                </a:prstGeom>
                <a:blipFill>
                  <a:blip r:embed="rId7"/>
                  <a:stretch>
                    <a:fillRect l="-1254" r="-84" b="-27711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ZoneTexte 25">
                  <a:extLst>
                    <a:ext uri="{FF2B5EF4-FFF2-40B4-BE49-F238E27FC236}">
                      <a16:creationId xmlns:a16="http://schemas.microsoft.com/office/drawing/2014/main" id="{5BBE517A-765D-4ECA-90C6-8B229E5257D8}"/>
                    </a:ext>
                  </a:extLst>
                </p:cNvPr>
                <p:cNvSpPr txBox="1"/>
                <p:nvPr/>
              </p:nvSpPr>
              <p:spPr>
                <a:xfrm>
                  <a:off x="544833" y="2068959"/>
                  <a:ext cx="3279166" cy="96872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nary>
                              <m:naryPr>
                                <m:limLoc m:val="undOvr"/>
                                <m:subHide m:val="on"/>
                                <m:supHide m:val="on"/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fr-FR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fr-FR" sz="2400" b="1" i="1">
                                            <a:solidFill>
                                              <a:srgbClr val="009999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fr-FR" sz="2400" b="1" i="1">
                                            <a:solidFill>
                                              <a:srgbClr val="009999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𝑷</m:t>
                                        </m:r>
                                      </m:e>
                                    </m:acc>
                                    <m:r>
                                      <a:rPr lang="fr-FR" sz="2400" i="1">
                                        <a:solidFill>
                                          <a:srgbClr val="009999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fr-FR" sz="2400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𝒔</m:t>
                                    </m:r>
                                  </m:e>
                                </m:d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sz="2400" b="1" i="1">
                                        <a:solidFill>
                                          <a:srgbClr val="009999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sz="2400" b="1" i="1">
                                        <a:solidFill>
                                          <a:srgbClr val="009999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𝑷</m:t>
                                    </m:r>
                                  </m:e>
                                </m:acc>
                              </m:e>
                            </m:nary>
                          </m:e>
                        </m:nary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  <m:d>
                          <m:dPr>
                            <m:ctrlPr>
                              <a:rPr lang="fr-FR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𝒔</m:t>
                            </m:r>
                          </m:e>
                        </m:d>
                      </m:oMath>
                    </m:oMathPara>
                  </a14:m>
                  <a:endParaRPr lang="fr-FR" sz="2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6" name="ZoneTexte 25">
                  <a:extLst>
                    <a:ext uri="{FF2B5EF4-FFF2-40B4-BE49-F238E27FC236}">
                      <a16:creationId xmlns:a16="http://schemas.microsoft.com/office/drawing/2014/main" id="{5BBE517A-765D-4ECA-90C6-8B229E5257D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4833" y="2068959"/>
                  <a:ext cx="3279166" cy="968727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7" name="ZoneTexte 36">
              <a:extLst>
                <a:ext uri="{FF2B5EF4-FFF2-40B4-BE49-F238E27FC236}">
                  <a16:creationId xmlns:a16="http://schemas.microsoft.com/office/drawing/2014/main" id="{A599B695-BD84-4638-A4FB-9B2C06D001B0}"/>
                </a:ext>
              </a:extLst>
            </p:cNvPr>
            <p:cNvSpPr txBox="1"/>
            <p:nvPr/>
          </p:nvSpPr>
          <p:spPr>
            <a:xfrm>
              <a:off x="4392860" y="2306351"/>
              <a:ext cx="5256247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is the total number of particles in the beam</a:t>
              </a:r>
            </a:p>
          </p:txBody>
        </p:sp>
      </p:grpSp>
      <p:sp>
        <p:nvSpPr>
          <p:cNvPr id="19" name="ZoneTexte 18">
            <a:extLst>
              <a:ext uri="{FF2B5EF4-FFF2-40B4-BE49-F238E27FC236}">
                <a16:creationId xmlns:a16="http://schemas.microsoft.com/office/drawing/2014/main" id="{BAB60006-DCF4-415F-AAF8-0B916CD9C241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44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3F8DBC08-2D61-4816-B163-AB9552D5FF6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022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 Box 16">
                <a:extLst>
                  <a:ext uri="{FF2B5EF4-FFF2-40B4-BE49-F238E27FC236}">
                    <a16:creationId xmlns:a16="http://schemas.microsoft.com/office/drawing/2014/main" id="{90609D4E-91AC-49AC-B1A3-29F17B56C9F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7417" y="723737"/>
                <a:ext cx="4220386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altLang="fr-FR" sz="2400" baseline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 mA </a:t>
                </a:r>
                <a:r>
                  <a:rPr lang="en-US" altLang="fr-FR" sz="2400" baseline="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r>
                      <a:rPr lang="fr-FR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altLang="fr-FR" sz="2400" baseline="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= 6 10</a:t>
                </a:r>
                <a:r>
                  <a:rPr lang="en-US" altLang="fr-FR" sz="24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17</a:t>
                </a:r>
                <a:r>
                  <a:rPr lang="en-US" altLang="fr-FR" sz="24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charges/s</a:t>
                </a:r>
                <a:r>
                  <a:rPr lang="en-US" altLang="fr-FR" sz="2400" baseline="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</a:t>
                </a:r>
                <a:endParaRPr lang="en-US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" name="Text Box 16">
                <a:extLst>
                  <a:ext uri="{FF2B5EF4-FFF2-40B4-BE49-F238E27FC236}">
                    <a16:creationId xmlns:a16="http://schemas.microsoft.com/office/drawing/2014/main" id="{90609D4E-91AC-49AC-B1A3-29F17B56C9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7417" y="723737"/>
                <a:ext cx="4220386" cy="461665"/>
              </a:xfrm>
              <a:prstGeom prst="rect">
                <a:avLst/>
              </a:prstGeom>
              <a:blipFill>
                <a:blip r:embed="rId2"/>
                <a:stretch>
                  <a:fillRect l="-2312" t="-10667" b="-3066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314" name="Rectangle 2">
            <a:extLst>
              <a:ext uri="{FF2B5EF4-FFF2-40B4-BE49-F238E27FC236}">
                <a16:creationId xmlns:a16="http://schemas.microsoft.com/office/drawing/2014/main" id="{87E7A7DB-FD94-48BC-A2EC-939A69F1A4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229600" cy="77787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statistics simplification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 Box 16">
                <a:extLst>
                  <a:ext uri="{FF2B5EF4-FFF2-40B4-BE49-F238E27FC236}">
                    <a16:creationId xmlns:a16="http://schemas.microsoft.com/office/drawing/2014/main" id="{39A61650-1D12-44EB-80CE-A6F78ECA7A3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537201" y="723737"/>
                <a:ext cx="3519233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fr-FR" sz="2400" baseline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</a:t>
                </a:r>
                <a:r>
                  <a:rPr lang="en-US" altLang="fr-FR" sz="2400" baseline="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nC</a:t>
                </a:r>
                <a:r>
                  <a:rPr lang="en-US" altLang="fr-FR" sz="2400" baseline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fr-FR" sz="2400" baseline="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r>
                      <a:rPr lang="fr-FR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altLang="fr-FR" sz="2400" baseline="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</a:t>
                </a:r>
                <a:r>
                  <a:rPr lang="en-US" altLang="fr-FR" sz="24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= 6 10</a:t>
                </a:r>
                <a:r>
                  <a:rPr lang="en-US" altLang="fr-FR" sz="24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9</a:t>
                </a:r>
                <a:r>
                  <a:rPr lang="en-US" altLang="fr-FR" sz="24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charges</a:t>
                </a:r>
                <a:r>
                  <a:rPr lang="en-US" altLang="fr-FR" sz="2400" baseline="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</a:t>
                </a:r>
                <a:endParaRPr lang="en-US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9" name="Text Box 16">
                <a:extLst>
                  <a:ext uri="{FF2B5EF4-FFF2-40B4-BE49-F238E27FC236}">
                    <a16:creationId xmlns:a16="http://schemas.microsoft.com/office/drawing/2014/main" id="{39A61650-1D12-44EB-80CE-A6F78ECA7A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37201" y="723737"/>
                <a:ext cx="3519233" cy="461665"/>
              </a:xfrm>
              <a:prstGeom prst="rect">
                <a:avLst/>
              </a:prstGeom>
              <a:blipFill>
                <a:blip r:embed="rId3"/>
                <a:stretch>
                  <a:fillRect l="-2595" t="-10667" b="-3066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 Box 16">
            <a:extLst>
              <a:ext uri="{FF2B5EF4-FFF2-40B4-BE49-F238E27FC236}">
                <a16:creationId xmlns:a16="http://schemas.microsoft.com/office/drawing/2014/main" id="{ECAF66CA-FB47-4597-BE29-B4CF1DD5C4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107" y="1251276"/>
            <a:ext cx="108539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GB" alt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beam should be represented by 6 times this huge number of particles.</a:t>
            </a:r>
            <a:endParaRPr lang="en-GB" altLang="fr-FR" sz="2400" baseline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 Box 16">
            <a:extLst>
              <a:ext uri="{FF2B5EF4-FFF2-40B4-BE49-F238E27FC236}">
                <a16:creationId xmlns:a16="http://schemas.microsoft.com/office/drawing/2014/main" id="{D1428B9B-8EC0-4C70-B624-A144D813DD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107" y="1770022"/>
            <a:ext cx="108539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GB" alt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Moreover, the exact 6D positions of each particle cannot be known precisely</a:t>
            </a:r>
            <a:endParaRPr lang="en-GB" altLang="fr-FR" sz="2400" baseline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D96799CA-2149-4F6B-B1C7-CB73CE304B27}"/>
              </a:ext>
            </a:extLst>
          </p:cNvPr>
          <p:cNvGrpSpPr/>
          <p:nvPr/>
        </p:nvGrpSpPr>
        <p:grpSpPr>
          <a:xfrm>
            <a:off x="334107" y="5750172"/>
            <a:ext cx="7724043" cy="482015"/>
            <a:chOff x="334107" y="5750172"/>
            <a:chExt cx="7724043" cy="482015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FDED51F-0A0F-4A73-8E53-4AC5BA2C7083}"/>
                </a:ext>
              </a:extLst>
            </p:cNvPr>
            <p:cNvSpPr/>
            <p:nvPr/>
          </p:nvSpPr>
          <p:spPr>
            <a:xfrm>
              <a:off x="386857" y="5750172"/>
              <a:ext cx="7490318" cy="465992"/>
            </a:xfrm>
            <a:prstGeom prst="rect">
              <a:avLst/>
            </a:prstGeom>
            <a:solidFill>
              <a:srgbClr val="99FF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Text Box 16">
              <a:extLst>
                <a:ext uri="{FF2B5EF4-FFF2-40B4-BE49-F238E27FC236}">
                  <a16:creationId xmlns:a16="http://schemas.microsoft.com/office/drawing/2014/main" id="{D3517506-A35B-4BA1-87E6-2ACB7366F2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4107" y="5770522"/>
              <a:ext cx="7724043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GB" altLang="fr-FR" sz="2400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 </a:t>
              </a:r>
              <a:r>
                <a:rPr lang="en-GB" altLang="fr-FR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The beam distribution can be </a:t>
              </a:r>
              <a:r>
                <a:rPr lang="en-GB" altLang="fr-FR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simplified by its momenta</a:t>
              </a:r>
              <a:endParaRPr lang="en-GB" altLang="fr-FR" sz="2400" b="1" baseline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" name="Groupe 2">
            <a:extLst>
              <a:ext uri="{FF2B5EF4-FFF2-40B4-BE49-F238E27FC236}">
                <a16:creationId xmlns:a16="http://schemas.microsoft.com/office/drawing/2014/main" id="{F6FBCF51-A7B7-455D-85BB-B442EF1E620D}"/>
              </a:ext>
            </a:extLst>
          </p:cNvPr>
          <p:cNvGrpSpPr/>
          <p:nvPr/>
        </p:nvGrpSpPr>
        <p:grpSpPr>
          <a:xfrm>
            <a:off x="385309" y="2760498"/>
            <a:ext cx="11475514" cy="2325634"/>
            <a:chOff x="385309" y="2760498"/>
            <a:chExt cx="11475514" cy="2325634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D1261A7C-189E-4940-800E-4E889285D481}"/>
                </a:ext>
              </a:extLst>
            </p:cNvPr>
            <p:cNvSpPr/>
            <p:nvPr/>
          </p:nvSpPr>
          <p:spPr>
            <a:xfrm>
              <a:off x="958357" y="2778372"/>
              <a:ext cx="1916727" cy="46599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ZoneTexte 46">
                  <a:extLst>
                    <a:ext uri="{FF2B5EF4-FFF2-40B4-BE49-F238E27FC236}">
                      <a16:creationId xmlns:a16="http://schemas.microsoft.com/office/drawing/2014/main" id="{5D4E1962-2A9C-4629-B891-5C56F8C9A1FD}"/>
                    </a:ext>
                  </a:extLst>
                </p:cNvPr>
                <p:cNvSpPr txBox="1"/>
                <p:nvPr/>
              </p:nvSpPr>
              <p:spPr>
                <a:xfrm>
                  <a:off x="1625024" y="3428714"/>
                  <a:ext cx="6208923" cy="106106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d>
                          <m:dPr>
                            <m:begChr m:val="⟨"/>
                            <m:endChr m:val="⟩"/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𝑄</m:t>
                            </m:r>
                          </m:e>
                        </m:d>
                        <m:d>
                          <m:dPr>
                            <m:ctrlPr>
                              <a:rPr lang="fr-FR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4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den>
                        </m:f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nary>
                              <m:naryPr>
                                <m:limLoc m:val="undOvr"/>
                                <m:subHide m:val="on"/>
                                <m:supHide m:val="on"/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fr-FR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fr-FR" sz="2400" b="1" i="1">
                                            <a:solidFill>
                                              <a:srgbClr val="009999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fr-FR" sz="2400" b="1" i="1">
                                            <a:solidFill>
                                              <a:srgbClr val="009999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𝑷</m:t>
                                        </m:r>
                                      </m:e>
                                    </m:acc>
                                    <m:r>
                                      <a:rPr lang="fr-FR" sz="2400" i="1">
                                        <a:solidFill>
                                          <a:srgbClr val="009999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fr-FR" sz="2400" b="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</m:d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𝑄</m:t>
                                </m:r>
                                <m:d>
                                  <m:dPr>
                                    <m:ctrlPr>
                                      <a:rPr lang="fr-FR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fr-FR" sz="2400" b="1" i="1">
                                            <a:solidFill>
                                              <a:srgbClr val="009999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fr-FR" sz="2400" b="1" i="1">
                                            <a:solidFill>
                                              <a:srgbClr val="009999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𝑷</m:t>
                                        </m:r>
                                      </m:e>
                                    </m:acc>
                                  </m:e>
                                </m:d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sz="2400" b="1" i="1">
                                        <a:solidFill>
                                          <a:srgbClr val="009999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sz="2400" b="1" i="1">
                                        <a:solidFill>
                                          <a:srgbClr val="009999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𝑷</m:t>
                                    </m:r>
                                  </m:e>
                                </m:acc>
                              </m:e>
                            </m:nary>
                          </m:e>
                        </m:nary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47" name="ZoneTexte 46">
                  <a:extLst>
                    <a:ext uri="{FF2B5EF4-FFF2-40B4-BE49-F238E27FC236}">
                      <a16:creationId xmlns:a16="http://schemas.microsoft.com/office/drawing/2014/main" id="{5D4E1962-2A9C-4629-B891-5C56F8C9A1F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25024" y="3428714"/>
                  <a:ext cx="6208923" cy="1061060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ZoneTexte 47">
                  <a:extLst>
                    <a:ext uri="{FF2B5EF4-FFF2-40B4-BE49-F238E27FC236}">
                      <a16:creationId xmlns:a16="http://schemas.microsoft.com/office/drawing/2014/main" id="{824CCAFB-4640-44D3-AC1F-246860EDABFE}"/>
                    </a:ext>
                  </a:extLst>
                </p:cNvPr>
                <p:cNvSpPr txBox="1"/>
                <p:nvPr/>
              </p:nvSpPr>
              <p:spPr>
                <a:xfrm>
                  <a:off x="385309" y="2760498"/>
                  <a:ext cx="9506037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fr-FR" sz="2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The </a:t>
                  </a:r>
                  <a:r>
                    <a:rPr lang="fr-FR" sz="2400" b="1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average</a:t>
                  </a:r>
                  <a:r>
                    <a:rPr lang="fr-FR" sz="24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value </a:t>
                  </a:r>
                  <a:r>
                    <a:rPr lang="fr-FR" sz="2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of a </a:t>
                  </a:r>
                  <a:r>
                    <a:rPr lang="fr-FR" sz="24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quantity</a:t>
                  </a:r>
                  <a:r>
                    <a:rPr lang="fr-FR" sz="2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𝑄</m:t>
                      </m:r>
                    </m:oMath>
                  </a14:m>
                  <a:r>
                    <a:rPr lang="fr-FR" sz="2400" dirty="0"/>
                    <a:t>, </a:t>
                  </a:r>
                  <a14:m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</m:d>
                    </m:oMath>
                  </a14:m>
                  <a:r>
                    <a:rPr lang="fr-FR" sz="2400" dirty="0"/>
                    <a:t>, </a:t>
                  </a:r>
                  <a:r>
                    <a:rPr lang="fr-FR" sz="2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in the </a:t>
                  </a:r>
                  <a:r>
                    <a:rPr lang="fr-FR" sz="24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beam</a:t>
                  </a:r>
                  <a:r>
                    <a:rPr lang="fr-FR" sz="2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fr-FR" sz="24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is</a:t>
                  </a:r>
                  <a:r>
                    <a:rPr lang="fr-FR" sz="2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fr-FR" sz="24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defined</a:t>
                  </a:r>
                  <a:r>
                    <a:rPr lang="fr-FR" sz="2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by :</a:t>
                  </a:r>
                </a:p>
              </p:txBody>
            </p:sp>
          </mc:Choice>
          <mc:Fallback xmlns="">
            <p:sp>
              <p:nvSpPr>
                <p:cNvPr id="48" name="ZoneTexte 47">
                  <a:extLst>
                    <a:ext uri="{FF2B5EF4-FFF2-40B4-BE49-F238E27FC236}">
                      <a16:creationId xmlns:a16="http://schemas.microsoft.com/office/drawing/2014/main" id="{824CCAFB-4640-44D3-AC1F-246860EDABF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5309" y="2760498"/>
                  <a:ext cx="9506037" cy="461665"/>
                </a:xfrm>
                <a:prstGeom prst="rect">
                  <a:avLst/>
                </a:prstGeom>
                <a:blipFill>
                  <a:blip r:embed="rId5"/>
                  <a:stretch>
                    <a:fillRect l="-962" t="-11842" b="-2894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ZoneTexte 48">
                  <a:extLst>
                    <a:ext uri="{FF2B5EF4-FFF2-40B4-BE49-F238E27FC236}">
                      <a16:creationId xmlns:a16="http://schemas.microsoft.com/office/drawing/2014/main" id="{0EB5917B-0D2F-4C53-884F-14BAF9A4CC67}"/>
                    </a:ext>
                  </a:extLst>
                </p:cNvPr>
                <p:cNvSpPr txBox="1"/>
                <p:nvPr/>
              </p:nvSpPr>
              <p:spPr>
                <a:xfrm>
                  <a:off x="385309" y="4624467"/>
                  <a:ext cx="11475514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𝑄</m:t>
                      </m:r>
                    </m:oMath>
                  </a14:m>
                  <a:r>
                    <a:rPr lang="en-GB" sz="2400" dirty="0"/>
                    <a:t> </a:t>
                  </a:r>
                  <a:r>
                    <a:rPr lang="en-GB" sz="2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can be a number, a vector, a matrix… the average applies to all components of </a:t>
                  </a:r>
                  <a14:m>
                    <m:oMath xmlns:m="http://schemas.openxmlformats.org/officeDocument/2006/math"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𝑄</m:t>
                      </m:r>
                    </m:oMath>
                  </a14:m>
                  <a:r>
                    <a:rPr lang="en-GB" sz="2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.</a:t>
                  </a:r>
                </a:p>
              </p:txBody>
            </p:sp>
          </mc:Choice>
          <mc:Fallback xmlns="">
            <p:sp>
              <p:nvSpPr>
                <p:cNvPr id="49" name="ZoneTexte 48">
                  <a:extLst>
                    <a:ext uri="{FF2B5EF4-FFF2-40B4-BE49-F238E27FC236}">
                      <a16:creationId xmlns:a16="http://schemas.microsoft.com/office/drawing/2014/main" id="{0EB5917B-0D2F-4C53-884F-14BAF9A4CC6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5309" y="4624467"/>
                  <a:ext cx="11475514" cy="461665"/>
                </a:xfrm>
                <a:prstGeom prst="rect">
                  <a:avLst/>
                </a:prstGeom>
                <a:blipFill>
                  <a:blip r:embed="rId6"/>
                  <a:stretch>
                    <a:fillRect l="-372" t="-12000" b="-29333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2" name="ZoneTexte 11">
            <a:extLst>
              <a:ext uri="{FF2B5EF4-FFF2-40B4-BE49-F238E27FC236}">
                <a16:creationId xmlns:a16="http://schemas.microsoft.com/office/drawing/2014/main" id="{B2CE361B-B05D-419A-AC7D-8F8ACCF94993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45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75A28AC-624F-4C5E-9D3A-E25849C9DB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967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87E7A7DB-FD94-48BC-A2EC-939A69F1A4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229600" cy="77787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momenta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A730C328-9F56-4895-86DB-541825C00406}"/>
              </a:ext>
            </a:extLst>
          </p:cNvPr>
          <p:cNvGrpSpPr/>
          <p:nvPr/>
        </p:nvGrpSpPr>
        <p:grpSpPr>
          <a:xfrm>
            <a:off x="430823" y="879232"/>
            <a:ext cx="9256378" cy="465992"/>
            <a:chOff x="430823" y="879232"/>
            <a:chExt cx="9256378" cy="465992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F0638FA-716C-467F-AB43-527463ACE87E}"/>
                </a:ext>
              </a:extLst>
            </p:cNvPr>
            <p:cNvSpPr/>
            <p:nvPr/>
          </p:nvSpPr>
          <p:spPr>
            <a:xfrm>
              <a:off x="7895489" y="879232"/>
              <a:ext cx="1090250" cy="46599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7C7D2EC3-9B66-403A-889F-49DCD247837B}"/>
                </a:ext>
              </a:extLst>
            </p:cNvPr>
            <p:cNvSpPr/>
            <p:nvPr/>
          </p:nvSpPr>
          <p:spPr>
            <a:xfrm>
              <a:off x="5407264" y="879232"/>
              <a:ext cx="958366" cy="46599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ZoneTexte 26">
                  <a:extLst>
                    <a:ext uri="{FF2B5EF4-FFF2-40B4-BE49-F238E27FC236}">
                      <a16:creationId xmlns:a16="http://schemas.microsoft.com/office/drawing/2014/main" id="{D5C859FE-5088-4242-BA00-4DABCF2143E9}"/>
                    </a:ext>
                  </a:extLst>
                </p:cNvPr>
                <p:cNvSpPr txBox="1"/>
                <p:nvPr/>
              </p:nvSpPr>
              <p:spPr>
                <a:xfrm>
                  <a:off x="1758171" y="899580"/>
                  <a:ext cx="7929030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𝑄</m:t>
                      </m:r>
                      <m:d>
                        <m:dPr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400" b="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fr-FR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400" b="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begChr m:val="⟨"/>
                          <m:endChr m:val="⟩"/>
                          <m:ctrlP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e>
                      </m:d>
                    </m:oMath>
                  </a14:m>
                  <a:r>
                    <a:rPr lang="fr-FR" sz="2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, the </a:t>
                  </a:r>
                  <a:r>
                    <a:rPr lang="fr-FR" sz="24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bunch</a:t>
                  </a:r>
                  <a:r>
                    <a:rPr lang="fr-FR" sz="2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fr-FR" sz="24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charge</a:t>
                  </a:r>
                  <a:r>
                    <a:rPr lang="fr-FR" sz="2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[C] or </a:t>
                  </a:r>
                  <a:r>
                    <a:rPr lang="fr-FR" sz="24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beam</a:t>
                  </a:r>
                  <a:r>
                    <a:rPr lang="fr-FR" sz="2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fr-FR" sz="2400" b="1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current</a:t>
                  </a:r>
                  <a:r>
                    <a:rPr lang="fr-FR" sz="2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[C/s]</a:t>
                  </a:r>
                </a:p>
              </p:txBody>
            </p:sp>
          </mc:Choice>
          <mc:Fallback xmlns="">
            <p:sp>
              <p:nvSpPr>
                <p:cNvPr id="27" name="ZoneTexte 26">
                  <a:extLst>
                    <a:ext uri="{FF2B5EF4-FFF2-40B4-BE49-F238E27FC236}">
                      <a16:creationId xmlns:a16="http://schemas.microsoft.com/office/drawing/2014/main" id="{D5C859FE-5088-4242-BA00-4DABCF2143E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58171" y="899580"/>
                  <a:ext cx="7929030" cy="369332"/>
                </a:xfrm>
                <a:prstGeom prst="rect">
                  <a:avLst/>
                </a:prstGeom>
                <a:blipFill>
                  <a:blip r:embed="rId2"/>
                  <a:stretch>
                    <a:fillRect l="-1691" t="-26667" r="-1230" b="-500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9" name="Text Box 16">
              <a:extLst>
                <a:ext uri="{FF2B5EF4-FFF2-40B4-BE49-F238E27FC236}">
                  <a16:creationId xmlns:a16="http://schemas.microsoft.com/office/drawing/2014/main" id="{71446113-632A-4D03-AEA3-62C9947FC7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0823" y="899583"/>
              <a:ext cx="1450730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GB" altLang="fr-FR" sz="2000" u="sng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Order 0</a:t>
              </a:r>
              <a:r>
                <a:rPr lang="en-GB" altLang="fr-FR" sz="2000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 :</a:t>
              </a:r>
              <a:endParaRPr lang="en-GB" altLang="fr-FR" sz="2000" baseline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" name="Groupe 2">
            <a:extLst>
              <a:ext uri="{FF2B5EF4-FFF2-40B4-BE49-F238E27FC236}">
                <a16:creationId xmlns:a16="http://schemas.microsoft.com/office/drawing/2014/main" id="{DD58D609-60CA-43B5-947A-0862CA960E8D}"/>
              </a:ext>
            </a:extLst>
          </p:cNvPr>
          <p:cNvGrpSpPr/>
          <p:nvPr/>
        </p:nvGrpSpPr>
        <p:grpSpPr>
          <a:xfrm>
            <a:off x="430823" y="1831566"/>
            <a:ext cx="6777317" cy="489603"/>
            <a:chOff x="430823" y="1831566"/>
            <a:chExt cx="6777317" cy="489603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41059775-CA81-43DF-B803-D38A18A31254}"/>
                </a:ext>
              </a:extLst>
            </p:cNvPr>
            <p:cNvSpPr/>
            <p:nvPr/>
          </p:nvSpPr>
          <p:spPr>
            <a:xfrm>
              <a:off x="3930155" y="1855177"/>
              <a:ext cx="1916728" cy="46599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ZoneTexte 32">
                  <a:extLst>
                    <a:ext uri="{FF2B5EF4-FFF2-40B4-BE49-F238E27FC236}">
                      <a16:creationId xmlns:a16="http://schemas.microsoft.com/office/drawing/2014/main" id="{B0D757E3-A702-40E5-A167-550C04BDA6D0}"/>
                    </a:ext>
                  </a:extLst>
                </p:cNvPr>
                <p:cNvSpPr txBox="1"/>
                <p:nvPr/>
              </p:nvSpPr>
              <p:spPr>
                <a:xfrm>
                  <a:off x="1775755" y="1831566"/>
                  <a:ext cx="5432385" cy="4420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fr-FR" sz="2400" b="1" i="1">
                                  <a:solidFill>
                                    <a:srgbClr val="0099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2400" b="1" i="1">
                                  <a:solidFill>
                                    <a:srgbClr val="0099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𝑷</m:t>
                              </m:r>
                            </m:e>
                          </m:acc>
                        </m:e>
                      </m:d>
                      <m:d>
                        <m:dPr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400" b="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</m:oMath>
                  </a14:m>
                  <a:r>
                    <a:rPr lang="fr-FR" sz="2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, the </a:t>
                  </a:r>
                  <a:r>
                    <a:rPr lang="fr-FR" sz="24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beam</a:t>
                  </a:r>
                  <a:r>
                    <a:rPr lang="fr-FR" sz="2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fr-FR" sz="24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center of mass </a:t>
                  </a:r>
                  <a:r>
                    <a:rPr lang="fr-FR" sz="2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6D </a:t>
                  </a:r>
                  <a:r>
                    <a:rPr lang="fr-FR" sz="24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vector</a:t>
                  </a:r>
                  <a:endParaRPr lang="fr-FR" sz="2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33" name="ZoneTexte 32">
                  <a:extLst>
                    <a:ext uri="{FF2B5EF4-FFF2-40B4-BE49-F238E27FC236}">
                      <a16:creationId xmlns:a16="http://schemas.microsoft.com/office/drawing/2014/main" id="{B0D757E3-A702-40E5-A167-550C04BDA6D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75755" y="1831566"/>
                  <a:ext cx="5432385" cy="442044"/>
                </a:xfrm>
                <a:prstGeom prst="rect">
                  <a:avLst/>
                </a:prstGeom>
                <a:blipFill>
                  <a:blip r:embed="rId3"/>
                  <a:stretch>
                    <a:fillRect t="-9589" r="-1347" b="-3561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0" name="Text Box 16">
              <a:extLst>
                <a:ext uri="{FF2B5EF4-FFF2-40B4-BE49-F238E27FC236}">
                  <a16:creationId xmlns:a16="http://schemas.microsoft.com/office/drawing/2014/main" id="{DA86305C-C2F4-485F-9578-116B619492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0823" y="1849152"/>
              <a:ext cx="1450730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GB" altLang="fr-FR" sz="2000" u="sng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Order 1</a:t>
              </a:r>
              <a:r>
                <a:rPr lang="en-GB" altLang="fr-FR" sz="2000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 :</a:t>
              </a:r>
              <a:endParaRPr lang="en-GB" altLang="fr-FR" sz="2000" baseline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" name="Groupe 4">
            <a:extLst>
              <a:ext uri="{FF2B5EF4-FFF2-40B4-BE49-F238E27FC236}">
                <a16:creationId xmlns:a16="http://schemas.microsoft.com/office/drawing/2014/main" id="{991AED68-4A1A-4E58-AA52-42438CFA13A2}"/>
              </a:ext>
            </a:extLst>
          </p:cNvPr>
          <p:cNvGrpSpPr/>
          <p:nvPr/>
        </p:nvGrpSpPr>
        <p:grpSpPr>
          <a:xfrm>
            <a:off x="659423" y="5750172"/>
            <a:ext cx="6731977" cy="482749"/>
            <a:chOff x="659423" y="5750172"/>
            <a:chExt cx="6731977" cy="48274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85A9895-5B53-4886-BE3B-A072612D457B}"/>
                </a:ext>
              </a:extLst>
            </p:cNvPr>
            <p:cNvSpPr/>
            <p:nvPr/>
          </p:nvSpPr>
          <p:spPr>
            <a:xfrm>
              <a:off x="685800" y="5750172"/>
              <a:ext cx="6705600" cy="465992"/>
            </a:xfrm>
            <a:prstGeom prst="rect">
              <a:avLst/>
            </a:prstGeom>
            <a:solidFill>
              <a:srgbClr val="99FF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Text Box 16">
              <a:extLst>
                <a:ext uri="{FF2B5EF4-FFF2-40B4-BE49-F238E27FC236}">
                  <a16:creationId xmlns:a16="http://schemas.microsoft.com/office/drawing/2014/main" id="{F2876E2E-4090-4BBD-B403-3164159AE6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9423" y="5771256"/>
              <a:ext cx="6731977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GB" altLang="fr-FR" sz="2400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 Order 0-2 are the </a:t>
              </a:r>
              <a:r>
                <a:rPr lang="en-GB" altLang="fr-FR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most useful models of the beam</a:t>
              </a:r>
              <a:endParaRPr lang="en-GB" altLang="fr-FR" sz="2400" b="1" baseline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" name="Groupe 3">
            <a:extLst>
              <a:ext uri="{FF2B5EF4-FFF2-40B4-BE49-F238E27FC236}">
                <a16:creationId xmlns:a16="http://schemas.microsoft.com/office/drawing/2014/main" id="{8679BD3E-24AD-470E-A735-CE84BF6E6D5A}"/>
              </a:ext>
            </a:extLst>
          </p:cNvPr>
          <p:cNvGrpSpPr/>
          <p:nvPr/>
        </p:nvGrpSpPr>
        <p:grpSpPr>
          <a:xfrm>
            <a:off x="430823" y="2930606"/>
            <a:ext cx="10462844" cy="2012111"/>
            <a:chOff x="430823" y="2930606"/>
            <a:chExt cx="10462844" cy="2012111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7095ECFC-5019-4467-8D85-4204CD48CF98}"/>
                </a:ext>
              </a:extLst>
            </p:cNvPr>
            <p:cNvSpPr/>
            <p:nvPr/>
          </p:nvSpPr>
          <p:spPr>
            <a:xfrm>
              <a:off x="6629394" y="2936633"/>
              <a:ext cx="1784843" cy="46599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ZoneTexte 36">
                  <a:extLst>
                    <a:ext uri="{FF2B5EF4-FFF2-40B4-BE49-F238E27FC236}">
                      <a16:creationId xmlns:a16="http://schemas.microsoft.com/office/drawing/2014/main" id="{8DF88BCF-282A-420D-A685-88AC128EC6BA}"/>
                    </a:ext>
                  </a:extLst>
                </p:cNvPr>
                <p:cNvSpPr txBox="1"/>
                <p:nvPr/>
              </p:nvSpPr>
              <p:spPr>
                <a:xfrm>
                  <a:off x="1775755" y="2930606"/>
                  <a:ext cx="6677597" cy="4420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Σ</m:t>
                          </m:r>
                        </m:e>
                      </m:d>
                      <m:d>
                        <m:dPr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400" b="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fr-FR" sz="2400" b="1" i="1">
                                  <a:solidFill>
                                    <a:srgbClr val="0099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2400" b="1" i="1">
                                  <a:solidFill>
                                    <a:srgbClr val="0099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𝑷</m:t>
                              </m:r>
                            </m:e>
                          </m:acc>
                          <m:d>
                            <m:dPr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2400" b="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  <m:r>
                            <a:rPr lang="fr-FR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fr-FR" sz="2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⃗"/>
                                  <m:ctrlPr>
                                    <a:rPr lang="fr-FR" sz="2400" b="1" i="1">
                                      <a:solidFill>
                                        <a:srgbClr val="009999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sz="2400" b="1" i="1">
                                      <a:solidFill>
                                        <a:srgbClr val="009999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𝑷</m:t>
                                  </m:r>
                                </m:e>
                              </m:acc>
                              <m:d>
                                <m:d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2400" b="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d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sup>
                          </m:sSup>
                        </m:e>
                      </m:d>
                    </m:oMath>
                  </a14:m>
                  <a:r>
                    <a:rPr lang="fr-FR" sz="2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, the </a:t>
                  </a:r>
                  <a:r>
                    <a:rPr lang="fr-FR" sz="24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beam</a:t>
                  </a:r>
                  <a:r>
                    <a:rPr lang="fr-FR" sz="2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6×6 </a:t>
                  </a:r>
                  <a:r>
                    <a:rPr lang="fr-FR" sz="24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sigma matrix</a:t>
                  </a:r>
                </a:p>
              </p:txBody>
            </p:sp>
          </mc:Choice>
          <mc:Fallback xmlns="">
            <p:sp>
              <p:nvSpPr>
                <p:cNvPr id="37" name="ZoneTexte 36">
                  <a:extLst>
                    <a:ext uri="{FF2B5EF4-FFF2-40B4-BE49-F238E27FC236}">
                      <a16:creationId xmlns:a16="http://schemas.microsoft.com/office/drawing/2014/main" id="{8DF88BCF-282A-420D-A685-88AC128EC6B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75755" y="2930606"/>
                  <a:ext cx="6677597" cy="442044"/>
                </a:xfrm>
                <a:prstGeom prst="rect">
                  <a:avLst/>
                </a:prstGeom>
                <a:blipFill>
                  <a:blip r:embed="rId4"/>
                  <a:stretch>
                    <a:fillRect t="-11111" r="-1369" b="-36111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1" name="Text Box 16">
              <a:extLst>
                <a:ext uri="{FF2B5EF4-FFF2-40B4-BE49-F238E27FC236}">
                  <a16:creationId xmlns:a16="http://schemas.microsoft.com/office/drawing/2014/main" id="{02EB9601-0CF3-428A-AB69-DCBA42FDD8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0823" y="2965776"/>
              <a:ext cx="1450730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GB" altLang="fr-FR" sz="2000" u="sng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Order 2</a:t>
              </a:r>
              <a:r>
                <a:rPr lang="en-GB" altLang="fr-FR" sz="2000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 :</a:t>
              </a:r>
              <a:endParaRPr lang="en-GB" altLang="fr-FR" sz="2000" baseline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ZoneTexte 23">
                  <a:extLst>
                    <a:ext uri="{FF2B5EF4-FFF2-40B4-BE49-F238E27FC236}">
                      <a16:creationId xmlns:a16="http://schemas.microsoft.com/office/drawing/2014/main" id="{B689D4C2-74D0-4D51-A9E1-2E46B67FCA1E}"/>
                    </a:ext>
                  </a:extLst>
                </p:cNvPr>
                <p:cNvSpPr txBox="1"/>
                <p:nvPr/>
              </p:nvSpPr>
              <p:spPr>
                <a:xfrm>
                  <a:off x="1748114" y="3859535"/>
                  <a:ext cx="9145553" cy="108318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d>
                          <m:dPr>
                            <m:begChr m:val="["/>
                            <m:endChr m:val="]"/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l-G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Σ</m:t>
                            </m:r>
                          </m:e>
                        </m:d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3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fr-F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d>
                                        <m:dPr>
                                          <m:begChr m:val="⟨"/>
                                          <m:endChr m:val="⟩"/>
                                          <m:ctrlPr>
                                            <a:rPr lang="fr-FR" sz="20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d>
                                            <m:dPr>
                                              <m:ctrlPr>
                                                <a:rPr lang="fr-FR" sz="20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fr-FR" sz="2000" i="1" smtClean="0">
                                                      <a:solidFill>
                                                        <a:srgbClr val="002060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fr-FR" sz="2000" b="0" i="1" smtClean="0">
                                                      <a:solidFill>
                                                        <a:srgbClr val="002060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𝑃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fr-FR" sz="2000" b="0" i="1" smtClean="0">
                                                      <a:solidFill>
                                                        <a:srgbClr val="002060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1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fr-FR" sz="20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−</m:t>
                                              </m:r>
                                              <m:d>
                                                <m:dPr>
                                                  <m:begChr m:val="⟨"/>
                                                  <m:endChr m:val="⟩"/>
                                                  <m:ctrlPr>
                                                    <a:rPr lang="fr-FR" sz="2000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sSub>
                                                    <m:sSubPr>
                                                      <m:ctrlPr>
                                                        <a:rPr lang="fr-FR" sz="2000" i="1" smtClean="0">
                                                          <a:solidFill>
                                                            <a:srgbClr val="00206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fr-FR" sz="2000" b="0" i="1" smtClean="0">
                                                          <a:solidFill>
                                                            <a:srgbClr val="00206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  <m:t>𝑃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fr-FR" sz="2000" b="0" i="1" smtClean="0">
                                                          <a:solidFill>
                                                            <a:srgbClr val="00206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  <m:t>1</m:t>
                                                      </m:r>
                                                    </m:sub>
                                                  </m:sSub>
                                                </m:e>
                                              </m:d>
                                            </m:e>
                                          </m:d>
                                          <m:r>
                                            <a:rPr lang="fr-FR" sz="20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∙</m:t>
                                          </m:r>
                                          <m:d>
                                            <m:dPr>
                                              <m:ctrlPr>
                                                <a:rPr lang="fr-FR" sz="20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fr-FR" sz="2000" i="1" smtClean="0">
                                                      <a:solidFill>
                                                        <a:srgbClr val="002060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fr-FR" sz="2000" b="0" i="1" smtClean="0">
                                                      <a:solidFill>
                                                        <a:srgbClr val="002060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𝑃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fr-FR" sz="2000" b="0" i="1" smtClean="0">
                                                      <a:solidFill>
                                                        <a:srgbClr val="002060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1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fr-FR" sz="20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−</m:t>
                                              </m:r>
                                              <m:d>
                                                <m:dPr>
                                                  <m:begChr m:val="⟨"/>
                                                  <m:endChr m:val="⟩"/>
                                                  <m:ctrlPr>
                                                    <a:rPr lang="fr-FR" sz="2000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sSub>
                                                    <m:sSubPr>
                                                      <m:ctrlPr>
                                                        <a:rPr lang="fr-FR" sz="2000" i="1" smtClean="0">
                                                          <a:solidFill>
                                                            <a:srgbClr val="00206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fr-FR" sz="2000" b="0" i="1" smtClean="0">
                                                          <a:solidFill>
                                                            <a:srgbClr val="00206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  <m:t>𝑃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fr-FR" sz="2000" b="0" i="1" smtClean="0">
                                                          <a:solidFill>
                                                            <a:srgbClr val="00206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  <m:t>1</m:t>
                                                      </m:r>
                                                    </m:sub>
                                                  </m:sSub>
                                                </m:e>
                                              </m:d>
                                            </m:e>
                                          </m:d>
                                        </m:e>
                                      </m:d>
                                    </m:e>
                                    <m:e>
                                      <m:r>
                                        <a:rPr lang="fr-FR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⋯</m:t>
                                      </m:r>
                                    </m:e>
                                    <m:e>
                                      <m:d>
                                        <m:dPr>
                                          <m:begChr m:val="⟨"/>
                                          <m:endChr m:val="⟩"/>
                                          <m:ctrlPr>
                                            <a:rPr lang="fr-FR" sz="20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d>
                                            <m:dPr>
                                              <m:ctrlPr>
                                                <a:rPr lang="fr-FR" sz="20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fr-FR" sz="2000" i="1" smtClean="0">
                                                      <a:solidFill>
                                                        <a:srgbClr val="002060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fr-FR" sz="2000" b="0" i="1" smtClean="0">
                                                      <a:solidFill>
                                                        <a:srgbClr val="002060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𝑃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fr-FR" sz="2000" i="1">
                                                      <a:solidFill>
                                                        <a:srgbClr val="002060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1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fr-FR" sz="20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−</m:t>
                                              </m:r>
                                              <m:d>
                                                <m:dPr>
                                                  <m:begChr m:val="⟨"/>
                                                  <m:endChr m:val="⟩"/>
                                                  <m:ctrlPr>
                                                    <a:rPr lang="fr-FR" sz="2000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sSub>
                                                    <m:sSubPr>
                                                      <m:ctrlPr>
                                                        <a:rPr lang="fr-FR" sz="2000" i="1" smtClean="0">
                                                          <a:solidFill>
                                                            <a:srgbClr val="00206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fr-FR" sz="2000" b="0" i="1" smtClean="0">
                                                          <a:solidFill>
                                                            <a:srgbClr val="00206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  <m:t>𝑃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fr-FR" sz="2000" i="1">
                                                          <a:solidFill>
                                                            <a:srgbClr val="00206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  <m:t>1</m:t>
                                                      </m:r>
                                                    </m:sub>
                                                  </m:sSub>
                                                </m:e>
                                              </m:d>
                                            </m:e>
                                          </m:d>
                                          <m:r>
                                            <a:rPr lang="fr-FR" sz="20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∙</m:t>
                                          </m:r>
                                          <m:d>
                                            <m:dPr>
                                              <m:ctrlPr>
                                                <a:rPr lang="fr-FR" sz="20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fr-FR" sz="2000" i="1" smtClean="0">
                                                      <a:solidFill>
                                                        <a:srgbClr val="00B050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fr-FR" sz="2000" b="0" i="1" smtClean="0">
                                                      <a:solidFill>
                                                        <a:srgbClr val="00B050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𝑃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fr-FR" sz="2000" b="0" i="1" smtClean="0">
                                                      <a:solidFill>
                                                        <a:srgbClr val="00B050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6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fr-FR" sz="20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−</m:t>
                                              </m:r>
                                              <m:d>
                                                <m:dPr>
                                                  <m:begChr m:val="⟨"/>
                                                  <m:endChr m:val="⟩"/>
                                                  <m:ctrlPr>
                                                    <a:rPr lang="fr-FR" sz="2000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sSub>
                                                    <m:sSubPr>
                                                      <m:ctrlPr>
                                                        <a:rPr lang="fr-FR" sz="2000" i="1" smtClean="0">
                                                          <a:solidFill>
                                                            <a:srgbClr val="00B05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fr-FR" sz="2000" b="0" i="1" smtClean="0">
                                                          <a:solidFill>
                                                            <a:srgbClr val="00B05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  <m:t>𝑃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fr-FR" sz="2000" b="0" i="1" smtClean="0">
                                                          <a:solidFill>
                                                            <a:srgbClr val="00B05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  <m:t>6</m:t>
                                                      </m:r>
                                                    </m:sub>
                                                  </m:sSub>
                                                </m:e>
                                              </m:d>
                                            </m:e>
                                          </m:d>
                                        </m:e>
                                      </m:d>
                                    </m:e>
                                  </m:mr>
                                  <m:mr>
                                    <m:e>
                                      <m:r>
                                        <a:rPr lang="fr-FR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⋮</m:t>
                                      </m:r>
                                    </m:e>
                                    <m:e>
                                      <m:r>
                                        <a:rPr lang="fr-FR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⋱</m:t>
                                      </m:r>
                                    </m:e>
                                    <m:e>
                                      <m:r>
                                        <a:rPr lang="fr-FR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⋮</m:t>
                                      </m:r>
                                    </m:e>
                                  </m:mr>
                                  <m:mr>
                                    <m:e>
                                      <m:d>
                                        <m:dPr>
                                          <m:begChr m:val="⟨"/>
                                          <m:endChr m:val="⟩"/>
                                          <m:ctrlPr>
                                            <a:rPr lang="fr-FR" sz="20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d>
                                            <m:dPr>
                                              <m:ctrlPr>
                                                <a:rPr lang="fr-FR" sz="20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fr-FR" sz="2000" i="1" smtClean="0">
                                                      <a:solidFill>
                                                        <a:srgbClr val="00B050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fr-FR" sz="2000" b="0" i="1" smtClean="0">
                                                      <a:solidFill>
                                                        <a:srgbClr val="00B050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𝑃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fr-FR" sz="2000" b="0" i="1" smtClean="0">
                                                      <a:solidFill>
                                                        <a:srgbClr val="00B050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6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fr-FR" sz="20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−</m:t>
                                              </m:r>
                                              <m:d>
                                                <m:dPr>
                                                  <m:begChr m:val="⟨"/>
                                                  <m:endChr m:val="⟩"/>
                                                  <m:ctrlPr>
                                                    <a:rPr lang="fr-FR" sz="2000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sSub>
                                                    <m:sSubPr>
                                                      <m:ctrlPr>
                                                        <a:rPr lang="fr-FR" sz="2000" i="1" smtClean="0">
                                                          <a:solidFill>
                                                            <a:srgbClr val="00B05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fr-FR" sz="2000" b="0" i="1" smtClean="0">
                                                          <a:solidFill>
                                                            <a:srgbClr val="00B05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  <m:t>𝑃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fr-FR" sz="2000" b="0" i="1" smtClean="0">
                                                          <a:solidFill>
                                                            <a:srgbClr val="00B05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  <m:t>6</m:t>
                                                      </m:r>
                                                    </m:sub>
                                                  </m:sSub>
                                                </m:e>
                                              </m:d>
                                            </m:e>
                                          </m:d>
                                          <m:r>
                                            <a:rPr lang="fr-FR" sz="20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∙</m:t>
                                          </m:r>
                                          <m:d>
                                            <m:dPr>
                                              <m:ctrlPr>
                                                <a:rPr lang="fr-FR" sz="20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fr-FR" sz="2000" i="1" smtClean="0">
                                                      <a:solidFill>
                                                        <a:srgbClr val="002060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fr-FR" sz="2000" b="0" i="1" smtClean="0">
                                                      <a:solidFill>
                                                        <a:srgbClr val="002060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𝑃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fr-FR" sz="2000" i="1">
                                                      <a:solidFill>
                                                        <a:srgbClr val="002060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1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fr-FR" sz="20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−</m:t>
                                              </m:r>
                                              <m:d>
                                                <m:dPr>
                                                  <m:begChr m:val="⟨"/>
                                                  <m:endChr m:val="⟩"/>
                                                  <m:ctrlPr>
                                                    <a:rPr lang="fr-FR" sz="2000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sSub>
                                                    <m:sSubPr>
                                                      <m:ctrlPr>
                                                        <a:rPr lang="fr-FR" sz="2000" i="1" smtClean="0">
                                                          <a:solidFill>
                                                            <a:srgbClr val="00206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fr-FR" sz="2000" b="0" i="1" smtClean="0">
                                                          <a:solidFill>
                                                            <a:srgbClr val="00206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  <m:t>𝑃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fr-FR" sz="2000" i="1">
                                                          <a:solidFill>
                                                            <a:srgbClr val="00206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  <m:t>1</m:t>
                                                      </m:r>
                                                    </m:sub>
                                                  </m:sSub>
                                                </m:e>
                                              </m:d>
                                            </m:e>
                                          </m:d>
                                        </m:e>
                                      </m:d>
                                    </m:e>
                                    <m:e>
                                      <m:r>
                                        <a:rPr lang="fr-FR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⋯</m:t>
                                      </m:r>
                                    </m:e>
                                    <m:e>
                                      <m:d>
                                        <m:dPr>
                                          <m:begChr m:val="⟨"/>
                                          <m:endChr m:val="⟩"/>
                                          <m:ctrlPr>
                                            <a:rPr lang="fr-FR" sz="20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d>
                                            <m:dPr>
                                              <m:ctrlPr>
                                                <a:rPr lang="fr-FR" sz="20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fr-FR" sz="2000" i="1" smtClean="0">
                                                      <a:solidFill>
                                                        <a:srgbClr val="00B050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fr-FR" sz="2000" b="0" i="1" smtClean="0">
                                                      <a:solidFill>
                                                        <a:srgbClr val="00B050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𝑃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fr-FR" sz="2000" b="0" i="1" smtClean="0">
                                                      <a:solidFill>
                                                        <a:srgbClr val="00B050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6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fr-FR" sz="20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−</m:t>
                                              </m:r>
                                              <m:d>
                                                <m:dPr>
                                                  <m:begChr m:val="⟨"/>
                                                  <m:endChr m:val="⟩"/>
                                                  <m:ctrlPr>
                                                    <a:rPr lang="fr-FR" sz="2000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sSub>
                                                    <m:sSubPr>
                                                      <m:ctrlPr>
                                                        <a:rPr lang="fr-FR" sz="2000" i="1" smtClean="0">
                                                          <a:solidFill>
                                                            <a:srgbClr val="00B05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fr-FR" sz="2000" b="0" i="1" smtClean="0">
                                                          <a:solidFill>
                                                            <a:srgbClr val="00B05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  <m:t>𝑃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fr-FR" sz="2000" b="0" i="1" smtClean="0">
                                                          <a:solidFill>
                                                            <a:srgbClr val="00B05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  <m:t>6</m:t>
                                                      </m:r>
                                                    </m:sub>
                                                  </m:sSub>
                                                </m:e>
                                              </m:d>
                                            </m:e>
                                          </m:d>
                                          <m:r>
                                            <a:rPr lang="fr-FR" sz="20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∙</m:t>
                                          </m:r>
                                          <m:d>
                                            <m:dPr>
                                              <m:ctrlPr>
                                                <a:rPr lang="fr-FR" sz="20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fr-FR" sz="2000" i="1" smtClean="0">
                                                      <a:solidFill>
                                                        <a:srgbClr val="00B050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fr-FR" sz="2000" b="0" i="1" smtClean="0">
                                                      <a:solidFill>
                                                        <a:srgbClr val="00B050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𝑃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fr-FR" sz="2000" b="0" i="1" smtClean="0">
                                                      <a:solidFill>
                                                        <a:srgbClr val="00B050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6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fr-FR" sz="20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−</m:t>
                                              </m:r>
                                              <m:d>
                                                <m:dPr>
                                                  <m:begChr m:val="⟨"/>
                                                  <m:endChr m:val="⟩"/>
                                                  <m:ctrlPr>
                                                    <a:rPr lang="fr-FR" sz="2000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sSub>
                                                    <m:sSubPr>
                                                      <m:ctrlPr>
                                                        <a:rPr lang="fr-FR" sz="2000" i="1" smtClean="0">
                                                          <a:solidFill>
                                                            <a:srgbClr val="00B05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fr-FR" sz="2000" b="0" i="1" smtClean="0">
                                                          <a:solidFill>
                                                            <a:srgbClr val="00B05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  <m:t>𝑃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fr-FR" sz="2000" b="0" i="1" smtClean="0">
                                                          <a:solidFill>
                                                            <a:srgbClr val="00B05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  <m:t>6</m:t>
                                                      </m:r>
                                                    </m:sub>
                                                  </m:sSub>
                                                </m:e>
                                              </m:d>
                                            </m:e>
                                          </m:d>
                                        </m:e>
                                      </m:d>
                                    </m:e>
                                  </m:mr>
                                </m:m>
                              </m:e>
                            </m:d>
                          </m:e>
                        </m:d>
                      </m:oMath>
                    </m:oMathPara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24" name="ZoneTexte 23">
                  <a:extLst>
                    <a:ext uri="{FF2B5EF4-FFF2-40B4-BE49-F238E27FC236}">
                      <a16:creationId xmlns:a16="http://schemas.microsoft.com/office/drawing/2014/main" id="{B689D4C2-74D0-4D51-A9E1-2E46B67FCA1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48114" y="3859535"/>
                  <a:ext cx="9145553" cy="108318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3D819266-D5A8-43F5-A4BF-1ADBD207BEFC}"/>
                </a:ext>
              </a:extLst>
            </p:cNvPr>
            <p:cNvSpPr txBox="1"/>
            <p:nvPr/>
          </p:nvSpPr>
          <p:spPr>
            <a:xfrm>
              <a:off x="1089954" y="4223074"/>
              <a:ext cx="301365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fr-FR" sz="2400" b="1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</a:t>
              </a:r>
              <a:endParaRPr lang="fr-FR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8" name="ZoneTexte 17">
            <a:extLst>
              <a:ext uri="{FF2B5EF4-FFF2-40B4-BE49-F238E27FC236}">
                <a16:creationId xmlns:a16="http://schemas.microsoft.com/office/drawing/2014/main" id="{2F910EFF-6643-464C-8427-91E2D044A3E0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46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60343A18-AE0B-4BCD-848F-08CE427688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231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5757776C-9FE8-41BD-B3B6-634317A3CD5D}"/>
              </a:ext>
            </a:extLst>
          </p:cNvPr>
          <p:cNvSpPr/>
          <p:nvPr/>
        </p:nvSpPr>
        <p:spPr>
          <a:xfrm>
            <a:off x="1647091" y="5612424"/>
            <a:ext cx="1992923" cy="45426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314" name="Rectangle 2">
            <a:extLst>
              <a:ext uri="{FF2B5EF4-FFF2-40B4-BE49-F238E27FC236}">
                <a16:creationId xmlns:a16="http://schemas.microsoft.com/office/drawing/2014/main" id="{87E7A7DB-FD94-48BC-A2EC-939A69F1A4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229600" cy="77787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RMS and 2D Ellipsis model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70A6C5BB-7471-490E-A4B6-9A765F729D6C}"/>
              </a:ext>
            </a:extLst>
          </p:cNvPr>
          <p:cNvGrpSpPr/>
          <p:nvPr/>
        </p:nvGrpSpPr>
        <p:grpSpPr>
          <a:xfrm>
            <a:off x="780963" y="949282"/>
            <a:ext cx="5778099" cy="2019920"/>
            <a:chOff x="780963" y="949282"/>
            <a:chExt cx="5778099" cy="2019920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39B023C1-8F90-4D24-A7F9-0522A80BB001}"/>
                </a:ext>
              </a:extLst>
            </p:cNvPr>
            <p:cNvSpPr/>
            <p:nvPr/>
          </p:nvSpPr>
          <p:spPr>
            <a:xfrm>
              <a:off x="4695091" y="1019909"/>
              <a:ext cx="1195755" cy="46599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3335F707-C67B-484E-A82E-578C29DE8F9D}"/>
                </a:ext>
              </a:extLst>
            </p:cNvPr>
            <p:cNvSpPr/>
            <p:nvPr/>
          </p:nvSpPr>
          <p:spPr>
            <a:xfrm>
              <a:off x="4879731" y="1635371"/>
              <a:ext cx="1529861" cy="46599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0E2231B-D536-47CB-BAA8-8B8A73B3A78C}"/>
                </a:ext>
              </a:extLst>
            </p:cNvPr>
            <p:cNvSpPr/>
            <p:nvPr/>
          </p:nvSpPr>
          <p:spPr>
            <a:xfrm>
              <a:off x="4536825" y="2435471"/>
              <a:ext cx="1784844" cy="46599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ZoneTexte 30">
                  <a:extLst>
                    <a:ext uri="{FF2B5EF4-FFF2-40B4-BE49-F238E27FC236}">
                      <a16:creationId xmlns:a16="http://schemas.microsoft.com/office/drawing/2014/main" id="{6B87AB92-9FC9-41CF-99DD-50510143D4BB}"/>
                    </a:ext>
                  </a:extLst>
                </p:cNvPr>
                <p:cNvSpPr txBox="1"/>
                <p:nvPr/>
              </p:nvSpPr>
              <p:spPr>
                <a:xfrm>
                  <a:off x="780963" y="949282"/>
                  <a:ext cx="5145052" cy="47923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acc>
                          <m:accPr>
                            <m:chr m:val="̃"/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acc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d>
                              <m:dPr>
                                <m:begChr m:val="⟨"/>
                                <m:endChr m:val="⟩"/>
                                <m:ctrlP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d>
                                  <m:dPr>
                                    <m:ctrlPr>
                                      <a:rPr lang="fr-FR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fr-FR" sz="2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𝑃</m:t>
                                        </m:r>
                                      </m:e>
                                      <m:sub>
                                        <m:r>
                                          <a:rPr lang="fr-FR" sz="2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fr-FR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d>
                                      <m:dPr>
                                        <m:begChr m:val="⟨"/>
                                        <m:endChr m:val="⟩"/>
                                        <m:ctrlPr>
                                          <a:rPr lang="fr-FR" sz="2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fr-FR" sz="20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𝑃</m:t>
                                            </m:r>
                                          </m:e>
                                          <m:sub>
                                            <m:r>
                                              <a:rPr lang="fr-FR" sz="20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d>
                                <m: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d>
                                  <m:dPr>
                                    <m:ctrlPr>
                                      <a:rPr lang="fr-FR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fr-FR" sz="2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𝑃</m:t>
                                        </m:r>
                                      </m:e>
                                      <m:sub>
                                        <m:r>
                                          <a:rPr lang="fr-FR" sz="2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fr-FR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d>
                                      <m:dPr>
                                        <m:begChr m:val="⟨"/>
                                        <m:endChr m:val="⟩"/>
                                        <m:ctrlPr>
                                          <a:rPr lang="fr-FR" sz="2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fr-FR" sz="20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𝑃</m:t>
                                            </m:r>
                                          </m:e>
                                          <m:sub>
                                            <m:r>
                                              <a:rPr lang="fr-FR" sz="20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d>
                              </m:e>
                            </m:d>
                          </m:e>
                        </m:rad>
                      </m:oMath>
                    </m:oMathPara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31" name="ZoneTexte 30">
                  <a:extLst>
                    <a:ext uri="{FF2B5EF4-FFF2-40B4-BE49-F238E27FC236}">
                      <a16:creationId xmlns:a16="http://schemas.microsoft.com/office/drawing/2014/main" id="{6B87AB92-9FC9-41CF-99DD-50510143D4B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0963" y="949282"/>
                  <a:ext cx="5145052" cy="479234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ZoneTexte 31">
                  <a:extLst>
                    <a:ext uri="{FF2B5EF4-FFF2-40B4-BE49-F238E27FC236}">
                      <a16:creationId xmlns:a16="http://schemas.microsoft.com/office/drawing/2014/main" id="{C60CBDE1-4E7D-4B24-969B-2C03B740FBC4}"/>
                    </a:ext>
                  </a:extLst>
                </p:cNvPr>
                <p:cNvSpPr txBox="1"/>
                <p:nvPr/>
              </p:nvSpPr>
              <p:spPr>
                <a:xfrm>
                  <a:off x="4482525" y="1028413"/>
                  <a:ext cx="2067744" cy="40735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fr-FR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a14:m>
                  <a:r>
                    <a:rPr lang="fr-FR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RMS sizes</a:t>
                  </a:r>
                </a:p>
              </p:txBody>
            </p:sp>
          </mc:Choice>
          <mc:Fallback xmlns="">
            <p:sp>
              <p:nvSpPr>
                <p:cNvPr id="32" name="ZoneTexte 31">
                  <a:extLst>
                    <a:ext uri="{FF2B5EF4-FFF2-40B4-BE49-F238E27FC236}">
                      <a16:creationId xmlns:a16="http://schemas.microsoft.com/office/drawing/2014/main" id="{C60CBDE1-4E7D-4B24-969B-2C03B740FBC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82525" y="1028413"/>
                  <a:ext cx="2067744" cy="407356"/>
                </a:xfrm>
                <a:prstGeom prst="rect">
                  <a:avLst/>
                </a:prstGeom>
                <a:blipFill>
                  <a:blip r:embed="rId3"/>
                  <a:stretch>
                    <a:fillRect t="-8955" b="-23881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ZoneTexte 33">
                  <a:extLst>
                    <a:ext uri="{FF2B5EF4-FFF2-40B4-BE49-F238E27FC236}">
                      <a16:creationId xmlns:a16="http://schemas.microsoft.com/office/drawing/2014/main" id="{B552BED4-944F-4881-97FA-7FEF5866C484}"/>
                    </a:ext>
                  </a:extLst>
                </p:cNvPr>
                <p:cNvSpPr txBox="1"/>
                <p:nvPr/>
              </p:nvSpPr>
              <p:spPr>
                <a:xfrm>
                  <a:off x="780963" y="2250544"/>
                  <a:ext cx="5145052" cy="71865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acc>
                          <m:accPr>
                            <m:chr m:val="̃"/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  <m:sub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𝑖𝑗</m:t>
                                </m:r>
                              </m:sub>
                            </m:sSub>
                          </m:e>
                        </m:acc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acc>
                                  <m:accPr>
                                    <m:chr m:val="̃"/>
                                    <m:ctrlPr>
                                      <a:rPr lang="fr-FR" sz="20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fr-FR" sz="200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𝑃</m:t>
                                        </m:r>
                                      </m:e>
                                      <m:sub>
                                        <m:r>
                                          <a:rPr lang="fr-FR" sz="2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</m:acc>
                              </m:e>
                              <m:sup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sSup>
                              <m:sSupPr>
                                <m:ctrlP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acc>
                                  <m:accPr>
                                    <m:chr m:val="̃"/>
                                    <m:ctrlPr>
                                      <a:rPr lang="fr-FR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fr-FR" sz="200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𝑃</m:t>
                                        </m:r>
                                      </m:e>
                                      <m:sub>
                                        <m:r>
                                          <a:rPr lang="fr-FR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</m:e>
                                </m:acc>
                              </m:e>
                              <m:sup>
                                <m: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acc>
                                  <m:accPr>
                                    <m:chr m:val="̃"/>
                                    <m:ctrlPr>
                                      <a:rPr lang="fr-FR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fr-FR" sz="2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𝑃</m:t>
                                        </m:r>
                                      </m:e>
                                      <m:sub>
                                        <m:r>
                                          <a:rPr lang="fr-FR" sz="2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𝑖𝑗</m:t>
                                        </m:r>
                                      </m:sub>
                                    </m:sSub>
                                  </m:e>
                                </m:acc>
                              </m:e>
                              <m:sup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oMath>
                    </m:oMathPara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34" name="ZoneTexte 33">
                  <a:extLst>
                    <a:ext uri="{FF2B5EF4-FFF2-40B4-BE49-F238E27FC236}">
                      <a16:creationId xmlns:a16="http://schemas.microsoft.com/office/drawing/2014/main" id="{B552BED4-944F-4881-97FA-7FEF5866C48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0963" y="2250544"/>
                  <a:ext cx="5145052" cy="718658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ZoneTexte 34">
                  <a:extLst>
                    <a:ext uri="{FF2B5EF4-FFF2-40B4-BE49-F238E27FC236}">
                      <a16:creationId xmlns:a16="http://schemas.microsoft.com/office/drawing/2014/main" id="{58E09912-4A20-4CE7-9381-51A6EEDA6DCD}"/>
                    </a:ext>
                  </a:extLst>
                </p:cNvPr>
                <p:cNvSpPr txBox="1"/>
                <p:nvPr/>
              </p:nvSpPr>
              <p:spPr>
                <a:xfrm>
                  <a:off x="780963" y="1643874"/>
                  <a:ext cx="5145052" cy="44691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acc>
                          <m:accPr>
                            <m:chr m:val="̃"/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𝑖𝑗</m:t>
                                </m:r>
                              </m:sub>
                            </m:sSub>
                          </m:e>
                        </m:acc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begChr m:val="⟨"/>
                            <m:endChr m:val="⟩"/>
                            <m:ctrlP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fr-FR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fr-FR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fr-FR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fr-FR" sz="2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𝑃</m:t>
                                        </m:r>
                                      </m:e>
                                      <m:sub>
                                        <m:r>
                                          <a:rPr lang="fr-FR" sz="2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d>
                            <m: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d>
                              <m:dPr>
                                <m:ctrlP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fr-FR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fr-FR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  <m: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fr-FR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fr-FR" sz="2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𝑃</m:t>
                                        </m:r>
                                      </m:e>
                                      <m:sub>
                                        <m:r>
                                          <a:rPr lang="fr-FR" sz="2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d>
                          </m:e>
                        </m:d>
                      </m:oMath>
                    </m:oMathPara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35" name="ZoneTexte 34">
                  <a:extLst>
                    <a:ext uri="{FF2B5EF4-FFF2-40B4-BE49-F238E27FC236}">
                      <a16:creationId xmlns:a16="http://schemas.microsoft.com/office/drawing/2014/main" id="{58E09912-4A20-4CE7-9381-51A6EEDA6DC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0963" y="1643874"/>
                  <a:ext cx="5145052" cy="446917"/>
                </a:xfrm>
                <a:prstGeom prst="rect">
                  <a:avLst/>
                </a:prstGeom>
                <a:blipFill>
                  <a:blip r:embed="rId5"/>
                  <a:stretch>
                    <a:fillRect t="-2740" b="-8219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ZoneTexte 35">
                  <a:extLst>
                    <a:ext uri="{FF2B5EF4-FFF2-40B4-BE49-F238E27FC236}">
                      <a16:creationId xmlns:a16="http://schemas.microsoft.com/office/drawing/2014/main" id="{DB605025-3C52-4A2B-96B2-84A17F394983}"/>
                    </a:ext>
                  </a:extLst>
                </p:cNvPr>
                <p:cNvSpPr txBox="1"/>
                <p:nvPr/>
              </p:nvSpPr>
              <p:spPr>
                <a:xfrm>
                  <a:off x="4491318" y="1661459"/>
                  <a:ext cx="2067744" cy="400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fr-FR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a14:m>
                  <a:r>
                    <a:rPr lang="fr-FR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</a:t>
                  </a:r>
                  <a14:m>
                    <m:oMath xmlns:m="http://schemas.openxmlformats.org/officeDocument/2006/math">
                      <m:r>
                        <a:rPr lang="fr-F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</m:oMath>
                  </a14:m>
                  <a:r>
                    <a:rPr lang="fr-FR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RMS coupling</a:t>
                  </a:r>
                </a:p>
              </p:txBody>
            </p:sp>
          </mc:Choice>
          <mc:Fallback xmlns="">
            <p:sp>
              <p:nvSpPr>
                <p:cNvPr id="36" name="ZoneTexte 35">
                  <a:extLst>
                    <a:ext uri="{FF2B5EF4-FFF2-40B4-BE49-F238E27FC236}">
                      <a16:creationId xmlns:a16="http://schemas.microsoft.com/office/drawing/2014/main" id="{DB605025-3C52-4A2B-96B2-84A17F39498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91318" y="1661459"/>
                  <a:ext cx="2067744" cy="400110"/>
                </a:xfrm>
                <a:prstGeom prst="rect">
                  <a:avLst/>
                </a:prstGeom>
                <a:blipFill>
                  <a:blip r:embed="rId6"/>
                  <a:stretch>
                    <a:fillRect t="-9231" r="-590" b="-27692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8" name="ZoneTexte 37">
              <a:extLst>
                <a:ext uri="{FF2B5EF4-FFF2-40B4-BE49-F238E27FC236}">
                  <a16:creationId xmlns:a16="http://schemas.microsoft.com/office/drawing/2014/main" id="{3D8115C0-F5DF-45DD-96AC-2E2CF4AAFFBC}"/>
                </a:ext>
              </a:extLst>
            </p:cNvPr>
            <p:cNvSpPr txBox="1"/>
            <p:nvPr/>
          </p:nvSpPr>
          <p:spPr>
            <a:xfrm>
              <a:off x="4482525" y="2461559"/>
              <a:ext cx="2067744" cy="40735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RMS </a:t>
              </a:r>
              <a:r>
                <a:rPr lang="fr-FR" sz="20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emittance</a:t>
              </a:r>
              <a:endParaRPr lang="fr-FR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30438426-3435-4ED2-87ED-804142978A4D}"/>
                  </a:ext>
                </a:extLst>
              </p:cNvPr>
              <p:cNvSpPr txBox="1"/>
              <p:nvPr/>
            </p:nvSpPr>
            <p:spPr>
              <a:xfrm>
                <a:off x="921640" y="4540940"/>
                <a:ext cx="1276436" cy="86613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fr-F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fr-F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acc>
                      <m:r>
                        <a:rPr lang="fr-F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F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̃"/>
                                  <m:ctrlPr>
                                    <a:rPr lang="fr-FR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fr-FR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fr-FR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acc>
                            </m:e>
                            <m:sup>
                              <m:r>
                                <a:rPr lang="fr-F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acc>
                            <m:accPr>
                              <m:chr m:val="̃"/>
                              <m:ctrlPr>
                                <a:rPr lang="fr-F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fr-FR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fr-FR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𝑖𝑗</m:t>
                                  </m:r>
                                </m:sub>
                              </m:sSub>
                            </m:e>
                          </m:acc>
                        </m:den>
                      </m:f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30438426-3435-4ED2-87ED-804142978A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1640" y="4540940"/>
                <a:ext cx="1276436" cy="86613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B50BD8EA-1451-415E-BCD1-A31D69431B91}"/>
                  </a:ext>
                </a:extLst>
              </p:cNvPr>
              <p:cNvSpPr txBox="1"/>
              <p:nvPr/>
            </p:nvSpPr>
            <p:spPr>
              <a:xfrm>
                <a:off x="2539425" y="4540940"/>
                <a:ext cx="1276436" cy="8750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fr-F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acc>
                      <m:r>
                        <a:rPr lang="fr-F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F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̃"/>
                                  <m:ctrlPr>
                                    <a:rPr lang="fr-FR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fr-FR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fr-FR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e>
                              </m:acc>
                            </m:e>
                            <m:sup>
                              <m:r>
                                <a:rPr lang="fr-F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acc>
                            <m:accPr>
                              <m:chr m:val="̃"/>
                              <m:ctrlPr>
                                <a:rPr lang="fr-F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fr-FR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fr-FR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𝑖𝑗</m:t>
                                  </m:r>
                                </m:sub>
                              </m:sSub>
                            </m:e>
                          </m:acc>
                        </m:den>
                      </m:f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B50BD8EA-1451-415E-BCD1-A31D69431B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9425" y="4540940"/>
                <a:ext cx="1276436" cy="87504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E3616FE2-D42F-4373-AE99-CCB26B5D42D9}"/>
                  </a:ext>
                </a:extLst>
              </p:cNvPr>
              <p:cNvSpPr txBox="1"/>
              <p:nvPr/>
            </p:nvSpPr>
            <p:spPr>
              <a:xfrm>
                <a:off x="4051701" y="4593694"/>
                <a:ext cx="1276436" cy="8158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fr-F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</m:e>
                      </m:acc>
                      <m:r>
                        <a:rPr lang="fr-F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̃"/>
                              <m:ctrlPr>
                                <a:rPr lang="fr-F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fr-FR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fr-FR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𝑖𝑗</m:t>
                                  </m:r>
                                </m:sub>
                              </m:sSub>
                            </m:e>
                          </m:acc>
                        </m:num>
                        <m:den>
                          <m:acc>
                            <m:accPr>
                              <m:chr m:val="̃"/>
                              <m:ctrlPr>
                                <a:rPr lang="fr-F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fr-FR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fr-FR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𝑖𝑗</m:t>
                                  </m:r>
                                </m:sub>
                              </m:sSub>
                            </m:e>
                          </m:acc>
                        </m:den>
                      </m:f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E3616FE2-D42F-4373-AE99-CCB26B5D42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1701" y="4593694"/>
                <a:ext cx="1276436" cy="81586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e 2">
            <a:extLst>
              <a:ext uri="{FF2B5EF4-FFF2-40B4-BE49-F238E27FC236}">
                <a16:creationId xmlns:a16="http://schemas.microsoft.com/office/drawing/2014/main" id="{017BF7FC-7838-425D-901E-4F16605ABD2A}"/>
              </a:ext>
            </a:extLst>
          </p:cNvPr>
          <p:cNvGrpSpPr/>
          <p:nvPr/>
        </p:nvGrpSpPr>
        <p:grpSpPr>
          <a:xfrm>
            <a:off x="780960" y="2121285"/>
            <a:ext cx="11035901" cy="3945406"/>
            <a:chOff x="780960" y="2121285"/>
            <a:chExt cx="11035901" cy="3945406"/>
          </a:xfrm>
        </p:grpSpPr>
        <p:pic>
          <p:nvPicPr>
            <p:cNvPr id="47" name="Picture 41">
              <a:extLst>
                <a:ext uri="{FF2B5EF4-FFF2-40B4-BE49-F238E27FC236}">
                  <a16:creationId xmlns:a16="http://schemas.microsoft.com/office/drawing/2014/main" id="{833D60C6-51BF-4C57-9337-039505FF20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3336" y="2121285"/>
              <a:ext cx="5343525" cy="39454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0" name="Line 45">
              <a:extLst>
                <a:ext uri="{FF2B5EF4-FFF2-40B4-BE49-F238E27FC236}">
                  <a16:creationId xmlns:a16="http://schemas.microsoft.com/office/drawing/2014/main" id="{41A12070-6335-4B56-8A4A-15E89CCD7A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05525" y="4086225"/>
              <a:ext cx="1253636" cy="111002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ZoneTexte 21">
                  <a:extLst>
                    <a:ext uri="{FF2B5EF4-FFF2-40B4-BE49-F238E27FC236}">
                      <a16:creationId xmlns:a16="http://schemas.microsoft.com/office/drawing/2014/main" id="{000AC51E-BE30-4EDE-B7DD-27B7C5DD727E}"/>
                    </a:ext>
                  </a:extLst>
                </p:cNvPr>
                <p:cNvSpPr txBox="1"/>
                <p:nvPr/>
              </p:nvSpPr>
              <p:spPr>
                <a:xfrm>
                  <a:off x="964868" y="3296828"/>
                  <a:ext cx="4828530" cy="45826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acc>
                          <m:accPr>
                            <m:chr m:val="̃"/>
                            <m:ctrlPr>
                              <a:rPr lang="fr-FR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</m:e>
                              <m:sub>
                                <m: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</m:e>
                        </m:acc>
                        <m:r>
                          <a:rPr lang="fr-F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Sup>
                          <m:sSubSup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+2∙</m:t>
                        </m:r>
                        <m:acc>
                          <m:accPr>
                            <m:chr m:val="̃"/>
                            <m:ctrlP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𝑖𝑗</m:t>
                                </m:r>
                              </m:sub>
                            </m:sSub>
                          </m:e>
                        </m:acc>
                        <m:r>
                          <a:rPr lang="fr-F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fr-F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acc>
                          <m:accPr>
                            <m:chr m:val="̃"/>
                            <m:ctrlP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acc>
                        <m:r>
                          <a:rPr lang="fr-F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Sup>
                          <m:sSubSupPr>
                            <m:ctrlP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</m:sub>
                          <m:sup>
                            <m: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fr-F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acc>
                          <m:accPr>
                            <m:chr m:val="̃"/>
                            <m:ctrlP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  <m:sub>
                                <m:r>
                                  <a:rPr lang="fr-F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𝑖𝑗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22" name="ZoneTexte 21">
                  <a:extLst>
                    <a:ext uri="{FF2B5EF4-FFF2-40B4-BE49-F238E27FC236}">
                      <a16:creationId xmlns:a16="http://schemas.microsoft.com/office/drawing/2014/main" id="{000AC51E-BE30-4EDE-B7DD-27B7C5DD727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4868" y="3296828"/>
                  <a:ext cx="4828530" cy="458267"/>
                </a:xfrm>
                <a:prstGeom prst="rect">
                  <a:avLst/>
                </a:prstGeom>
                <a:blipFill>
                  <a:blip r:embed="rId11"/>
                  <a:stretch>
                    <a:fillRect t="-6667" r="-8586" b="-80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Line 45">
              <a:extLst>
                <a:ext uri="{FF2B5EF4-FFF2-40B4-BE49-F238E27FC236}">
                  <a16:creationId xmlns:a16="http://schemas.microsoft.com/office/drawing/2014/main" id="{7EFB059F-819A-4DC8-B9E1-607E7106293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096000" y="3560884"/>
              <a:ext cx="1184029" cy="50629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27" name="Line 45">
              <a:extLst>
                <a:ext uri="{FF2B5EF4-FFF2-40B4-BE49-F238E27FC236}">
                  <a16:creationId xmlns:a16="http://schemas.microsoft.com/office/drawing/2014/main" id="{AFCACAF3-B2DD-45BD-B75A-D7372DCEAE6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05525" y="3420206"/>
              <a:ext cx="4119928" cy="65649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6150C191-8E63-46E4-AA89-2FD0DCC3D2D5}"/>
                </a:ext>
              </a:extLst>
            </p:cNvPr>
            <p:cNvSpPr txBox="1"/>
            <p:nvPr/>
          </p:nvSpPr>
          <p:spPr>
            <a:xfrm>
              <a:off x="780960" y="3850743"/>
              <a:ext cx="5487955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is</a:t>
              </a:r>
              <a:r>
                <a:rPr lang="fr-FR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the </a:t>
              </a:r>
              <a:r>
                <a:rPr lang="fr-FR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equation</a:t>
              </a:r>
              <a:r>
                <a:rPr lang="fr-FR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of an </a:t>
              </a:r>
              <a:r>
                <a:rPr lang="fr-FR" sz="2000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ellipsis</a:t>
              </a:r>
              <a:r>
                <a:rPr lang="fr-FR" sz="2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fitting</a:t>
              </a:r>
              <a:r>
                <a:rPr lang="fr-FR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the distribution</a:t>
              </a:r>
            </a:p>
          </p:txBody>
        </p:sp>
        <p:sp>
          <p:nvSpPr>
            <p:cNvPr id="29" name="Line 45">
              <a:extLst>
                <a:ext uri="{FF2B5EF4-FFF2-40B4-BE49-F238E27FC236}">
                  <a16:creationId xmlns:a16="http://schemas.microsoft.com/office/drawing/2014/main" id="{8CE2886D-DAF6-478B-BAA0-1D06E8478B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24574" y="4105275"/>
              <a:ext cx="3757979" cy="1038223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</p:grpSp>
      <p:sp>
        <p:nvSpPr>
          <p:cNvPr id="25" name="ZoneTexte 24">
            <a:extLst>
              <a:ext uri="{FF2B5EF4-FFF2-40B4-BE49-F238E27FC236}">
                <a16:creationId xmlns:a16="http://schemas.microsoft.com/office/drawing/2014/main" id="{64C7BF57-C83D-4019-B2A6-26DFCD197024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47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7285557-1C45-4D14-8EA9-DCEAF5E1C1A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  <p:sp>
        <p:nvSpPr>
          <p:cNvPr id="39" name="ZoneTexte 38">
            <a:extLst>
              <a:ext uri="{FF2B5EF4-FFF2-40B4-BE49-F238E27FC236}">
                <a16:creationId xmlns:a16="http://schemas.microsoft.com/office/drawing/2014/main" id="{9959007D-3557-4E8D-828E-6C284447DD90}"/>
              </a:ext>
            </a:extLst>
          </p:cNvPr>
          <p:cNvSpPr txBox="1"/>
          <p:nvPr/>
        </p:nvSpPr>
        <p:spPr>
          <a:xfrm>
            <a:off x="847635" y="5600413"/>
            <a:ext cx="54879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the </a:t>
            </a:r>
            <a:r>
              <a:rPr lang="fr-FR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Twiss</a:t>
            </a:r>
            <a:r>
              <a:rPr lang="fr-F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parameters</a:t>
            </a:r>
            <a:r>
              <a:rPr lang="fr-F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</a:t>
            </a:r>
            <a:r>
              <a:rPr lang="fr-F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beam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distribution</a:t>
            </a:r>
          </a:p>
        </p:txBody>
      </p:sp>
    </p:spTree>
    <p:extLst>
      <p:ext uri="{BB962C8B-B14F-4D97-AF65-F5344CB8AC3E}">
        <p14:creationId xmlns:p14="http://schemas.microsoft.com/office/powerpoint/2010/main" val="1660418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18" grpId="0"/>
      <p:bldP spid="20" grpId="0"/>
      <p:bldP spid="21" grpId="0"/>
      <p:bldP spid="39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7F3EB65F-7257-4691-9658-72721989C5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385276" y="2982924"/>
            <a:ext cx="3202486" cy="77787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Matching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820F3F2-67EB-4CDE-91C7-0EF81956DA44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48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F91F157-BEA4-4FD0-8671-FB7417F640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  <p:sp>
        <p:nvSpPr>
          <p:cNvPr id="5" name="Text Box 4">
            <a:extLst>
              <a:ext uri="{FF2B5EF4-FFF2-40B4-BE49-F238E27FC236}">
                <a16:creationId xmlns:a16="http://schemas.microsoft.com/office/drawing/2014/main" id="{C5E5E15A-5FCB-4775-97B4-9E243B4321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68963" y="0"/>
            <a:ext cx="102303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2800" baseline="0" dirty="0">
                <a:latin typeface="Times New Roman" panose="02020603050405020304" pitchFamily="18" charset="0"/>
              </a:rPr>
              <a:t>45’30</a:t>
            </a:r>
          </a:p>
        </p:txBody>
      </p:sp>
    </p:spTree>
    <p:extLst>
      <p:ext uri="{BB962C8B-B14F-4D97-AF65-F5344CB8AC3E}">
        <p14:creationId xmlns:p14="http://schemas.microsoft.com/office/powerpoint/2010/main" val="84402739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87E7A7DB-FD94-48BC-A2EC-939A69F1A4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229600" cy="77787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Accelerator vs Beam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2F910EFF-6643-464C-8427-91E2D044A3E0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49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60343A18-AE0B-4BCD-848F-08CE427688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  <p:grpSp>
        <p:nvGrpSpPr>
          <p:cNvPr id="4" name="Groupe 3">
            <a:extLst>
              <a:ext uri="{FF2B5EF4-FFF2-40B4-BE49-F238E27FC236}">
                <a16:creationId xmlns:a16="http://schemas.microsoft.com/office/drawing/2014/main" id="{696EA34D-3B54-4936-8FCD-890FA6C70E6B}"/>
              </a:ext>
            </a:extLst>
          </p:cNvPr>
          <p:cNvGrpSpPr/>
          <p:nvPr/>
        </p:nvGrpSpPr>
        <p:grpSpPr>
          <a:xfrm>
            <a:off x="386861" y="1060408"/>
            <a:ext cx="10650371" cy="1452688"/>
            <a:chOff x="386861" y="1060408"/>
            <a:chExt cx="10650371" cy="1452688"/>
          </a:xfrm>
        </p:grpSpPr>
        <p:sp>
          <p:nvSpPr>
            <p:cNvPr id="26" name="Text Box 16">
              <a:extLst>
                <a:ext uri="{FF2B5EF4-FFF2-40B4-BE49-F238E27FC236}">
                  <a16:creationId xmlns:a16="http://schemas.microsoft.com/office/drawing/2014/main" id="{F2876E2E-4090-4BBD-B403-3164159AE6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6861" y="1682099"/>
              <a:ext cx="8818685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GB" altLang="fr-FR" sz="2400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In </a:t>
              </a:r>
              <a:r>
                <a:rPr lang="en-GB" altLang="fr-FR" sz="2400" b="1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non-linear forces</a:t>
              </a:r>
              <a:r>
                <a:rPr lang="en-GB" altLang="fr-FR" sz="2400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, particles are moving in 6D phase-space following curves where motion Hamiltonian is (locally) constant</a:t>
              </a:r>
              <a:endParaRPr lang="en-GB" altLang="fr-FR" sz="2400" b="1" baseline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2" name="Image 1">
              <a:extLst>
                <a:ext uri="{FF2B5EF4-FFF2-40B4-BE49-F238E27FC236}">
                  <a16:creationId xmlns:a16="http://schemas.microsoft.com/office/drawing/2014/main" id="{A64E2D1E-53FA-4870-A285-2CFD0C6E743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366783" y="1060408"/>
              <a:ext cx="1670449" cy="1396105"/>
            </a:xfrm>
            <a:prstGeom prst="rect">
              <a:avLst/>
            </a:prstGeom>
          </p:spPr>
        </p:pic>
      </p:grpSp>
      <p:grpSp>
        <p:nvGrpSpPr>
          <p:cNvPr id="5" name="Groupe 4">
            <a:extLst>
              <a:ext uri="{FF2B5EF4-FFF2-40B4-BE49-F238E27FC236}">
                <a16:creationId xmlns:a16="http://schemas.microsoft.com/office/drawing/2014/main" id="{5241D9BA-A063-4F8F-B8EE-F8C7497BB6F7}"/>
              </a:ext>
            </a:extLst>
          </p:cNvPr>
          <p:cNvGrpSpPr/>
          <p:nvPr/>
        </p:nvGrpSpPr>
        <p:grpSpPr>
          <a:xfrm>
            <a:off x="386861" y="2544198"/>
            <a:ext cx="11719784" cy="1218908"/>
            <a:chOff x="386861" y="2544198"/>
            <a:chExt cx="11719784" cy="1218908"/>
          </a:xfrm>
        </p:grpSpPr>
        <p:sp>
          <p:nvSpPr>
            <p:cNvPr id="19" name="Text Box 16">
              <a:extLst>
                <a:ext uri="{FF2B5EF4-FFF2-40B4-BE49-F238E27FC236}">
                  <a16:creationId xmlns:a16="http://schemas.microsoft.com/office/drawing/2014/main" id="{0E64DE7B-4576-4952-BE63-6605366945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6861" y="2895438"/>
              <a:ext cx="7332785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GB" altLang="fr-FR" sz="2400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In </a:t>
              </a:r>
              <a:r>
                <a:rPr lang="en-GB" altLang="fr-FR" sz="2400" b="1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periodic</a:t>
              </a:r>
              <a:r>
                <a:rPr lang="en-GB" altLang="fr-FR" sz="2400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 </a:t>
              </a:r>
              <a:r>
                <a:rPr lang="en-GB" altLang="fr-FR" sz="2400" b="1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linearised forces</a:t>
              </a:r>
              <a:r>
                <a:rPr lang="en-GB" altLang="fr-FR" sz="2400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, these curves are oscillating  6D ellipsoids</a:t>
              </a:r>
              <a:endParaRPr lang="en-GB" altLang="fr-FR" sz="2400" b="1" baseline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3" name="Image 2">
              <a:extLst>
                <a:ext uri="{FF2B5EF4-FFF2-40B4-BE49-F238E27FC236}">
                  <a16:creationId xmlns:a16="http://schemas.microsoft.com/office/drawing/2014/main" id="{55777B13-AE05-42F4-896D-9B3FE1910F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23" b="43122"/>
            <a:stretch/>
          </p:blipFill>
          <p:spPr>
            <a:xfrm>
              <a:off x="8247184" y="2544198"/>
              <a:ext cx="3859461" cy="1218908"/>
            </a:xfrm>
            <a:prstGeom prst="rect">
              <a:avLst/>
            </a:prstGeom>
          </p:spPr>
        </p:pic>
      </p:grpSp>
      <p:sp>
        <p:nvSpPr>
          <p:cNvPr id="29" name="Text Box 16">
            <a:extLst>
              <a:ext uri="{FF2B5EF4-FFF2-40B4-BE49-F238E27FC236}">
                <a16:creationId xmlns:a16="http://schemas.microsoft.com/office/drawing/2014/main" id="{8899AE04-9DC1-4023-A8AF-92F70D2496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861" y="820453"/>
            <a:ext cx="265527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GB" altLang="fr-FR" sz="2800" b="1" u="sng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Accelerator</a:t>
            </a:r>
            <a:endParaRPr lang="en-GB" altLang="fr-FR" sz="2800" b="1" u="sng" baseline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 Box 16">
            <a:extLst>
              <a:ext uri="{FF2B5EF4-FFF2-40B4-BE49-F238E27FC236}">
                <a16:creationId xmlns:a16="http://schemas.microsoft.com/office/drawing/2014/main" id="{BB7B4D99-F50B-45E9-8D79-D8448D68BD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861" y="4434092"/>
            <a:ext cx="265527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GB" altLang="fr-FR" sz="2800" b="1" u="sng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Beam</a:t>
            </a:r>
            <a:endParaRPr lang="en-GB" altLang="fr-FR" sz="2800" b="1" u="sng" baseline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06F07A54-495A-4442-9E40-ACD05ED5B607}"/>
              </a:ext>
            </a:extLst>
          </p:cNvPr>
          <p:cNvGrpSpPr/>
          <p:nvPr/>
        </p:nvGrpSpPr>
        <p:grpSpPr>
          <a:xfrm>
            <a:off x="386861" y="4433662"/>
            <a:ext cx="11236569" cy="1913465"/>
            <a:chOff x="386861" y="4433662"/>
            <a:chExt cx="11236569" cy="1913465"/>
          </a:xfrm>
        </p:grpSpPr>
        <p:sp>
          <p:nvSpPr>
            <p:cNvPr id="25" name="Text Box 16">
              <a:extLst>
                <a:ext uri="{FF2B5EF4-FFF2-40B4-BE49-F238E27FC236}">
                  <a16:creationId xmlns:a16="http://schemas.microsoft.com/office/drawing/2014/main" id="{7B5571D5-D13F-4EF6-9AAC-0E59E12361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6861" y="5251776"/>
              <a:ext cx="9170377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GB" altLang="fr-FR" sz="2400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A beam can be described by a </a:t>
              </a:r>
              <a:r>
                <a:rPr lang="en-GB" altLang="fr-FR" sz="2400" b="1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sigma matrix </a:t>
              </a:r>
              <a:r>
                <a:rPr lang="en-GB" altLang="fr-FR" sz="2400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whose coefficients correspond to a description of a 6D ellipsoid</a:t>
              </a:r>
              <a:endParaRPr lang="en-GB" altLang="fr-FR" sz="2400" b="1" baseline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31" name="Picture 41">
              <a:extLst>
                <a:ext uri="{FF2B5EF4-FFF2-40B4-BE49-F238E27FC236}">
                  <a16:creationId xmlns:a16="http://schemas.microsoft.com/office/drawing/2014/main" id="{4B995214-21D0-48F6-9DF2-5F56265CB3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31897" y="4433662"/>
              <a:ext cx="2591533" cy="19134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52131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87E7A7DB-FD94-48BC-A2EC-939A69F1A4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229600" cy="77787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Particle Motion (Lorentz)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7AF44AF6-0540-4AAF-8D08-FDB0AF9EBC23}"/>
              </a:ext>
            </a:extLst>
          </p:cNvPr>
          <p:cNvGrpSpPr/>
          <p:nvPr/>
        </p:nvGrpSpPr>
        <p:grpSpPr>
          <a:xfrm>
            <a:off x="695325" y="5462438"/>
            <a:ext cx="10585450" cy="876300"/>
            <a:chOff x="695325" y="5462438"/>
            <a:chExt cx="10585450" cy="876300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E881F0E-6AD5-4B2F-99D1-BAF7808701FC}"/>
                </a:ext>
              </a:extLst>
            </p:cNvPr>
            <p:cNvSpPr/>
            <p:nvPr/>
          </p:nvSpPr>
          <p:spPr>
            <a:xfrm>
              <a:off x="790575" y="5512779"/>
              <a:ext cx="4906841" cy="46599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335" name="Text Box 23">
                  <a:extLst>
                    <a:ext uri="{FF2B5EF4-FFF2-40B4-BE49-F238E27FC236}">
                      <a16:creationId xmlns:a16="http://schemas.microsoft.com/office/drawing/2014/main" id="{37D595A3-0467-4A8F-8C80-4D3627FEC1C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95325" y="5462438"/>
                  <a:ext cx="10585450" cy="8763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r>
                    <a:rPr lang="en-US" altLang="fr-FR" sz="2400" baseline="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24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4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</m:e>
                      </m:acc>
                      <m:r>
                        <a:rPr lang="fr-FR" sz="24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altLang="fr-FR" sz="2400" baseline="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and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24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4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𝑩</m:t>
                          </m:r>
                        </m:e>
                      </m:acc>
                      <m:r>
                        <a:rPr lang="fr-FR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altLang="fr-FR" sz="2400" baseline="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are the </a:t>
                  </a:r>
                  <a:r>
                    <a:rPr lang="en-US" altLang="fr-FR" sz="2400" b="1" baseline="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electromagnetic fields </a:t>
                  </a:r>
                  <a:r>
                    <a:rPr lang="en-US" altLang="fr-FR" sz="2400" baseline="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produced by external sources and the particles (position and motion) themselves. </a:t>
                  </a:r>
                </a:p>
              </p:txBody>
            </p:sp>
          </mc:Choice>
          <mc:Fallback xmlns="">
            <p:sp>
              <p:nvSpPr>
                <p:cNvPr id="13335" name="Text Box 23">
                  <a:extLst>
                    <a:ext uri="{FF2B5EF4-FFF2-40B4-BE49-F238E27FC236}">
                      <a16:creationId xmlns:a16="http://schemas.microsoft.com/office/drawing/2014/main" id="{37D595A3-0467-4A8F-8C80-4D3627FEC1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95325" y="5462438"/>
                  <a:ext cx="10585450" cy="876300"/>
                </a:xfrm>
                <a:prstGeom prst="rect">
                  <a:avLst/>
                </a:prstGeom>
                <a:blipFill>
                  <a:blip r:embed="rId3"/>
                  <a:stretch>
                    <a:fillRect l="-864" b="-15278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" name="Groupe 2">
            <a:extLst>
              <a:ext uri="{FF2B5EF4-FFF2-40B4-BE49-F238E27FC236}">
                <a16:creationId xmlns:a16="http://schemas.microsoft.com/office/drawing/2014/main" id="{47E35989-A28D-49DA-A98F-FEE7EAC0EB00}"/>
              </a:ext>
            </a:extLst>
          </p:cNvPr>
          <p:cNvGrpSpPr/>
          <p:nvPr/>
        </p:nvGrpSpPr>
        <p:grpSpPr>
          <a:xfrm>
            <a:off x="813410" y="732528"/>
            <a:ext cx="10804548" cy="1943417"/>
            <a:chOff x="813410" y="732528"/>
            <a:chExt cx="10804548" cy="1943417"/>
          </a:xfrm>
        </p:grpSpPr>
        <p:sp>
          <p:nvSpPr>
            <p:cNvPr id="13328" name="Text Box 16">
              <a:extLst>
                <a:ext uri="{FF2B5EF4-FFF2-40B4-BE49-F238E27FC236}">
                  <a16:creationId xmlns:a16="http://schemas.microsoft.com/office/drawing/2014/main" id="{ADF26FA0-D8C9-4BB9-A751-D22CF75D95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3410" y="1474812"/>
              <a:ext cx="8130752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At a given </a:t>
              </a:r>
              <a:r>
                <a:rPr lang="en-US" altLang="fr-FR" sz="2400" b="1" i="1" baseline="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  <a:t>t</a:t>
              </a:r>
              <a:r>
                <a:rPr lang="en-US" altLang="fr-FR" sz="2400" b="1" i="1" baseline="0" dirty="0">
                  <a:solidFill>
                    <a:schemeClr val="accent6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a particle is represented by a 6-coordinates vector :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92886D93-E05F-410F-B531-1BF5ACF045FA}"/>
                    </a:ext>
                  </a:extLst>
                </p:cNvPr>
                <p:cNvSpPr txBox="1"/>
                <p:nvPr/>
              </p:nvSpPr>
              <p:spPr>
                <a:xfrm>
                  <a:off x="10128448" y="732528"/>
                  <a:ext cx="1489510" cy="194341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d>
                        <m:dPr>
                          <m:ctrlP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acc>
                                  <m:accPr>
                                    <m:chr m:val="⃗"/>
                                    <m:ctrlPr>
                                      <a:rPr lang="fr-FR" sz="2400" i="1" smtClean="0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sz="2400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</m:acc>
                              </m:e>
                            </m:mr>
                            <m:mr>
                              <m:e>
                                <m:acc>
                                  <m:accPr>
                                    <m:chr m:val="⃗"/>
                                    <m:ctrlPr>
                                      <a:rPr lang="fr-FR" sz="240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sz="24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</m:acc>
                              </m:e>
                            </m:mr>
                          </m:m>
                        </m:e>
                      </m:d>
                    </m:oMath>
                  </a14:m>
                  <a:r>
                    <a:rPr lang="fr-FR" sz="2400" dirty="0"/>
                    <a:t>=</a:t>
                  </a:r>
                  <a:r>
                    <a:rPr lang="fr-FR" sz="2400" dirty="0">
                      <a:ea typeface="Cambria Math" panose="02040503050406030204" pitchFamily="18" charset="0"/>
                    </a:rPr>
                    <a:t> </a:t>
                  </a:r>
                  <a14:m>
                    <m:oMath xmlns:m="http://schemas.openxmlformats.org/officeDocument/2006/math">
                      <m:d>
                        <m:dPr>
                          <m:ctrlPr>
                            <a:rPr lang="fr-F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eqArr>
                                  <m:eqArrPr>
                                    <m:ctrlPr>
                                      <a:rPr lang="fr-FR" sz="2400" i="1" smtClean="0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eqArrPr>
                                  <m:e>
                                    <m:r>
                                      <a:rPr lang="fr-FR" sz="2400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e>
                                    <m:r>
                                      <a:rPr lang="fr-FR" sz="2400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e>
                                    <m:r>
                                      <a:rPr lang="fr-FR" sz="2400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𝑧</m:t>
                                    </m:r>
                                  </m:e>
                                </m:eqArr>
                              </m:e>
                            </m:mr>
                            <m:mr>
                              <m:e>
                                <m:eqArr>
                                  <m:eqArrPr>
                                    <m:ctrlPr>
                                      <a:rPr lang="fr-FR" sz="240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eqArrPr>
                                  <m:e>
                                    <m:sSub>
                                      <m:sSubPr>
                                        <m:ctrlPr>
                                          <a:rPr lang="fr-FR" sz="2400" i="1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2400" i="1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fr-FR" sz="2400" i="1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fr-FR" sz="2400" i="1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2400" i="1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fr-FR" sz="2400" i="1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fr-FR" sz="2400" i="1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2400" i="1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fr-FR" sz="2400" i="1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𝑧</m:t>
                                        </m:r>
                                      </m:sub>
                                    </m:sSub>
                                  </m:e>
                                </m:eqArr>
                              </m:e>
                            </m:mr>
                          </m:m>
                        </m:e>
                      </m:d>
                    </m:oMath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92886D93-E05F-410F-B531-1BF5ACF045F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28448" y="732528"/>
                  <a:ext cx="1489510" cy="194341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" name="Groupe 3">
            <a:extLst>
              <a:ext uri="{FF2B5EF4-FFF2-40B4-BE49-F238E27FC236}">
                <a16:creationId xmlns:a16="http://schemas.microsoft.com/office/drawing/2014/main" id="{0FFFF1F2-E2D2-4043-ABCB-D5C8B630CE91}"/>
              </a:ext>
            </a:extLst>
          </p:cNvPr>
          <p:cNvGrpSpPr/>
          <p:nvPr/>
        </p:nvGrpSpPr>
        <p:grpSpPr>
          <a:xfrm>
            <a:off x="839788" y="2579171"/>
            <a:ext cx="9320213" cy="2420214"/>
            <a:chOff x="839788" y="2658302"/>
            <a:chExt cx="9320213" cy="2420214"/>
          </a:xfrm>
        </p:grpSpPr>
        <p:sp>
          <p:nvSpPr>
            <p:cNvPr id="13327" name="Text Box 15">
              <a:extLst>
                <a:ext uri="{FF2B5EF4-FFF2-40B4-BE49-F238E27FC236}">
                  <a16:creationId xmlns:a16="http://schemas.microsoft.com/office/drawing/2014/main" id="{4B45A299-F29F-4AD5-8C87-4BFA4B372A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35638" y="4026727"/>
              <a:ext cx="9525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With :</a:t>
              </a:r>
            </a:p>
          </p:txBody>
        </p:sp>
        <p:sp>
          <p:nvSpPr>
            <p:cNvPr id="13333" name="Text Box 21">
              <a:extLst>
                <a:ext uri="{FF2B5EF4-FFF2-40B4-BE49-F238E27FC236}">
                  <a16:creationId xmlns:a16="http://schemas.microsoft.com/office/drawing/2014/main" id="{84B3691E-DE09-40BF-8F89-0B7B0B9906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9788" y="2658302"/>
              <a:ext cx="9320213" cy="4619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The evolution (with independent variable </a:t>
              </a:r>
              <a:r>
                <a:rPr lang="en-US" altLang="fr-FR" sz="2400" i="1" baseline="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  <a:t>t</a:t>
              </a:r>
              <a:r>
                <a:rPr lang="en-US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of these vectors are given by :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ZoneTexte 18">
                  <a:extLst>
                    <a:ext uri="{FF2B5EF4-FFF2-40B4-BE49-F238E27FC236}">
                      <a16:creationId xmlns:a16="http://schemas.microsoft.com/office/drawing/2014/main" id="{491E7751-F852-4DC4-8FAE-BFFAC9576B6F}"/>
                    </a:ext>
                  </a:extLst>
                </p:cNvPr>
                <p:cNvSpPr txBox="1"/>
                <p:nvPr/>
              </p:nvSpPr>
              <p:spPr>
                <a:xfrm>
                  <a:off x="1545747" y="3318331"/>
                  <a:ext cx="3419077" cy="72853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acc>
                              <m:accPr>
                                <m:chr m:val="⃗"/>
                                <m:ctrlPr>
                                  <a:rPr lang="fr-FR" sz="24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24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acc>
                          </m:num>
                          <m:den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acc>
                          <m:accPr>
                            <m:chr m:val="⃗"/>
                            <m:ctrlPr>
                              <a:rPr lang="fr-FR" sz="2400" b="0" i="1" smtClean="0">
                                <a:solidFill>
                                  <a:srgbClr val="0099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400" b="0" i="1" smtClean="0">
                                <a:solidFill>
                                  <a:srgbClr val="0099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d>
                          <m:d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fr-FR" sz="2400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2400" b="0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</m:acc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acc>
                              <m:accPr>
                                <m:chr m:val="⃗"/>
                                <m:ctrlPr>
                                  <a:rPr lang="fr-FR" sz="240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24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</m:acc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×</m:t>
                            </m:r>
                            <m:acc>
                              <m:accPr>
                                <m:chr m:val="⃗"/>
                                <m:ctrlPr>
                                  <a:rPr lang="fr-FR" sz="2400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2400" b="0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</m:acc>
                          </m:e>
                        </m:d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19" name="ZoneTexte 18">
                  <a:extLst>
                    <a:ext uri="{FF2B5EF4-FFF2-40B4-BE49-F238E27FC236}">
                      <a16:creationId xmlns:a16="http://schemas.microsoft.com/office/drawing/2014/main" id="{491E7751-F852-4DC4-8FAE-BFFAC9576B6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45747" y="3318331"/>
                  <a:ext cx="3419077" cy="728533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ZoneTexte 19">
                  <a:extLst>
                    <a:ext uri="{FF2B5EF4-FFF2-40B4-BE49-F238E27FC236}">
                      <a16:creationId xmlns:a16="http://schemas.microsoft.com/office/drawing/2014/main" id="{6FE0775F-FB63-48A2-9D29-225D4458AEB1}"/>
                    </a:ext>
                  </a:extLst>
                </p:cNvPr>
                <p:cNvSpPr txBox="1"/>
                <p:nvPr/>
              </p:nvSpPr>
              <p:spPr>
                <a:xfrm>
                  <a:off x="1548999" y="4273756"/>
                  <a:ext cx="1234633" cy="78643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acc>
                              <m:accPr>
                                <m:chr m:val="⃗"/>
                                <m:ctrlPr>
                                  <a:rPr lang="fr-FR" sz="2400" b="0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2400" b="0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acc>
                          </m:num>
                          <m:den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acc>
                              <m:accPr>
                                <m:chr m:val="⃗"/>
                                <m:ctrlPr>
                                  <a:rPr lang="fr-FR" sz="240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2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acc>
                          </m:num>
                          <m:den>
                            <m:r>
                              <a:rPr lang="fr-FR" sz="240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den>
                        </m:f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20" name="ZoneTexte 19">
                  <a:extLst>
                    <a:ext uri="{FF2B5EF4-FFF2-40B4-BE49-F238E27FC236}">
                      <a16:creationId xmlns:a16="http://schemas.microsoft.com/office/drawing/2014/main" id="{6FE0775F-FB63-48A2-9D29-225D4458AEB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48999" y="4273756"/>
                  <a:ext cx="1234633" cy="786434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" name="Accolade ouvrante 1">
              <a:extLst>
                <a:ext uri="{FF2B5EF4-FFF2-40B4-BE49-F238E27FC236}">
                  <a16:creationId xmlns:a16="http://schemas.microsoft.com/office/drawing/2014/main" id="{C0AB702D-B4EB-48F4-B791-A7CADBD506E5}"/>
                </a:ext>
              </a:extLst>
            </p:cNvPr>
            <p:cNvSpPr/>
            <p:nvPr/>
          </p:nvSpPr>
          <p:spPr>
            <a:xfrm>
              <a:off x="1190625" y="3353653"/>
              <a:ext cx="321468" cy="1724863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ZoneTexte 22">
                  <a:extLst>
                    <a:ext uri="{FF2B5EF4-FFF2-40B4-BE49-F238E27FC236}">
                      <a16:creationId xmlns:a16="http://schemas.microsoft.com/office/drawing/2014/main" id="{706EB2AE-A92C-41BC-930B-A9E25376E18F}"/>
                    </a:ext>
                  </a:extLst>
                </p:cNvPr>
                <p:cNvSpPr txBox="1"/>
                <p:nvPr/>
              </p:nvSpPr>
              <p:spPr>
                <a:xfrm>
                  <a:off x="6580894" y="3655590"/>
                  <a:ext cx="2775121" cy="109119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fr-FR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fr-FR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fr-FR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d>
                                          <m:dPr>
                                            <m:begChr m:val="‖"/>
                                            <m:endChr m:val="‖"/>
                                            <m:ctrlPr>
                                              <a:rPr lang="fr-FR" sz="24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acc>
                                              <m:accPr>
                                                <m:chr m:val="⃗"/>
                                                <m:ctrlPr>
                                                  <a:rPr lang="fr-FR" sz="2400" i="1" smtClean="0">
                                                    <a:solidFill>
                                                      <a:srgbClr val="00B050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r>
                                                  <a:rPr lang="fr-FR" sz="2400" i="1">
                                                    <a:solidFill>
                                                      <a:srgbClr val="00B050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𝑝</m:t>
                                                </m:r>
                                              </m:e>
                                            </m:acc>
                                            <m:r>
                                              <a:rPr lang="fr-FR" sz="24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𝑐</m:t>
                                            </m:r>
                                          </m:e>
                                        </m:d>
                                      </m:num>
                                      <m:den>
                                        <m:r>
                                          <a:rPr lang="fr-FR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  <m:sSup>
                                          <m:sSupPr>
                                            <m:ctrlPr>
                                              <a:rPr lang="fr-FR" sz="24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fr-FR" sz="24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𝑐</m:t>
                                            </m:r>
                                          </m:e>
                                          <m:sup>
                                            <m:r>
                                              <a:rPr lang="fr-FR" sz="24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23" name="ZoneTexte 22">
                  <a:extLst>
                    <a:ext uri="{FF2B5EF4-FFF2-40B4-BE49-F238E27FC236}">
                      <a16:creationId xmlns:a16="http://schemas.microsoft.com/office/drawing/2014/main" id="{706EB2AE-A92C-41BC-930B-A9E25376E18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80894" y="3655590"/>
                  <a:ext cx="2775121" cy="1091196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4" name="Rectangle 2">
            <a:extLst>
              <a:ext uri="{FF2B5EF4-FFF2-40B4-BE49-F238E27FC236}">
                <a16:creationId xmlns:a16="http://schemas.microsoft.com/office/drawing/2014/main" id="{2DB8C6CB-14DE-49C7-AE54-EEC4E81ACB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08368" y="179726"/>
            <a:ext cx="2736304" cy="59497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fr-FR" sz="20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(considered as known)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99E0B0C9-79EE-499C-ACA4-752B5218E667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5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B59EA7E4-0D5A-4CF5-8B49-7509DC1D7BF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ismatching_16_images_per_period">
            <a:hlinkClick r:id="" action="ppaction://media"/>
            <a:extLst>
              <a:ext uri="{FF2B5EF4-FFF2-40B4-BE49-F238E27FC236}">
                <a16:creationId xmlns:a16="http://schemas.microsoft.com/office/drawing/2014/main" id="{609C6E91-FA16-40C1-8B9C-86E525886C3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144661" y="1679332"/>
            <a:ext cx="5025716" cy="4813788"/>
          </a:xfrm>
          <a:prstGeom prst="rect">
            <a:avLst/>
          </a:prstGeom>
        </p:spPr>
      </p:pic>
      <p:sp>
        <p:nvSpPr>
          <p:cNvPr id="53250" name="Rectangle 2">
            <a:extLst>
              <a:ext uri="{FF2B5EF4-FFF2-40B4-BE49-F238E27FC236}">
                <a16:creationId xmlns:a16="http://schemas.microsoft.com/office/drawing/2014/main" id="{5BCEAB42-A05D-44F3-B739-4EC66329406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1"/>
            <a:ext cx="4853354" cy="6418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altLang="fr-FR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Matched</a:t>
            </a:r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</a:t>
            </a:r>
            <a:endParaRPr lang="fr-FR" altLang="fr-FR" sz="36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263" name="Text Box 15">
            <a:extLst>
              <a:ext uri="{FF2B5EF4-FFF2-40B4-BE49-F238E27FC236}">
                <a16:creationId xmlns:a16="http://schemas.microsoft.com/office/drawing/2014/main" id="{E9A5EF8C-F31B-430A-94CD-EF8B6096EF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038" y="554308"/>
            <a:ext cx="11353186" cy="833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pPr eaLnBrk="0" hangingPunct="0"/>
            <a:r>
              <a:rPr lang="en-GB" altLang="fr-FR" sz="2400" baseline="0" dirty="0">
                <a:latin typeface="Times New Roman" panose="02020603050405020304" pitchFamily="18" charset="0"/>
              </a:rPr>
              <a:t>The beam is matched to the accelerator when its sigma matrix fits the ellipsoid describing the particle linearised motion.</a:t>
            </a:r>
          </a:p>
        </p:txBody>
      </p:sp>
      <p:sp>
        <p:nvSpPr>
          <p:cNvPr id="53267" name="Text Box 19">
            <a:extLst>
              <a:ext uri="{FF2B5EF4-FFF2-40B4-BE49-F238E27FC236}">
                <a16:creationId xmlns:a16="http://schemas.microsoft.com/office/drawing/2014/main" id="{312CE628-594A-4103-9750-A07A7C82F4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0973" y="1358089"/>
            <a:ext cx="2252838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 eaLnBrk="0" hangingPunct="0"/>
            <a:r>
              <a:rPr lang="en-GB" altLang="fr-FR" baseline="0">
                <a:latin typeface="Times New Roman" panose="02020603050405020304" pitchFamily="18" charset="0"/>
              </a:rPr>
              <a:t>Phase-space trajectory</a:t>
            </a:r>
          </a:p>
        </p:txBody>
      </p:sp>
      <p:sp>
        <p:nvSpPr>
          <p:cNvPr id="53268" name="Text Box 20">
            <a:extLst>
              <a:ext uri="{FF2B5EF4-FFF2-40B4-BE49-F238E27FC236}">
                <a16:creationId xmlns:a16="http://schemas.microsoft.com/office/drawing/2014/main" id="{F222AF0F-B084-4CC0-B81F-6189C6D201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6510" y="1358089"/>
            <a:ext cx="2682442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 eaLnBrk="0" hangingPunct="0"/>
            <a:r>
              <a:rPr lang="en-GB" altLang="fr-FR" baseline="0">
                <a:latin typeface="Times New Roman" panose="02020603050405020304" pitchFamily="18" charset="0"/>
              </a:rPr>
              <a:t>Phase-space periodic looks</a:t>
            </a:r>
          </a:p>
        </p:txBody>
      </p:sp>
      <p:sp>
        <p:nvSpPr>
          <p:cNvPr id="53269" name="Line 21">
            <a:extLst>
              <a:ext uri="{FF2B5EF4-FFF2-40B4-BE49-F238E27FC236}">
                <a16:creationId xmlns:a16="http://schemas.microsoft.com/office/drawing/2014/main" id="{28879B2E-9C41-4BCF-8C3B-BB2437E8AA80}"/>
              </a:ext>
            </a:extLst>
          </p:cNvPr>
          <p:cNvSpPr>
            <a:spLocks noChangeShapeType="1"/>
          </p:cNvSpPr>
          <p:nvPr/>
        </p:nvSpPr>
        <p:spPr bwMode="auto">
          <a:xfrm>
            <a:off x="706559" y="4275139"/>
            <a:ext cx="3175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53270" name="Text Box 22">
            <a:extLst>
              <a:ext uri="{FF2B5EF4-FFF2-40B4-BE49-F238E27FC236}">
                <a16:creationId xmlns:a16="http://schemas.microsoft.com/office/drawing/2014/main" id="{E5525781-BCCD-4A2A-8745-4352EC4E26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8905" y="4061294"/>
            <a:ext cx="1696596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eaLnBrk="0" hangingPunct="0"/>
            <a:r>
              <a:rPr lang="en-GB" altLang="fr-FR" sz="2000" baseline="0">
                <a:latin typeface="Times New Roman" panose="02020603050405020304" pitchFamily="18" charset="0"/>
              </a:rPr>
              <a:t>Matched beam</a:t>
            </a:r>
          </a:p>
        </p:txBody>
      </p:sp>
      <p:sp>
        <p:nvSpPr>
          <p:cNvPr id="53271" name="Line 23">
            <a:extLst>
              <a:ext uri="{FF2B5EF4-FFF2-40B4-BE49-F238E27FC236}">
                <a16:creationId xmlns:a16="http://schemas.microsoft.com/office/drawing/2014/main" id="{ACFE8F8A-A28F-47E7-AC7B-1BC4CC6AD8E8}"/>
              </a:ext>
            </a:extLst>
          </p:cNvPr>
          <p:cNvSpPr>
            <a:spLocks noChangeShapeType="1"/>
          </p:cNvSpPr>
          <p:nvPr/>
        </p:nvSpPr>
        <p:spPr bwMode="auto">
          <a:xfrm>
            <a:off x="706559" y="4668839"/>
            <a:ext cx="317500" cy="0"/>
          </a:xfrm>
          <a:prstGeom prst="line">
            <a:avLst/>
          </a:prstGeom>
          <a:noFill/>
          <a:ln w="38100">
            <a:solidFill>
              <a:srgbClr val="FF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53272" name="Text Box 24">
            <a:extLst>
              <a:ext uri="{FF2B5EF4-FFF2-40B4-BE49-F238E27FC236}">
                <a16:creationId xmlns:a16="http://schemas.microsoft.com/office/drawing/2014/main" id="{FA397FA6-5083-489A-A5A1-532F8BD2CC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5035" y="4454994"/>
            <a:ext cx="2087729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 eaLnBrk="0" hangingPunct="0"/>
            <a:r>
              <a:rPr lang="en-GB" altLang="fr-FR" sz="2000" baseline="0">
                <a:latin typeface="Times New Roman" panose="02020603050405020304" pitchFamily="18" charset="0"/>
              </a:rPr>
              <a:t>Bigger input beam</a:t>
            </a:r>
          </a:p>
        </p:txBody>
      </p:sp>
      <p:sp>
        <p:nvSpPr>
          <p:cNvPr id="53273" name="Line 25">
            <a:extLst>
              <a:ext uri="{FF2B5EF4-FFF2-40B4-BE49-F238E27FC236}">
                <a16:creationId xmlns:a16="http://schemas.microsoft.com/office/drawing/2014/main" id="{04ECA035-9E32-4E24-9316-7DDABA9A9832}"/>
              </a:ext>
            </a:extLst>
          </p:cNvPr>
          <p:cNvSpPr>
            <a:spLocks noChangeShapeType="1"/>
          </p:cNvSpPr>
          <p:nvPr/>
        </p:nvSpPr>
        <p:spPr bwMode="auto">
          <a:xfrm>
            <a:off x="706559" y="5062539"/>
            <a:ext cx="317500" cy="0"/>
          </a:xfrm>
          <a:prstGeom prst="line">
            <a:avLst/>
          </a:prstGeom>
          <a:noFill/>
          <a:ln w="38100" cap="rnd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53274" name="Text Box 26">
            <a:extLst>
              <a:ext uri="{FF2B5EF4-FFF2-40B4-BE49-F238E27FC236}">
                <a16:creationId xmlns:a16="http://schemas.microsoft.com/office/drawing/2014/main" id="{B70D138C-F4B5-4BEF-BD20-E879F8044A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5035" y="4848694"/>
            <a:ext cx="2185511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 eaLnBrk="0" hangingPunct="0"/>
            <a:r>
              <a:rPr lang="en-GB" altLang="fr-FR" sz="2000" baseline="0">
                <a:latin typeface="Times New Roman" panose="02020603050405020304" pitchFamily="18" charset="0"/>
              </a:rPr>
              <a:t>Smaller input beam</a:t>
            </a:r>
          </a:p>
        </p:txBody>
      </p:sp>
      <p:sp>
        <p:nvSpPr>
          <p:cNvPr id="53275" name="Line 27">
            <a:extLst>
              <a:ext uri="{FF2B5EF4-FFF2-40B4-BE49-F238E27FC236}">
                <a16:creationId xmlns:a16="http://schemas.microsoft.com/office/drawing/2014/main" id="{B71A87A2-FE09-4A1F-97C4-162A12AF4C6D}"/>
              </a:ext>
            </a:extLst>
          </p:cNvPr>
          <p:cNvSpPr>
            <a:spLocks noChangeShapeType="1"/>
          </p:cNvSpPr>
          <p:nvPr/>
        </p:nvSpPr>
        <p:spPr bwMode="auto">
          <a:xfrm>
            <a:off x="706559" y="5468939"/>
            <a:ext cx="3175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53276" name="Text Box 28">
            <a:extLst>
              <a:ext uri="{FF2B5EF4-FFF2-40B4-BE49-F238E27FC236}">
                <a16:creationId xmlns:a16="http://schemas.microsoft.com/office/drawing/2014/main" id="{627F98F7-610F-49F4-9F35-C0F0E81FE0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5034" y="5240906"/>
            <a:ext cx="2921000" cy="710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algn="l" eaLnBrk="0" hangingPunct="0"/>
            <a:r>
              <a:rPr lang="en-GB" altLang="fr-FR" sz="2000" baseline="0">
                <a:latin typeface="Times New Roman" panose="02020603050405020304" pitchFamily="18" charset="0"/>
              </a:rPr>
              <a:t>Phase-space scanned by the mismatched beams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F5AD2B18-35BA-4FA7-91E2-518409F76CCB}"/>
                  </a:ext>
                </a:extLst>
              </p:cNvPr>
              <p:cNvSpPr txBox="1"/>
              <p:nvPr/>
            </p:nvSpPr>
            <p:spPr>
              <a:xfrm>
                <a:off x="1317293" y="2443974"/>
                <a:ext cx="1461076" cy="4177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fr-FR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fr-FR" sz="20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</m:e>
                      </m:acc>
                      <m:r>
                        <a:rPr lang="fr-FR" sz="20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fr-FR" sz="20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fr-FR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𝑤𝑚</m:t>
                          </m:r>
                        </m:sub>
                      </m:sSub>
                    </m:oMath>
                  </m:oMathPara>
                </a14:m>
                <a:endParaRPr lang="fr-FR" sz="2000" dirty="0"/>
              </a:p>
            </p:txBody>
          </p:sp>
        </mc:Choice>
        <mc:Fallback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F5AD2B18-35BA-4FA7-91E2-518409F76C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7293" y="2443974"/>
                <a:ext cx="1461076" cy="417743"/>
              </a:xfrm>
              <a:prstGeom prst="rect">
                <a:avLst/>
              </a:prstGeom>
              <a:blipFill>
                <a:blip r:embed="rId5"/>
                <a:stretch>
                  <a:fillRect l="-1667" t="-5882" b="-147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E657C57C-EFB2-4261-9A82-EA31FF5FC5CD}"/>
                  </a:ext>
                </a:extLst>
              </p:cNvPr>
              <p:cNvSpPr txBox="1"/>
              <p:nvPr/>
            </p:nvSpPr>
            <p:spPr>
              <a:xfrm>
                <a:off x="1290916" y="2918759"/>
                <a:ext cx="1461076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fr-FR" sz="2000" b="0" i="1" smtClean="0">
                              <a:solidFill>
                                <a:srgbClr val="0099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2000" i="1">
                                  <a:solidFill>
                                    <a:srgbClr val="0099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i="1" smtClean="0">
                                  <a:solidFill>
                                    <a:srgbClr val="0099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fr-FR" sz="2000" b="0" i="1" smtClean="0">
                                  <a:solidFill>
                                    <a:srgbClr val="0099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</m:e>
                      </m:acc>
                      <m:r>
                        <a:rPr lang="fr-FR" sz="2000" b="0" i="1" smtClean="0">
                          <a:solidFill>
                            <a:srgbClr val="00999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fr-FR" sz="2000" i="1" smtClean="0">
                              <a:solidFill>
                                <a:srgbClr val="0099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i="1" smtClean="0">
                              <a:solidFill>
                                <a:srgbClr val="0099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fr-FR" sz="2000" i="1">
                              <a:solidFill>
                                <a:srgbClr val="0099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𝑤𝑚</m:t>
                          </m:r>
                        </m:sub>
                      </m:sSub>
                    </m:oMath>
                  </m:oMathPara>
                </a14:m>
                <a:endParaRPr lang="fr-FR" sz="2000" dirty="0"/>
              </a:p>
            </p:txBody>
          </p:sp>
        </mc:Choice>
        <mc:Fallback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E657C57C-EFB2-4261-9A82-EA31FF5FC5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0916" y="2918759"/>
                <a:ext cx="1461076" cy="400110"/>
              </a:xfrm>
              <a:prstGeom prst="rect">
                <a:avLst/>
              </a:prstGeom>
              <a:blipFill>
                <a:blip r:embed="rId6"/>
                <a:stretch>
                  <a:fillRect t="-15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16929925-AA51-4044-BC66-590177D2B233}"/>
                  </a:ext>
                </a:extLst>
              </p:cNvPr>
              <p:cNvSpPr txBox="1"/>
              <p:nvPr/>
            </p:nvSpPr>
            <p:spPr>
              <a:xfrm>
                <a:off x="1290916" y="3402336"/>
                <a:ext cx="1461076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fr-FR" sz="2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20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fr-FR" sz="20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</m:e>
                      </m:acc>
                      <m:r>
                        <a:rPr lang="fr-FR" sz="20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fr-FR" sz="20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fr-FR" sz="2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𝑤𝑚</m:t>
                          </m:r>
                        </m:sub>
                      </m:sSub>
                    </m:oMath>
                  </m:oMathPara>
                </a14:m>
                <a:endParaRPr lang="fr-FR" sz="2000" dirty="0"/>
              </a:p>
            </p:txBody>
          </p:sp>
        </mc:Choice>
        <mc:Fallback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16929925-AA51-4044-BC66-590177D2B2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0916" y="3402336"/>
                <a:ext cx="1461076" cy="400110"/>
              </a:xfrm>
              <a:prstGeom prst="rect">
                <a:avLst/>
              </a:prstGeom>
              <a:blipFill>
                <a:blip r:embed="rId7"/>
                <a:stretch>
                  <a:fillRect t="-1515" b="-454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 Box 15">
            <a:extLst>
              <a:ext uri="{FF2B5EF4-FFF2-40B4-BE49-F238E27FC236}">
                <a16:creationId xmlns:a16="http://schemas.microsoft.com/office/drawing/2014/main" id="{E30BE9E0-9076-42DD-8E15-D431AC9DDA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3608" y="1761086"/>
            <a:ext cx="737077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pPr eaLnBrk="0" hangingPunct="0"/>
            <a:r>
              <a:rPr lang="en-GB" altLang="fr-FR" baseline="0" dirty="0">
                <a:latin typeface="Times New Roman" panose="02020603050405020304" pitchFamily="18" charset="0"/>
              </a:rPr>
              <a:t>beam</a:t>
            </a:r>
          </a:p>
        </p:txBody>
      </p:sp>
      <p:sp>
        <p:nvSpPr>
          <p:cNvPr id="23" name="Text Box 15">
            <a:extLst>
              <a:ext uri="{FF2B5EF4-FFF2-40B4-BE49-F238E27FC236}">
                <a16:creationId xmlns:a16="http://schemas.microsoft.com/office/drawing/2014/main" id="{D5015829-B663-43C3-A946-E9DC6F99DF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3369" y="1752294"/>
            <a:ext cx="1229446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pPr eaLnBrk="0" hangingPunct="0"/>
            <a:r>
              <a:rPr lang="en-GB" altLang="fr-FR" baseline="0" dirty="0">
                <a:latin typeface="Times New Roman" panose="02020603050405020304" pitchFamily="18" charset="0"/>
              </a:rPr>
              <a:t>accelerator</a:t>
            </a:r>
          </a:p>
        </p:txBody>
      </p:sp>
      <p:cxnSp>
        <p:nvCxnSpPr>
          <p:cNvPr id="3" name="Connecteur droit avec flèche 2">
            <a:extLst>
              <a:ext uri="{FF2B5EF4-FFF2-40B4-BE49-F238E27FC236}">
                <a16:creationId xmlns:a16="http://schemas.microsoft.com/office/drawing/2014/main" id="{105781F6-3419-4683-BA12-630A31EEEE69}"/>
              </a:ext>
            </a:extLst>
          </p:cNvPr>
          <p:cNvCxnSpPr>
            <a:cxnSpLocks/>
          </p:cNvCxnSpPr>
          <p:nvPr/>
        </p:nvCxnSpPr>
        <p:spPr>
          <a:xfrm flipH="1">
            <a:off x="1582615" y="2194146"/>
            <a:ext cx="9532" cy="2413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3834D8B1-C84F-4BD3-87F7-C1A5A9B83C03}"/>
              </a:ext>
            </a:extLst>
          </p:cNvPr>
          <p:cNvCxnSpPr>
            <a:cxnSpLocks/>
          </p:cNvCxnSpPr>
          <p:nvPr/>
        </p:nvCxnSpPr>
        <p:spPr>
          <a:xfrm flipH="1">
            <a:off x="2285999" y="2194146"/>
            <a:ext cx="9532" cy="2413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262" name="Text Box 14">
            <a:extLst>
              <a:ext uri="{FF2B5EF4-FFF2-40B4-BE49-F238E27FC236}">
                <a16:creationId xmlns:a16="http://schemas.microsoft.com/office/drawing/2014/main" id="{4FCC4DF4-F3EE-4645-AF8B-31DC080F2D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3826" y="6258877"/>
            <a:ext cx="3049531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eaLnBrk="0" hangingPunct="0"/>
            <a:r>
              <a:rPr lang="en-GB" altLang="fr-FR" sz="2400" baseline="0">
                <a:latin typeface="Times New Roman" panose="02020603050405020304" pitchFamily="18" charset="0"/>
              </a:rPr>
              <a:t>50% mismatched beam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7A7D021B-C952-4761-94BE-A170EDA570F3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50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31" name="Image 30">
            <a:extLst>
              <a:ext uri="{FF2B5EF4-FFF2-40B4-BE49-F238E27FC236}">
                <a16:creationId xmlns:a16="http://schemas.microsoft.com/office/drawing/2014/main" id="{800C0ADE-7B3F-457A-AC8A-8730DFA845C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6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>
            <a:extLst>
              <a:ext uri="{FF2B5EF4-FFF2-40B4-BE49-F238E27FC236}">
                <a16:creationId xmlns:a16="http://schemas.microsoft.com/office/drawing/2014/main" id="{FB737F52-7773-4676-B876-35E191A11D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4062046" cy="59787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</a:t>
            </a:r>
            <a:r>
              <a:rPr lang="fr-FR" altLang="fr-FR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matching</a:t>
            </a:r>
            <a:endParaRPr lang="fr-FR" altLang="fr-FR" sz="36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4299" name="Group 27">
            <a:extLst>
              <a:ext uri="{FF2B5EF4-FFF2-40B4-BE49-F238E27FC236}">
                <a16:creationId xmlns:a16="http://schemas.microsoft.com/office/drawing/2014/main" id="{1DF56BED-1AAD-4B3E-A20C-A62783055B2C}"/>
              </a:ext>
            </a:extLst>
          </p:cNvPr>
          <p:cNvGrpSpPr>
            <a:grpSpLocks/>
          </p:cNvGrpSpPr>
          <p:nvPr/>
        </p:nvGrpSpPr>
        <p:grpSpPr bwMode="auto">
          <a:xfrm>
            <a:off x="835271" y="619127"/>
            <a:ext cx="9196388" cy="5751514"/>
            <a:chOff x="192" y="390"/>
            <a:chExt cx="5793" cy="3623"/>
          </a:xfrm>
        </p:grpSpPr>
        <p:sp>
          <p:nvSpPr>
            <p:cNvPr id="54291" name="Text Box 19">
              <a:extLst>
                <a:ext uri="{FF2B5EF4-FFF2-40B4-BE49-F238E27FC236}">
                  <a16:creationId xmlns:a16="http://schemas.microsoft.com/office/drawing/2014/main" id="{90D0E90C-9E67-4E8B-8E8B-725EE80A67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" y="390"/>
              <a:ext cx="5793" cy="5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algn="l" eaLnBrk="0" hangingPunct="0"/>
              <a:r>
                <a:rPr lang="en-GB" altLang="fr-FR" sz="2400" baseline="0" dirty="0">
                  <a:latin typeface="Times New Roman" panose="02020603050405020304" pitchFamily="18" charset="0"/>
                </a:rPr>
                <a:t>The matching is done between sections by </a:t>
              </a:r>
              <a:r>
                <a:rPr lang="en-GB" altLang="fr-FR" sz="2400" b="1" baseline="0" dirty="0">
                  <a:latin typeface="Times New Roman" panose="02020603050405020304" pitchFamily="18" charset="0"/>
                </a:rPr>
                <a:t>changing focusing force </a:t>
              </a:r>
              <a:r>
                <a:rPr lang="en-GB" altLang="fr-FR" sz="2400" baseline="0" dirty="0">
                  <a:latin typeface="Times New Roman" panose="02020603050405020304" pitchFamily="18" charset="0"/>
                </a:rPr>
                <a:t>with quadrupoles (transverse) and cavities (longitudinal).</a:t>
              </a:r>
            </a:p>
          </p:txBody>
        </p:sp>
        <p:pic>
          <p:nvPicPr>
            <p:cNvPr id="54293" name="Picture 21">
              <a:extLst>
                <a:ext uri="{FF2B5EF4-FFF2-40B4-BE49-F238E27FC236}">
                  <a16:creationId xmlns:a16="http://schemas.microsoft.com/office/drawing/2014/main" id="{4B1BB9D0-B097-4BB5-8D03-4603E57AD0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" y="1974"/>
              <a:ext cx="2561" cy="18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4295" name="Text Box 23">
              <a:extLst>
                <a:ext uri="{FF2B5EF4-FFF2-40B4-BE49-F238E27FC236}">
                  <a16:creationId xmlns:a16="http://schemas.microsoft.com/office/drawing/2014/main" id="{50F7D11E-17ED-4C5B-B7C4-11AF2684A2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73" y="3763"/>
              <a:ext cx="1359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GB" altLang="fr-FR" sz="2000" baseline="0">
                  <a:latin typeface="Times New Roman" panose="02020603050405020304" pitchFamily="18" charset="0"/>
                </a:rPr>
                <a:t>Non matched beam</a:t>
              </a:r>
            </a:p>
          </p:txBody>
        </p:sp>
      </p:grpSp>
      <p:grpSp>
        <p:nvGrpSpPr>
          <p:cNvPr id="54300" name="Group 28">
            <a:extLst>
              <a:ext uri="{FF2B5EF4-FFF2-40B4-BE49-F238E27FC236}">
                <a16:creationId xmlns:a16="http://schemas.microsoft.com/office/drawing/2014/main" id="{D1139869-47C8-440C-A004-94C82F37F54E}"/>
              </a:ext>
            </a:extLst>
          </p:cNvPr>
          <p:cNvGrpSpPr>
            <a:grpSpLocks/>
          </p:cNvGrpSpPr>
          <p:nvPr/>
        </p:nvGrpSpPr>
        <p:grpSpPr bwMode="auto">
          <a:xfrm>
            <a:off x="782517" y="1601789"/>
            <a:ext cx="10225088" cy="4768850"/>
            <a:chOff x="192" y="1009"/>
            <a:chExt cx="6441" cy="3004"/>
          </a:xfrm>
        </p:grpSpPr>
        <p:sp>
          <p:nvSpPr>
            <p:cNvPr id="54292" name="Text Box 20">
              <a:extLst>
                <a:ext uri="{FF2B5EF4-FFF2-40B4-BE49-F238E27FC236}">
                  <a16:creationId xmlns:a16="http://schemas.microsoft.com/office/drawing/2014/main" id="{D671AB13-4B3D-484F-A3EC-31D9A9F768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" y="1009"/>
              <a:ext cx="6441" cy="7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algn="l" eaLnBrk="0" hangingPunct="0"/>
              <a:r>
                <a:rPr lang="en-GB" altLang="fr-FR" sz="2400" baseline="0" dirty="0">
                  <a:latin typeface="Times New Roman" panose="02020603050405020304" pitchFamily="18" charset="0"/>
                </a:rPr>
                <a:t>Calculations are made with « </a:t>
              </a:r>
              <a:r>
                <a:rPr lang="en-GB" altLang="fr-FR" sz="2400" b="1" baseline="0" dirty="0">
                  <a:latin typeface="Times New Roman" panose="02020603050405020304" pitchFamily="18" charset="0"/>
                </a:rPr>
                <a:t>envelope codes </a:t>
              </a:r>
              <a:r>
                <a:rPr lang="en-GB" altLang="fr-FR" sz="2400" baseline="0" dirty="0">
                  <a:latin typeface="Times New Roman" panose="02020603050405020304" pitchFamily="18" charset="0"/>
                </a:rPr>
                <a:t>» where the beam is modelled by its rms dimensions. This type of code calculates automatically the focusing strength that match the beam.</a:t>
              </a:r>
            </a:p>
          </p:txBody>
        </p:sp>
        <p:pic>
          <p:nvPicPr>
            <p:cNvPr id="54294" name="Picture 22">
              <a:extLst>
                <a:ext uri="{FF2B5EF4-FFF2-40B4-BE49-F238E27FC236}">
                  <a16:creationId xmlns:a16="http://schemas.microsoft.com/office/drawing/2014/main" id="{53CAD4AA-A326-4927-A18A-AD0321EE59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5" y="1989"/>
              <a:ext cx="2513" cy="18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4296" name="Text Box 24">
              <a:extLst>
                <a:ext uri="{FF2B5EF4-FFF2-40B4-BE49-F238E27FC236}">
                  <a16:creationId xmlns:a16="http://schemas.microsoft.com/office/drawing/2014/main" id="{405E39DA-5B6A-40E9-AA09-5A8F7FCB02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56" y="3763"/>
              <a:ext cx="106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GB" altLang="fr-FR" sz="2000" baseline="0">
                  <a:latin typeface="Times New Roman" panose="02020603050405020304" pitchFamily="18" charset="0"/>
                </a:rPr>
                <a:t>Matched beam</a:t>
              </a:r>
            </a:p>
          </p:txBody>
        </p:sp>
        <p:sp>
          <p:nvSpPr>
            <p:cNvPr id="54297" name="Line 25">
              <a:extLst>
                <a:ext uri="{FF2B5EF4-FFF2-40B4-BE49-F238E27FC236}">
                  <a16:creationId xmlns:a16="http://schemas.microsoft.com/office/drawing/2014/main" id="{797563DA-9EFE-4F82-8D8E-3C4B2B20D0D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20" y="1476"/>
              <a:ext cx="907" cy="84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fr-FR"/>
            </a:p>
          </p:txBody>
        </p:sp>
        <p:sp>
          <p:nvSpPr>
            <p:cNvPr id="54298" name="Line 26">
              <a:extLst>
                <a:ext uri="{FF2B5EF4-FFF2-40B4-BE49-F238E27FC236}">
                  <a16:creationId xmlns:a16="http://schemas.microsoft.com/office/drawing/2014/main" id="{7DFE5F46-FD0A-4825-A5E4-2782280898D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37" y="1481"/>
              <a:ext cx="785" cy="84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" name="Line 25">
              <a:extLst>
                <a:ext uri="{FF2B5EF4-FFF2-40B4-BE49-F238E27FC236}">
                  <a16:creationId xmlns:a16="http://schemas.microsoft.com/office/drawing/2014/main" id="{6F49D2B2-5998-406E-B182-902890F7CD2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39" y="1500"/>
              <a:ext cx="900" cy="17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fr-FR"/>
            </a:p>
          </p:txBody>
        </p:sp>
        <p:sp>
          <p:nvSpPr>
            <p:cNvPr id="16" name="Line 25">
              <a:extLst>
                <a:ext uri="{FF2B5EF4-FFF2-40B4-BE49-F238E27FC236}">
                  <a16:creationId xmlns:a16="http://schemas.microsoft.com/office/drawing/2014/main" id="{E6CBF166-8F55-41D3-BBA9-F4AF3B853E0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41" y="1512"/>
              <a:ext cx="798" cy="17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69179D48-BB1D-42CD-9307-C6F489AA9ABA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51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6064218F-4D39-44A6-95C7-437E862585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7F3EB65F-7257-4691-9658-72721989C5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972038" y="2982924"/>
            <a:ext cx="4028962" cy="77787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fr-FR" altLang="fr-FR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Mismatching</a:t>
            </a:r>
            <a:endParaRPr lang="fr-FR" altLang="fr-FR" sz="36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820F3F2-67EB-4CDE-91C7-0EF81956DA44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52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F91F157-BEA4-4FD0-8671-FB7417F640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  <p:sp>
        <p:nvSpPr>
          <p:cNvPr id="5" name="Text Box 4">
            <a:extLst>
              <a:ext uri="{FF2B5EF4-FFF2-40B4-BE49-F238E27FC236}">
                <a16:creationId xmlns:a16="http://schemas.microsoft.com/office/drawing/2014/main" id="{45BEFBD6-B0AF-4856-9308-E4EED3F058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28036" y="0"/>
            <a:ext cx="66396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2800" baseline="0" dirty="0">
                <a:latin typeface="Times New Roman" panose="02020603050405020304" pitchFamily="18" charset="0"/>
              </a:rPr>
              <a:t>50’</a:t>
            </a:r>
          </a:p>
        </p:txBody>
      </p:sp>
    </p:spTree>
    <p:extLst>
      <p:ext uri="{BB962C8B-B14F-4D97-AF65-F5344CB8AC3E}">
        <p14:creationId xmlns:p14="http://schemas.microsoft.com/office/powerpoint/2010/main" val="398389353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43C6EB9B-464C-4B9B-A10D-67D5F55707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3771900" cy="65063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 </a:t>
            </a:r>
            <a:r>
              <a:rPr lang="fr-FR" altLang="fr-FR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linear</a:t>
            </a:r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force</a:t>
            </a:r>
          </a:p>
        </p:txBody>
      </p:sp>
      <p:grpSp>
        <p:nvGrpSpPr>
          <p:cNvPr id="56341" name="Group 21">
            <a:extLst>
              <a:ext uri="{FF2B5EF4-FFF2-40B4-BE49-F238E27FC236}">
                <a16:creationId xmlns:a16="http://schemas.microsoft.com/office/drawing/2014/main" id="{43E072D8-C3F8-4E66-A74E-22EE253D8270}"/>
              </a:ext>
            </a:extLst>
          </p:cNvPr>
          <p:cNvGrpSpPr>
            <a:grpSpLocks/>
          </p:cNvGrpSpPr>
          <p:nvPr/>
        </p:nvGrpSpPr>
        <p:grpSpPr bwMode="auto">
          <a:xfrm>
            <a:off x="395654" y="790575"/>
            <a:ext cx="11397518" cy="1433515"/>
            <a:chOff x="158" y="498"/>
            <a:chExt cx="5442" cy="903"/>
          </a:xfrm>
        </p:grpSpPr>
        <p:sp>
          <p:nvSpPr>
            <p:cNvPr id="56333" name="Text Box 13">
              <a:extLst>
                <a:ext uri="{FF2B5EF4-FFF2-40B4-BE49-F238E27FC236}">
                  <a16:creationId xmlns:a16="http://schemas.microsoft.com/office/drawing/2014/main" id="{4EC36B39-443E-454C-9955-96F502CEAB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40" y="1148"/>
              <a:ext cx="2483" cy="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algn="l" eaLnBrk="0" hangingPunct="0"/>
              <a:r>
                <a:rPr lang="en-GB" altLang="fr-FR" sz="2000" baseline="0" dirty="0">
                  <a:latin typeface="Times New Roman" panose="02020603050405020304" pitchFamily="18" charset="0"/>
                </a:rPr>
                <a:t>This phenomenon is known as the </a:t>
              </a:r>
              <a:r>
                <a:rPr lang="en-GB" altLang="fr-FR" sz="2000" u="sng" baseline="0" dirty="0">
                  <a:latin typeface="Times New Roman" panose="02020603050405020304" pitchFamily="18" charset="0"/>
                </a:rPr>
                <a:t>tune spread</a:t>
              </a:r>
              <a:r>
                <a:rPr lang="en-GB" altLang="fr-FR" sz="2000" baseline="0" dirty="0">
                  <a:latin typeface="Times New Roman" panose="02020603050405020304" pitchFamily="18" charset="0"/>
                </a:rPr>
                <a:t>.</a:t>
              </a:r>
            </a:p>
          </p:txBody>
        </p:sp>
        <p:sp>
          <p:nvSpPr>
            <p:cNvPr id="56330" name="Text Box 10">
              <a:extLst>
                <a:ext uri="{FF2B5EF4-FFF2-40B4-BE49-F238E27FC236}">
                  <a16:creationId xmlns:a16="http://schemas.microsoft.com/office/drawing/2014/main" id="{3924A09C-A4D1-4CEF-8273-E48C8261B2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8" y="498"/>
              <a:ext cx="5442" cy="5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algn="l" eaLnBrk="0" hangingPunct="0"/>
              <a:r>
                <a:rPr lang="en-GB" altLang="fr-FR" sz="2400" baseline="0" dirty="0">
                  <a:latin typeface="Times New Roman" panose="02020603050405020304" pitchFamily="18" charset="0"/>
                </a:rPr>
                <a:t>When the confinement force is non linear (multipole, </a:t>
              </a:r>
              <a:r>
                <a:rPr lang="en-GB" altLang="fr-FR" sz="2400" u="sng" baseline="0" dirty="0">
                  <a:latin typeface="Times New Roman" panose="02020603050405020304" pitchFamily="18" charset="0"/>
                </a:rPr>
                <a:t>longitudinal</a:t>
              </a:r>
              <a:r>
                <a:rPr lang="en-GB" altLang="fr-FR" sz="2400" baseline="0" dirty="0">
                  <a:latin typeface="Times New Roman" panose="02020603050405020304" pitchFamily="18" charset="0"/>
                </a:rPr>
                <a:t>, </a:t>
              </a:r>
              <a:r>
                <a:rPr lang="en-GB" altLang="fr-FR" sz="2400" u="sng" baseline="0" dirty="0">
                  <a:latin typeface="Times New Roman" panose="02020603050405020304" pitchFamily="18" charset="0"/>
                </a:rPr>
                <a:t>space-charge</a:t>
              </a:r>
              <a:r>
                <a:rPr lang="en-GB" altLang="fr-FR" sz="2400" baseline="0" dirty="0">
                  <a:latin typeface="Times New Roman" panose="02020603050405020304" pitchFamily="18" charset="0"/>
                </a:rPr>
                <a:t>), the particle </a:t>
              </a:r>
              <a:r>
                <a:rPr lang="fr-FR" altLang="fr-FR" sz="2400" baseline="0" dirty="0">
                  <a:latin typeface="Times New Roman" panose="02020603050405020304" pitchFamily="18" charset="0"/>
                </a:rPr>
                <a:t>oscillation </a:t>
              </a:r>
              <a:r>
                <a:rPr lang="fr-FR" altLang="fr-FR" sz="2400" baseline="0" dirty="0" err="1">
                  <a:latin typeface="Times New Roman" panose="02020603050405020304" pitchFamily="18" charset="0"/>
                </a:rPr>
                <a:t>period</a:t>
              </a:r>
              <a:r>
                <a:rPr lang="en-GB" altLang="fr-FR" sz="2400" baseline="0" dirty="0">
                  <a:latin typeface="Times New Roman" panose="02020603050405020304" pitchFamily="18" charset="0"/>
                </a:rPr>
                <a:t> depends on the oscillation amplitude A</a:t>
              </a:r>
              <a:r>
                <a:rPr lang="fr-FR" altLang="fr-FR" sz="2400" baseline="0" dirty="0">
                  <a:latin typeface="Times New Roman" panose="02020603050405020304" pitchFamily="18" charset="0"/>
                </a:rPr>
                <a:t>.</a:t>
              </a:r>
              <a:endParaRPr lang="en-GB" altLang="fr-FR" sz="2400" baseline="0" dirty="0">
                <a:latin typeface="Times New Roman" panose="02020603050405020304" pitchFamily="18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0E3A93F5-CB6C-488D-B9D7-1D4203178B7D}"/>
                  </a:ext>
                </a:extLst>
              </p:cNvPr>
              <p:cNvSpPr txBox="1"/>
              <p:nvPr/>
            </p:nvSpPr>
            <p:spPr>
              <a:xfrm>
                <a:off x="2310685" y="1625812"/>
                <a:ext cx="3158109" cy="7412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fr-FR" sz="24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𝑤</m:t>
                          </m:r>
                        </m:num>
                        <m:den>
                          <m:r>
                            <a:rPr lang="fr-FR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fr-FR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d>
                        <m:dPr>
                          <m:ctrlPr>
                            <a:rPr lang="fr-FR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fr-FR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𝑤</m:t>
                          </m:r>
                        </m:e>
                      </m:d>
                      <m:r>
                        <a:rPr lang="fr-FR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fr-FR" sz="24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𝑤</m:t>
                      </m:r>
                      <m:r>
                        <a:rPr lang="fr-FR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24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0E3A93F5-CB6C-488D-B9D7-1D4203178B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0685" y="1625812"/>
                <a:ext cx="3158109" cy="74129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ZoneTexte 14">
            <a:extLst>
              <a:ext uri="{FF2B5EF4-FFF2-40B4-BE49-F238E27FC236}">
                <a16:creationId xmlns:a16="http://schemas.microsoft.com/office/drawing/2014/main" id="{1D08F318-4F3B-4E8A-8E1D-7B40DE510457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53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D121C200-6BB4-4F70-B8E2-3B50BD3F3B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  <p:grpSp>
        <p:nvGrpSpPr>
          <p:cNvPr id="3" name="Groupe 2">
            <a:extLst>
              <a:ext uri="{FF2B5EF4-FFF2-40B4-BE49-F238E27FC236}">
                <a16:creationId xmlns:a16="http://schemas.microsoft.com/office/drawing/2014/main" id="{2B8B427E-9DBF-44FB-A862-8E3DD6F0E753}"/>
              </a:ext>
            </a:extLst>
          </p:cNvPr>
          <p:cNvGrpSpPr/>
          <p:nvPr/>
        </p:nvGrpSpPr>
        <p:grpSpPr>
          <a:xfrm>
            <a:off x="439616" y="2709716"/>
            <a:ext cx="10709030" cy="3649817"/>
            <a:chOff x="439616" y="2709716"/>
            <a:chExt cx="10709030" cy="3649817"/>
          </a:xfrm>
        </p:grpSpPr>
        <p:sp>
          <p:nvSpPr>
            <p:cNvPr id="56332" name="Text Box 12">
              <a:extLst>
                <a:ext uri="{FF2B5EF4-FFF2-40B4-BE49-F238E27FC236}">
                  <a16:creationId xmlns:a16="http://schemas.microsoft.com/office/drawing/2014/main" id="{7A2E8E56-3A44-4F71-BEA6-9337477CAB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9616" y="2709716"/>
              <a:ext cx="10709030" cy="4638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algn="l" eaLnBrk="0" hangingPunct="0"/>
              <a:r>
                <a:rPr lang="en-GB" altLang="fr-FR" sz="2400" baseline="0" dirty="0">
                  <a:latin typeface="Times New Roman" panose="02020603050405020304" pitchFamily="18" charset="0"/>
                </a:rPr>
                <a:t>Particle do not rotate at the same speed in the phase-space : possible filamentation</a:t>
              </a:r>
            </a:p>
          </p:txBody>
        </p:sp>
        <p:grpSp>
          <p:nvGrpSpPr>
            <p:cNvPr id="56342" name="Group 22">
              <a:extLst>
                <a:ext uri="{FF2B5EF4-FFF2-40B4-BE49-F238E27FC236}">
                  <a16:creationId xmlns:a16="http://schemas.microsoft.com/office/drawing/2014/main" id="{72E25763-C15C-4D43-98F5-2E70CEC0B1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0602" y="5957895"/>
              <a:ext cx="4797425" cy="401638"/>
              <a:chOff x="464" y="3753"/>
              <a:chExt cx="3022" cy="253"/>
            </a:xfrm>
          </p:grpSpPr>
          <p:sp>
            <p:nvSpPr>
              <p:cNvPr id="56334" name="Line 14">
                <a:extLst>
                  <a:ext uri="{FF2B5EF4-FFF2-40B4-BE49-F238E27FC236}">
                    <a16:creationId xmlns:a16="http://schemas.microsoft.com/office/drawing/2014/main" id="{D9562A26-C089-46DC-AA90-71DFB85B9C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4" y="3888"/>
                <a:ext cx="200" cy="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fr-FR"/>
              </a:p>
            </p:txBody>
          </p:sp>
          <p:sp>
            <p:nvSpPr>
              <p:cNvPr id="56335" name="Text Box 15">
                <a:extLst>
                  <a:ext uri="{FF2B5EF4-FFF2-40B4-BE49-F238E27FC236}">
                    <a16:creationId xmlns:a16="http://schemas.microsoft.com/office/drawing/2014/main" id="{CD102419-AD70-4CEE-ACE4-000A8D07A2A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78" y="3753"/>
                <a:ext cx="907" cy="25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339966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l" eaLnBrk="0" hangingPunct="0"/>
                <a:r>
                  <a:rPr lang="en-GB" altLang="fr-FR" sz="2000" baseline="0">
                    <a:latin typeface="Times New Roman" panose="02020603050405020304" pitchFamily="18" charset="0"/>
                  </a:rPr>
                  <a:t>Linear force</a:t>
                </a:r>
              </a:p>
            </p:txBody>
          </p:sp>
          <p:sp>
            <p:nvSpPr>
              <p:cNvPr id="56336" name="Line 16">
                <a:extLst>
                  <a:ext uri="{FF2B5EF4-FFF2-40B4-BE49-F238E27FC236}">
                    <a16:creationId xmlns:a16="http://schemas.microsoft.com/office/drawing/2014/main" id="{6BB3A145-B065-497E-98C0-38BEB5ECF3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00" y="3888"/>
                <a:ext cx="200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fr-FR"/>
              </a:p>
            </p:txBody>
          </p:sp>
          <p:sp>
            <p:nvSpPr>
              <p:cNvPr id="56337" name="Text Box 17">
                <a:extLst>
                  <a:ext uri="{FF2B5EF4-FFF2-40B4-BE49-F238E27FC236}">
                    <a16:creationId xmlns:a16="http://schemas.microsoft.com/office/drawing/2014/main" id="{D94E28E7-8162-45F7-967A-9BFCD12F13E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14" y="3753"/>
                <a:ext cx="1172" cy="25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339966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l" eaLnBrk="0" hangingPunct="0"/>
                <a:r>
                  <a:rPr lang="en-GB" altLang="fr-FR" sz="2000" baseline="0">
                    <a:latin typeface="Times New Roman" panose="02020603050405020304" pitchFamily="18" charset="0"/>
                  </a:rPr>
                  <a:t>Non linear force</a:t>
                </a:r>
              </a:p>
            </p:txBody>
          </p:sp>
        </p:grpSp>
      </p:grpSp>
      <p:pic>
        <p:nvPicPr>
          <p:cNvPr id="4" name="non_linear_force2">
            <a:hlinkClick r:id="" action="ppaction://media"/>
            <a:extLst>
              <a:ext uri="{FF2B5EF4-FFF2-40B4-BE49-F238E27FC236}">
                <a16:creationId xmlns:a16="http://schemas.microsoft.com/office/drawing/2014/main" id="{F8AD5860-C427-467B-96D4-1DF0F2428E8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238249" y="3362324"/>
            <a:ext cx="8172451" cy="2600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6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>
            <a:extLst>
              <a:ext uri="{FF2B5EF4-FFF2-40B4-BE49-F238E27FC236}">
                <a16:creationId xmlns:a16="http://schemas.microsoft.com/office/drawing/2014/main" id="{5E04169D-44BF-4AB8-9F23-107233A463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1"/>
            <a:ext cx="8291146" cy="6154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Emittance </a:t>
            </a:r>
            <a:r>
              <a:rPr lang="fr-FR" altLang="fr-FR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growth</a:t>
            </a:r>
            <a:endParaRPr lang="fr-FR" altLang="fr-FR" sz="36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307" name="Text Box 11">
            <a:extLst>
              <a:ext uri="{FF2B5EF4-FFF2-40B4-BE49-F238E27FC236}">
                <a16:creationId xmlns:a16="http://schemas.microsoft.com/office/drawing/2014/main" id="{3E8B50C2-D636-465B-AE7F-E566202FD5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499300"/>
            <a:ext cx="2975001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pPr algn="l" eaLnBrk="0" hangingPunct="0"/>
            <a:r>
              <a:rPr lang="en-GB" altLang="fr-FR" sz="2800" baseline="0" dirty="0">
                <a:latin typeface="Times New Roman" panose="02020603050405020304" pitchFamily="18" charset="0"/>
              </a:rPr>
              <a:t>Mismatching :</a:t>
            </a:r>
          </a:p>
        </p:txBody>
      </p:sp>
      <p:sp>
        <p:nvSpPr>
          <p:cNvPr id="55308" name="Text Box 12">
            <a:extLst>
              <a:ext uri="{FF2B5EF4-FFF2-40B4-BE49-F238E27FC236}">
                <a16:creationId xmlns:a16="http://schemas.microsoft.com/office/drawing/2014/main" id="{EF574D24-4610-4A31-96EB-BAB791F599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3601" y="925921"/>
            <a:ext cx="10408137" cy="1202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pPr algn="l" eaLnBrk="0" hangingPunct="0"/>
            <a:r>
              <a:rPr lang="en-GB" altLang="fr-FR" sz="2400" baseline="0" dirty="0">
                <a:latin typeface="Times New Roman" panose="02020603050405020304" pitchFamily="18" charset="0"/>
              </a:rPr>
              <a:t>Emittance growth &amp; Halo formation through :</a:t>
            </a:r>
          </a:p>
          <a:p>
            <a:pPr algn="l" eaLnBrk="0" hangingPunct="0">
              <a:buFontTx/>
              <a:buChar char="•"/>
            </a:pPr>
            <a:r>
              <a:rPr lang="en-GB" altLang="fr-FR" sz="2400" baseline="0" dirty="0">
                <a:latin typeface="Times New Roman" panose="02020603050405020304" pitchFamily="18" charset="0"/>
              </a:rPr>
              <a:t> non linear-forces (external or space-charge),</a:t>
            </a:r>
          </a:p>
          <a:p>
            <a:pPr algn="l" eaLnBrk="0" hangingPunct="0">
              <a:buFontTx/>
              <a:buChar char="•"/>
            </a:pPr>
            <a:r>
              <a:rPr lang="en-GB" altLang="fr-FR" sz="2400" baseline="0" dirty="0">
                <a:latin typeface="Times New Roman" panose="02020603050405020304" pitchFamily="18" charset="0"/>
              </a:rPr>
              <a:t> resonance (out of</a:t>
            </a:r>
            <a:r>
              <a:rPr lang="en-GB" altLang="fr-FR" sz="2400" dirty="0">
                <a:latin typeface="Times New Roman" panose="02020603050405020304" pitchFamily="18" charset="0"/>
              </a:rPr>
              <a:t> the scope here)</a:t>
            </a:r>
            <a:r>
              <a:rPr lang="en-GB" altLang="fr-FR" sz="2400" baseline="0" dirty="0">
                <a:latin typeface="Times New Roman" panose="02020603050405020304" pitchFamily="18" charset="0"/>
              </a:rPr>
              <a:t> of some particle motion with core oscillation.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0BD453A-3388-4092-89CB-550E482038A4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54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3C514E9C-8BB4-40AB-B8E9-2D18264205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  <p:pic>
        <p:nvPicPr>
          <p:cNvPr id="2" name="matched">
            <a:hlinkClick r:id="" action="ppaction://media"/>
            <a:extLst>
              <a:ext uri="{FF2B5EF4-FFF2-40B4-BE49-F238E27FC236}">
                <a16:creationId xmlns:a16="http://schemas.microsoft.com/office/drawing/2014/main" id="{66C4E698-3451-4CAE-AF85-C1AC31C360E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95325" y="2200275"/>
            <a:ext cx="5334000" cy="4152900"/>
          </a:xfrm>
          <a:prstGeom prst="rect">
            <a:avLst/>
          </a:prstGeom>
        </p:spPr>
      </p:pic>
      <p:pic>
        <p:nvPicPr>
          <p:cNvPr id="3" name="mismatched">
            <a:hlinkClick r:id="" action="ppaction://media"/>
            <a:extLst>
              <a:ext uri="{FF2B5EF4-FFF2-40B4-BE49-F238E27FC236}">
                <a16:creationId xmlns:a16="http://schemas.microsoft.com/office/drawing/2014/main" id="{B9785BD8-4996-4655-A697-96F32388C563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305550" y="2219325"/>
            <a:ext cx="5334000" cy="4152900"/>
          </a:xfrm>
          <a:prstGeom prst="rect">
            <a:avLst/>
          </a:prstGeom>
        </p:spPr>
      </p:pic>
      <p:sp>
        <p:nvSpPr>
          <p:cNvPr id="16" name="Text Box 12">
            <a:extLst>
              <a:ext uri="{FF2B5EF4-FFF2-40B4-BE49-F238E27FC236}">
                <a16:creationId xmlns:a16="http://schemas.microsoft.com/office/drawing/2014/main" id="{AF2D4C9F-FFDB-4B34-8092-390B34E268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9051" y="6162528"/>
            <a:ext cx="2546349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pPr algn="l" eaLnBrk="0" hangingPunct="0"/>
            <a:r>
              <a:rPr lang="en-GB" altLang="fr-FR" sz="2400" baseline="0" dirty="0">
                <a:latin typeface="Times New Roman" panose="02020603050405020304" pitchFamily="18" charset="0"/>
              </a:rPr>
              <a:t>Matched beam</a:t>
            </a:r>
          </a:p>
        </p:txBody>
      </p:sp>
      <p:sp>
        <p:nvSpPr>
          <p:cNvPr id="18" name="Text Box 12">
            <a:extLst>
              <a:ext uri="{FF2B5EF4-FFF2-40B4-BE49-F238E27FC236}">
                <a16:creationId xmlns:a16="http://schemas.microsoft.com/office/drawing/2014/main" id="{654F1C27-CCB1-47FC-8BEC-9A33F0AEA9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0201" y="6162528"/>
            <a:ext cx="2546349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pPr algn="l" eaLnBrk="0" hangingPunct="0"/>
            <a:r>
              <a:rPr lang="en-GB" altLang="fr-FR" sz="2400" baseline="0" dirty="0">
                <a:latin typeface="Times New Roman" panose="02020603050405020304" pitchFamily="18" charset="0"/>
              </a:rPr>
              <a:t>Mismatched beam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99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899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7F3EB65F-7257-4691-9658-72721989C5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-10880" y="2332"/>
            <a:ext cx="3448672" cy="67467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</p:txBody>
      </p:sp>
      <p:sp>
        <p:nvSpPr>
          <p:cNvPr id="4100" name="Text Box 4">
            <a:extLst>
              <a:ext uri="{FF2B5EF4-FFF2-40B4-BE49-F238E27FC236}">
                <a16:creationId xmlns:a16="http://schemas.microsoft.com/office/drawing/2014/main" id="{378CF6C3-CBAA-4A1C-90B7-48CEE709EC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932" y="949813"/>
            <a:ext cx="340029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2800" baseline="0" dirty="0" err="1">
                <a:latin typeface="Times New Roman" panose="02020603050405020304" pitchFamily="18" charset="0"/>
              </a:rPr>
              <a:t>Particle</a:t>
            </a:r>
            <a:r>
              <a:rPr lang="fr-FR" altLang="fr-FR" sz="2800" baseline="0" dirty="0">
                <a:latin typeface="Times New Roman" panose="02020603050405020304" pitchFamily="18" charset="0"/>
              </a:rPr>
              <a:t> </a:t>
            </a:r>
            <a:r>
              <a:rPr lang="fr-FR" altLang="fr-FR" sz="2800" baseline="0" dirty="0" err="1">
                <a:latin typeface="Times New Roman" panose="02020603050405020304" pitchFamily="18" charset="0"/>
              </a:rPr>
              <a:t>representation</a:t>
            </a:r>
            <a:endParaRPr lang="fr-FR" altLang="fr-FR" sz="2800" baseline="0" dirty="0">
              <a:latin typeface="Times New Roman" panose="02020603050405020304" pitchFamily="18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8F3EC4A-F451-4C98-94CD-0CBE3FCA4C92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55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Text Box 4">
            <a:extLst>
              <a:ext uri="{FF2B5EF4-FFF2-40B4-BE49-F238E27FC236}">
                <a16:creationId xmlns:a16="http://schemas.microsoft.com/office/drawing/2014/main" id="{D942C2E3-1664-48A1-930A-B9DE2A354F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932" y="1622424"/>
            <a:ext cx="397737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2800" baseline="0" dirty="0">
                <a:latin typeface="Times New Roman" panose="02020603050405020304" pitchFamily="18" charset="0"/>
              </a:rPr>
              <a:t>Accelerator </a:t>
            </a:r>
            <a:r>
              <a:rPr lang="fr-FR" altLang="fr-FR" sz="2800" baseline="0" dirty="0" err="1">
                <a:latin typeface="Times New Roman" panose="02020603050405020304" pitchFamily="18" charset="0"/>
              </a:rPr>
              <a:t>representation</a:t>
            </a:r>
            <a:endParaRPr lang="fr-FR" altLang="fr-FR" sz="2800" baseline="0" dirty="0">
              <a:latin typeface="Times New Roman" panose="02020603050405020304" pitchFamily="18" charset="0"/>
            </a:endParaRPr>
          </a:p>
        </p:txBody>
      </p:sp>
      <p:sp>
        <p:nvSpPr>
          <p:cNvPr id="9" name="Text Box 4">
            <a:extLst>
              <a:ext uri="{FF2B5EF4-FFF2-40B4-BE49-F238E27FC236}">
                <a16:creationId xmlns:a16="http://schemas.microsoft.com/office/drawing/2014/main" id="{74BD8EDB-7CDA-4469-A40A-1851358E79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932" y="4312868"/>
            <a:ext cx="314060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2800" baseline="0" dirty="0">
                <a:latin typeface="Times New Roman" panose="02020603050405020304" pitchFamily="18" charset="0"/>
              </a:rPr>
              <a:t>Beam </a:t>
            </a:r>
            <a:r>
              <a:rPr lang="fr-FR" altLang="fr-FR" sz="2800" baseline="0" dirty="0" err="1">
                <a:latin typeface="Times New Roman" panose="02020603050405020304" pitchFamily="18" charset="0"/>
              </a:rPr>
              <a:t>representation</a:t>
            </a:r>
            <a:endParaRPr lang="fr-FR" altLang="fr-FR" sz="2800" baseline="0" dirty="0">
              <a:latin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9A58C91-FC58-4616-AC67-C7A8807990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  <p:sp>
        <p:nvSpPr>
          <p:cNvPr id="11" name="Text Box 4">
            <a:extLst>
              <a:ext uri="{FF2B5EF4-FFF2-40B4-BE49-F238E27FC236}">
                <a16:creationId xmlns:a16="http://schemas.microsoft.com/office/drawing/2014/main" id="{B0FD930E-2A0F-4CFB-B434-A62DDE3DED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932" y="2295035"/>
            <a:ext cx="350128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2800" baseline="0" dirty="0">
                <a:latin typeface="Times New Roman" panose="02020603050405020304" pitchFamily="18" charset="0"/>
              </a:rPr>
              <a:t>Longitudinal </a:t>
            </a:r>
            <a:r>
              <a:rPr lang="fr-FR" altLang="fr-FR" sz="2800" baseline="0" dirty="0" err="1">
                <a:latin typeface="Times New Roman" panose="02020603050405020304" pitchFamily="18" charset="0"/>
              </a:rPr>
              <a:t>dynamics</a:t>
            </a:r>
            <a:endParaRPr lang="fr-FR" altLang="fr-FR" sz="2800" baseline="0" dirty="0">
              <a:latin typeface="Times New Roman" panose="02020603050405020304" pitchFamily="18" charset="0"/>
            </a:endParaRPr>
          </a:p>
        </p:txBody>
      </p:sp>
      <p:sp>
        <p:nvSpPr>
          <p:cNvPr id="12" name="Text Box 4">
            <a:extLst>
              <a:ext uri="{FF2B5EF4-FFF2-40B4-BE49-F238E27FC236}">
                <a16:creationId xmlns:a16="http://schemas.microsoft.com/office/drawing/2014/main" id="{A79FA0C5-05EF-4FD9-B55B-6DE4CCBBB4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932" y="2967646"/>
            <a:ext cx="335380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2800" baseline="0" dirty="0" err="1">
                <a:latin typeface="Times New Roman" panose="02020603050405020304" pitchFamily="18" charset="0"/>
              </a:rPr>
              <a:t>Linear</a:t>
            </a:r>
            <a:r>
              <a:rPr lang="fr-FR" altLang="fr-FR" sz="2800" baseline="0" dirty="0">
                <a:latin typeface="Times New Roman" panose="02020603050405020304" pitchFamily="18" charset="0"/>
              </a:rPr>
              <a:t> </a:t>
            </a:r>
            <a:r>
              <a:rPr lang="fr-FR" altLang="fr-FR" sz="2800" baseline="0" dirty="0" err="1">
                <a:latin typeface="Times New Roman" panose="02020603050405020304" pitchFamily="18" charset="0"/>
              </a:rPr>
              <a:t>dynamics</a:t>
            </a:r>
            <a:r>
              <a:rPr lang="fr-FR" altLang="fr-FR" sz="2800" baseline="0" dirty="0">
                <a:latin typeface="Times New Roman" panose="02020603050405020304" pitchFamily="18" charset="0"/>
              </a:rPr>
              <a:t> (6D)</a:t>
            </a:r>
          </a:p>
        </p:txBody>
      </p:sp>
      <p:sp>
        <p:nvSpPr>
          <p:cNvPr id="13" name="Text Box 4">
            <a:extLst>
              <a:ext uri="{FF2B5EF4-FFF2-40B4-BE49-F238E27FC236}">
                <a16:creationId xmlns:a16="http://schemas.microsoft.com/office/drawing/2014/main" id="{8D604BC5-7089-4283-AB71-C395A951E3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932" y="3640257"/>
            <a:ext cx="286488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2800" baseline="0" dirty="0" err="1">
                <a:latin typeface="Times New Roman" panose="02020603050405020304" pitchFamily="18" charset="0"/>
              </a:rPr>
              <a:t>Periodic</a:t>
            </a:r>
            <a:r>
              <a:rPr lang="fr-FR" altLang="fr-FR" sz="2800" baseline="0" dirty="0">
                <a:latin typeface="Times New Roman" panose="02020603050405020304" pitchFamily="18" charset="0"/>
              </a:rPr>
              <a:t> structures</a:t>
            </a:r>
          </a:p>
        </p:txBody>
      </p:sp>
      <p:sp>
        <p:nvSpPr>
          <p:cNvPr id="14" name="Text Box 4">
            <a:extLst>
              <a:ext uri="{FF2B5EF4-FFF2-40B4-BE49-F238E27FC236}">
                <a16:creationId xmlns:a16="http://schemas.microsoft.com/office/drawing/2014/main" id="{775F2D24-A0D3-4B3F-80BC-5982B4086F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932" y="4985481"/>
            <a:ext cx="155844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2800" baseline="0" dirty="0">
                <a:latin typeface="Times New Roman" panose="02020603050405020304" pitchFamily="18" charset="0"/>
              </a:rPr>
              <a:t>Matching</a:t>
            </a:r>
          </a:p>
        </p:txBody>
      </p:sp>
      <p:sp>
        <p:nvSpPr>
          <p:cNvPr id="17" name="Text Box 4">
            <a:extLst>
              <a:ext uri="{FF2B5EF4-FFF2-40B4-BE49-F238E27FC236}">
                <a16:creationId xmlns:a16="http://schemas.microsoft.com/office/drawing/2014/main" id="{83B1C17F-70C9-4AA3-B307-B74861DA99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66092" y="1607038"/>
            <a:ext cx="349268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2800" baseline="0" dirty="0">
                <a:latin typeface="Times New Roman" panose="02020603050405020304" pitchFamily="18" charset="0"/>
              </a:rPr>
              <a:t>A </a:t>
            </a:r>
            <a:r>
              <a:rPr lang="fr-FR" altLang="fr-FR" sz="2800" baseline="0" dirty="0" err="1">
                <a:latin typeface="Times New Roman" panose="02020603050405020304" pitchFamily="18" charset="0"/>
              </a:rPr>
              <a:t>synchronous</a:t>
            </a:r>
            <a:r>
              <a:rPr lang="fr-FR" altLang="fr-FR" sz="2800" baseline="0" dirty="0">
                <a:latin typeface="Times New Roman" panose="02020603050405020304" pitchFamily="18" charset="0"/>
              </a:rPr>
              <a:t> </a:t>
            </a:r>
            <a:r>
              <a:rPr lang="fr-FR" altLang="fr-FR" sz="2800" baseline="0" dirty="0" err="1">
                <a:latin typeface="Times New Roman" panose="02020603050405020304" pitchFamily="18" charset="0"/>
              </a:rPr>
              <a:t>particle</a:t>
            </a:r>
            <a:endParaRPr lang="fr-FR" altLang="fr-FR" sz="2800" baseline="0" dirty="0">
              <a:latin typeface="Times New Roman" panose="02020603050405020304" pitchFamily="18" charset="0"/>
            </a:endParaRPr>
          </a:p>
        </p:txBody>
      </p:sp>
      <p:sp>
        <p:nvSpPr>
          <p:cNvPr id="18" name="Text Box 4">
            <a:extLst>
              <a:ext uri="{FF2B5EF4-FFF2-40B4-BE49-F238E27FC236}">
                <a16:creationId xmlns:a16="http://schemas.microsoft.com/office/drawing/2014/main" id="{DB067813-BCA9-4DFC-9D0B-41136BDB5A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66092" y="2302363"/>
            <a:ext cx="456400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2800" baseline="0" dirty="0">
                <a:latin typeface="Times New Roman" panose="02020603050405020304" pitchFamily="18" charset="0"/>
              </a:rPr>
              <a:t>(Phase, Energy) - </a:t>
            </a:r>
            <a:r>
              <a:rPr lang="fr-FR" altLang="fr-FR" sz="2800" baseline="0" dirty="0" err="1">
                <a:latin typeface="Times New Roman" panose="02020603050405020304" pitchFamily="18" charset="0"/>
              </a:rPr>
              <a:t>Hamiltonian</a:t>
            </a:r>
            <a:endParaRPr lang="fr-FR" altLang="fr-FR" sz="2800" baseline="0" dirty="0">
              <a:latin typeface="Times New Roman" panose="02020603050405020304" pitchFamily="18" charset="0"/>
            </a:endParaRPr>
          </a:p>
        </p:txBody>
      </p:sp>
      <p:sp>
        <p:nvSpPr>
          <p:cNvPr id="19" name="Text Box 4">
            <a:extLst>
              <a:ext uri="{FF2B5EF4-FFF2-40B4-BE49-F238E27FC236}">
                <a16:creationId xmlns:a16="http://schemas.microsoft.com/office/drawing/2014/main" id="{2169BDDB-80AF-416B-BAB2-0773B17607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66092" y="2940538"/>
            <a:ext cx="272542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2800" baseline="0" dirty="0">
                <a:latin typeface="Times New Roman" panose="02020603050405020304" pitchFamily="18" charset="0"/>
              </a:rPr>
              <a:t>Matrix </a:t>
            </a:r>
            <a:r>
              <a:rPr lang="fr-FR" altLang="fr-FR" sz="2800" baseline="0" dirty="0" err="1">
                <a:latin typeface="Times New Roman" panose="02020603050405020304" pitchFamily="18" charset="0"/>
              </a:rPr>
              <a:t>formalism</a:t>
            </a:r>
            <a:endParaRPr lang="fr-FR" altLang="fr-FR" sz="2800" baseline="0" dirty="0">
              <a:latin typeface="Times New Roman" panose="02020603050405020304" pitchFamily="18" charset="0"/>
            </a:endParaRPr>
          </a:p>
        </p:txBody>
      </p:sp>
      <p:sp>
        <p:nvSpPr>
          <p:cNvPr id="20" name="Text Box 4">
            <a:extLst>
              <a:ext uri="{FF2B5EF4-FFF2-40B4-BE49-F238E27FC236}">
                <a16:creationId xmlns:a16="http://schemas.microsoft.com/office/drawing/2014/main" id="{FDECC752-9A1B-452D-B27C-3CA3957961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66092" y="3607288"/>
            <a:ext cx="540564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2800" baseline="0" dirty="0">
                <a:latin typeface="Times New Roman" panose="02020603050405020304" pitchFamily="18" charset="0"/>
              </a:rPr>
              <a:t>Courant-Snyder </a:t>
            </a:r>
            <a:r>
              <a:rPr lang="fr-FR" altLang="fr-FR" sz="2800" baseline="0" dirty="0" err="1">
                <a:latin typeface="Times New Roman" panose="02020603050405020304" pitchFamily="18" charset="0"/>
              </a:rPr>
              <a:t>periodic</a:t>
            </a:r>
            <a:r>
              <a:rPr lang="fr-FR" altLang="fr-FR" sz="2800" baseline="0" dirty="0">
                <a:latin typeface="Times New Roman" panose="02020603050405020304" pitchFamily="18" charset="0"/>
              </a:rPr>
              <a:t> </a:t>
            </a:r>
            <a:r>
              <a:rPr lang="fr-FR" altLang="fr-FR" sz="2800" baseline="0" dirty="0" err="1">
                <a:latin typeface="Times New Roman" panose="02020603050405020304" pitchFamily="18" charset="0"/>
              </a:rPr>
              <a:t>parameters</a:t>
            </a:r>
            <a:endParaRPr lang="fr-FR" altLang="fr-FR" sz="2800" baseline="0" dirty="0">
              <a:latin typeface="Times New Roman" panose="02020603050405020304" pitchFamily="18" charset="0"/>
            </a:endParaRPr>
          </a:p>
        </p:txBody>
      </p:sp>
      <p:sp>
        <p:nvSpPr>
          <p:cNvPr id="21" name="Text Box 4">
            <a:extLst>
              <a:ext uri="{FF2B5EF4-FFF2-40B4-BE49-F238E27FC236}">
                <a16:creationId xmlns:a16="http://schemas.microsoft.com/office/drawing/2014/main" id="{55CB7D4D-BC19-4EC8-B442-B498710872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66092" y="4321663"/>
            <a:ext cx="612590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2800" baseline="0" dirty="0">
                <a:latin typeface="Times New Roman" panose="02020603050405020304" pitchFamily="18" charset="0"/>
              </a:rPr>
              <a:t>Distribution + </a:t>
            </a:r>
            <a:r>
              <a:rPr lang="fr-FR" altLang="fr-FR" sz="2800" baseline="0" dirty="0" err="1">
                <a:latin typeface="Times New Roman" panose="02020603050405020304" pitchFamily="18" charset="0"/>
              </a:rPr>
              <a:t>momentum</a:t>
            </a:r>
            <a:r>
              <a:rPr lang="fr-FR" altLang="fr-FR" sz="2800" baseline="0" dirty="0">
                <a:latin typeface="Times New Roman" panose="02020603050405020304" pitchFamily="18" charset="0"/>
              </a:rPr>
              <a:t> (sigma, </a:t>
            </a:r>
            <a:r>
              <a:rPr lang="fr-FR" altLang="fr-FR" sz="2800" baseline="0" dirty="0" err="1">
                <a:latin typeface="Times New Roman" panose="02020603050405020304" pitchFamily="18" charset="0"/>
              </a:rPr>
              <a:t>Twiss</a:t>
            </a:r>
            <a:r>
              <a:rPr lang="fr-FR" altLang="fr-FR" sz="2800" baseline="0" dirty="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22" name="Text Box 4">
            <a:extLst>
              <a:ext uri="{FF2B5EF4-FFF2-40B4-BE49-F238E27FC236}">
                <a16:creationId xmlns:a16="http://schemas.microsoft.com/office/drawing/2014/main" id="{3BCCA6FF-69DA-4438-91D2-8E8E90EFE0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66092" y="4978888"/>
            <a:ext cx="535492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2800" baseline="0" dirty="0" err="1">
                <a:latin typeface="Times New Roman" panose="02020603050405020304" pitchFamily="18" charset="0"/>
              </a:rPr>
              <a:t>Twiss</a:t>
            </a:r>
            <a:r>
              <a:rPr lang="fr-FR" altLang="fr-FR" sz="2800" baseline="0" dirty="0">
                <a:latin typeface="Times New Roman" panose="02020603050405020304" pitchFamily="18" charset="0"/>
              </a:rPr>
              <a:t> = Courant-Snyder </a:t>
            </a:r>
            <a:r>
              <a:rPr lang="fr-FR" altLang="fr-FR" sz="2800" baseline="0" dirty="0" err="1">
                <a:latin typeface="Times New Roman" panose="02020603050405020304" pitchFamily="18" charset="0"/>
              </a:rPr>
              <a:t>parameters</a:t>
            </a:r>
            <a:endParaRPr lang="fr-FR" altLang="fr-FR" sz="2800" baseline="0" dirty="0">
              <a:latin typeface="Times New Roman" panose="02020603050405020304" pitchFamily="18" charset="0"/>
            </a:endParaRPr>
          </a:p>
        </p:txBody>
      </p:sp>
      <p:sp>
        <p:nvSpPr>
          <p:cNvPr id="23" name="Text Box 4">
            <a:extLst>
              <a:ext uri="{FF2B5EF4-FFF2-40B4-BE49-F238E27FC236}">
                <a16:creationId xmlns:a16="http://schemas.microsoft.com/office/drawing/2014/main" id="{259DD001-455F-4B98-B0B6-8C21ED650D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932" y="5652231"/>
            <a:ext cx="207620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2800" baseline="0" dirty="0" err="1">
                <a:latin typeface="Times New Roman" panose="02020603050405020304" pitchFamily="18" charset="0"/>
              </a:rPr>
              <a:t>Mismatching</a:t>
            </a:r>
            <a:endParaRPr lang="fr-FR" altLang="fr-FR" sz="2800" baseline="0" dirty="0">
              <a:latin typeface="Times New Roman" panose="02020603050405020304" pitchFamily="18" charset="0"/>
            </a:endParaRPr>
          </a:p>
        </p:txBody>
      </p:sp>
      <p:sp>
        <p:nvSpPr>
          <p:cNvPr id="24" name="Text Box 4">
            <a:extLst>
              <a:ext uri="{FF2B5EF4-FFF2-40B4-BE49-F238E27FC236}">
                <a16:creationId xmlns:a16="http://schemas.microsoft.com/office/drawing/2014/main" id="{9222693F-DE0C-4DA3-AFD0-3243335DFF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66092" y="5626588"/>
            <a:ext cx="27446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2800" baseline="0" dirty="0">
                <a:latin typeface="Times New Roman" panose="02020603050405020304" pitchFamily="18" charset="0"/>
              </a:rPr>
              <a:t>Emittance </a:t>
            </a:r>
            <a:r>
              <a:rPr lang="fr-FR" altLang="fr-FR" sz="2800" baseline="0" dirty="0" err="1">
                <a:latin typeface="Times New Roman" panose="02020603050405020304" pitchFamily="18" charset="0"/>
              </a:rPr>
              <a:t>growth</a:t>
            </a:r>
            <a:endParaRPr lang="fr-FR" altLang="fr-FR" sz="2800" baseline="0" dirty="0">
              <a:latin typeface="Times New Roman" panose="02020603050405020304" pitchFamily="18" charset="0"/>
            </a:endParaRPr>
          </a:p>
        </p:txBody>
      </p:sp>
      <p:sp>
        <p:nvSpPr>
          <p:cNvPr id="16" name="Text Box 4">
            <a:extLst>
              <a:ext uri="{FF2B5EF4-FFF2-40B4-BE49-F238E27FC236}">
                <a16:creationId xmlns:a16="http://schemas.microsoft.com/office/drawing/2014/main" id="{08D97A6E-B58B-4D84-B52A-ED7E89FA8C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66092" y="949813"/>
            <a:ext cx="462120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2800" baseline="0" dirty="0">
                <a:latin typeface="Times New Roman" panose="02020603050405020304" pitchFamily="18" charset="0"/>
              </a:rPr>
              <a:t>A 6D </a:t>
            </a:r>
            <a:r>
              <a:rPr lang="fr-FR" altLang="fr-FR" sz="2800" baseline="0" dirty="0" err="1">
                <a:latin typeface="Times New Roman" panose="02020603050405020304" pitchFamily="18" charset="0"/>
              </a:rPr>
              <a:t>vector</a:t>
            </a:r>
            <a:r>
              <a:rPr lang="fr-FR" altLang="fr-FR" sz="2800" baseline="0" dirty="0">
                <a:latin typeface="Times New Roman" panose="02020603050405020304" pitchFamily="18" charset="0"/>
              </a:rPr>
              <a:t> (position, motion)</a:t>
            </a:r>
          </a:p>
        </p:txBody>
      </p:sp>
      <p:sp>
        <p:nvSpPr>
          <p:cNvPr id="25" name="Text Box 4">
            <a:extLst>
              <a:ext uri="{FF2B5EF4-FFF2-40B4-BE49-F238E27FC236}">
                <a16:creationId xmlns:a16="http://schemas.microsoft.com/office/drawing/2014/main" id="{BB17B865-D300-407A-865D-EA35FF949A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5467" y="949813"/>
            <a:ext cx="53572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2800" baseline="0" dirty="0">
                <a:latin typeface="Times New Roman" panose="02020603050405020304" pitchFamily="18" charset="0"/>
                <a:sym typeface="Wingdings" panose="05000000000000000000" pitchFamily="2" charset="2"/>
              </a:rPr>
              <a:t></a:t>
            </a:r>
            <a:endParaRPr lang="fr-FR" altLang="fr-FR" sz="2800" baseline="0" dirty="0">
              <a:latin typeface="Times New Roman" panose="02020603050405020304" pitchFamily="18" charset="0"/>
            </a:endParaRPr>
          </a:p>
        </p:txBody>
      </p:sp>
      <p:sp>
        <p:nvSpPr>
          <p:cNvPr id="26" name="Text Box 4">
            <a:extLst>
              <a:ext uri="{FF2B5EF4-FFF2-40B4-BE49-F238E27FC236}">
                <a16:creationId xmlns:a16="http://schemas.microsoft.com/office/drawing/2014/main" id="{A8796717-3CC6-45F1-A464-A600984411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5467" y="1645138"/>
            <a:ext cx="53572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2800" baseline="0" dirty="0">
                <a:latin typeface="Times New Roman" panose="02020603050405020304" pitchFamily="18" charset="0"/>
                <a:sym typeface="Wingdings" panose="05000000000000000000" pitchFamily="2" charset="2"/>
              </a:rPr>
              <a:t></a:t>
            </a:r>
            <a:endParaRPr lang="fr-FR" altLang="fr-FR" sz="2800" baseline="0" dirty="0">
              <a:latin typeface="Times New Roman" panose="02020603050405020304" pitchFamily="18" charset="0"/>
            </a:endParaRPr>
          </a:p>
        </p:txBody>
      </p:sp>
      <p:sp>
        <p:nvSpPr>
          <p:cNvPr id="27" name="Text Box 4">
            <a:extLst>
              <a:ext uri="{FF2B5EF4-FFF2-40B4-BE49-F238E27FC236}">
                <a16:creationId xmlns:a16="http://schemas.microsoft.com/office/drawing/2014/main" id="{D9F6097C-F7B6-4734-943A-4925ABB27D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5467" y="2311888"/>
            <a:ext cx="53572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2800" baseline="0" dirty="0">
                <a:latin typeface="Times New Roman" panose="02020603050405020304" pitchFamily="18" charset="0"/>
                <a:sym typeface="Wingdings" panose="05000000000000000000" pitchFamily="2" charset="2"/>
              </a:rPr>
              <a:t></a:t>
            </a:r>
            <a:endParaRPr lang="fr-FR" altLang="fr-FR" sz="2800" baseline="0" dirty="0">
              <a:latin typeface="Times New Roman" panose="02020603050405020304" pitchFamily="18" charset="0"/>
            </a:endParaRPr>
          </a:p>
        </p:txBody>
      </p:sp>
      <p:sp>
        <p:nvSpPr>
          <p:cNvPr id="28" name="Text Box 4">
            <a:extLst>
              <a:ext uri="{FF2B5EF4-FFF2-40B4-BE49-F238E27FC236}">
                <a16:creationId xmlns:a16="http://schemas.microsoft.com/office/drawing/2014/main" id="{6D638170-BE4C-43C4-8A18-BD7668EE63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5467" y="2988163"/>
            <a:ext cx="53572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2800" baseline="0" dirty="0">
                <a:latin typeface="Times New Roman" panose="02020603050405020304" pitchFamily="18" charset="0"/>
                <a:sym typeface="Wingdings" panose="05000000000000000000" pitchFamily="2" charset="2"/>
              </a:rPr>
              <a:t></a:t>
            </a:r>
            <a:endParaRPr lang="fr-FR" altLang="fr-FR" sz="2800" baseline="0" dirty="0">
              <a:latin typeface="Times New Roman" panose="02020603050405020304" pitchFamily="18" charset="0"/>
            </a:endParaRPr>
          </a:p>
        </p:txBody>
      </p:sp>
      <p:sp>
        <p:nvSpPr>
          <p:cNvPr id="29" name="Text Box 4">
            <a:extLst>
              <a:ext uri="{FF2B5EF4-FFF2-40B4-BE49-F238E27FC236}">
                <a16:creationId xmlns:a16="http://schemas.microsoft.com/office/drawing/2014/main" id="{D2C6B55E-A955-44E4-A1CA-AD3B664FB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5467" y="3673963"/>
            <a:ext cx="53572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2800" baseline="0" dirty="0">
                <a:latin typeface="Times New Roman" panose="02020603050405020304" pitchFamily="18" charset="0"/>
                <a:sym typeface="Wingdings" panose="05000000000000000000" pitchFamily="2" charset="2"/>
              </a:rPr>
              <a:t></a:t>
            </a:r>
            <a:endParaRPr lang="fr-FR" altLang="fr-FR" sz="2800" baseline="0" dirty="0">
              <a:latin typeface="Times New Roman" panose="02020603050405020304" pitchFamily="18" charset="0"/>
            </a:endParaRPr>
          </a:p>
        </p:txBody>
      </p:sp>
      <p:sp>
        <p:nvSpPr>
          <p:cNvPr id="30" name="Text Box 4">
            <a:extLst>
              <a:ext uri="{FF2B5EF4-FFF2-40B4-BE49-F238E27FC236}">
                <a16:creationId xmlns:a16="http://schemas.microsoft.com/office/drawing/2014/main" id="{722593A8-2E5C-48C3-B6AF-B305E8FB37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5467" y="4321663"/>
            <a:ext cx="53572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2800" baseline="0" dirty="0">
                <a:latin typeface="Times New Roman" panose="02020603050405020304" pitchFamily="18" charset="0"/>
                <a:sym typeface="Wingdings" panose="05000000000000000000" pitchFamily="2" charset="2"/>
              </a:rPr>
              <a:t></a:t>
            </a:r>
            <a:endParaRPr lang="fr-FR" altLang="fr-FR" sz="2800" baseline="0" dirty="0">
              <a:latin typeface="Times New Roman" panose="02020603050405020304" pitchFamily="18" charset="0"/>
            </a:endParaRPr>
          </a:p>
        </p:txBody>
      </p:sp>
      <p:sp>
        <p:nvSpPr>
          <p:cNvPr id="31" name="Text Box 4">
            <a:extLst>
              <a:ext uri="{FF2B5EF4-FFF2-40B4-BE49-F238E27FC236}">
                <a16:creationId xmlns:a16="http://schemas.microsoft.com/office/drawing/2014/main" id="{DA0F4B4D-F781-4405-A35A-7332F829B8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5467" y="4978888"/>
            <a:ext cx="53572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2800" baseline="0" dirty="0">
                <a:latin typeface="Times New Roman" panose="02020603050405020304" pitchFamily="18" charset="0"/>
                <a:sym typeface="Wingdings" panose="05000000000000000000" pitchFamily="2" charset="2"/>
              </a:rPr>
              <a:t></a:t>
            </a:r>
            <a:endParaRPr lang="fr-FR" altLang="fr-FR" sz="2800" baseline="0" dirty="0">
              <a:latin typeface="Times New Roman" panose="02020603050405020304" pitchFamily="18" charset="0"/>
            </a:endParaRPr>
          </a:p>
        </p:txBody>
      </p:sp>
      <p:sp>
        <p:nvSpPr>
          <p:cNvPr id="32" name="Text Box 4">
            <a:extLst>
              <a:ext uri="{FF2B5EF4-FFF2-40B4-BE49-F238E27FC236}">
                <a16:creationId xmlns:a16="http://schemas.microsoft.com/office/drawing/2014/main" id="{BF8FD11E-C58C-4577-B3A3-1B2EBC5C82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5467" y="5636113"/>
            <a:ext cx="53572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2800" baseline="0" dirty="0">
                <a:latin typeface="Times New Roman" panose="02020603050405020304" pitchFamily="18" charset="0"/>
                <a:sym typeface="Wingdings" panose="05000000000000000000" pitchFamily="2" charset="2"/>
              </a:rPr>
              <a:t></a:t>
            </a:r>
            <a:endParaRPr lang="fr-FR" altLang="fr-FR" sz="2800" baseline="0" dirty="0">
              <a:latin typeface="Times New Roman" panose="02020603050405020304" pitchFamily="18" charset="0"/>
            </a:endParaRPr>
          </a:p>
        </p:txBody>
      </p:sp>
      <p:sp>
        <p:nvSpPr>
          <p:cNvPr id="33" name="Text Box 4">
            <a:extLst>
              <a:ext uri="{FF2B5EF4-FFF2-40B4-BE49-F238E27FC236}">
                <a16:creationId xmlns:a16="http://schemas.microsoft.com/office/drawing/2014/main" id="{43FAD613-2727-4619-8FE2-A9095FA6F2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28036" y="0"/>
            <a:ext cx="66396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2800" baseline="0" dirty="0">
                <a:latin typeface="Times New Roman" panose="02020603050405020304" pitchFamily="18" charset="0"/>
              </a:rPr>
              <a:t>54’</a:t>
            </a:r>
          </a:p>
        </p:txBody>
      </p:sp>
    </p:spTree>
    <p:extLst>
      <p:ext uri="{BB962C8B-B14F-4D97-AF65-F5344CB8AC3E}">
        <p14:creationId xmlns:p14="http://schemas.microsoft.com/office/powerpoint/2010/main" val="4254760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68CA5127-D105-442C-AC59-C8AAA3F505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229600" cy="77787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gain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05BB7A93-8E12-4FD3-8686-A623C03A1025}"/>
              </a:ext>
            </a:extLst>
          </p:cNvPr>
          <p:cNvGrpSpPr/>
          <p:nvPr/>
        </p:nvGrpSpPr>
        <p:grpSpPr>
          <a:xfrm>
            <a:off x="1651255" y="3442160"/>
            <a:ext cx="9901837" cy="3354294"/>
            <a:chOff x="1651255" y="3442160"/>
            <a:chExt cx="9901837" cy="3354294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E9D6F221-1A6B-46A9-9B00-36387009B419}"/>
                </a:ext>
              </a:extLst>
            </p:cNvPr>
            <p:cNvSpPr/>
            <p:nvPr/>
          </p:nvSpPr>
          <p:spPr>
            <a:xfrm>
              <a:off x="7948246" y="5917224"/>
              <a:ext cx="3604846" cy="879230"/>
            </a:xfrm>
            <a:prstGeom prst="rect">
              <a:avLst/>
            </a:prstGeom>
            <a:solidFill>
              <a:srgbClr val="99FF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highlight>
                  <a:srgbClr val="00FF00"/>
                </a:highlight>
              </a:endParaRPr>
            </a:p>
          </p:txBody>
        </p:sp>
        <p:sp>
          <p:nvSpPr>
            <p:cNvPr id="52" name="Forme libre 1">
              <a:extLst>
                <a:ext uri="{FF2B5EF4-FFF2-40B4-BE49-F238E27FC236}">
                  <a16:creationId xmlns:a16="http://schemas.microsoft.com/office/drawing/2014/main" id="{B473A726-6F02-4B89-BE02-DF9A77023B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4361" y="3745657"/>
              <a:ext cx="4654550" cy="1277937"/>
            </a:xfrm>
            <a:custGeom>
              <a:avLst/>
              <a:gdLst>
                <a:gd name="T0" fmla="*/ 0 w 4653887"/>
                <a:gd name="T1" fmla="*/ 1228359 h 1278100"/>
                <a:gd name="T2" fmla="*/ 723332 w 4653887"/>
                <a:gd name="T3" fmla="*/ 1269302 h 1278100"/>
                <a:gd name="T4" fmla="*/ 1487606 w 4653887"/>
                <a:gd name="T5" fmla="*/ 1078233 h 1278100"/>
                <a:gd name="T6" fmla="*/ 1992573 w 4653887"/>
                <a:gd name="T7" fmla="*/ 791630 h 1278100"/>
                <a:gd name="T8" fmla="*/ 2456597 w 4653887"/>
                <a:gd name="T9" fmla="*/ 505027 h 1278100"/>
                <a:gd name="T10" fmla="*/ 3125338 w 4653887"/>
                <a:gd name="T11" fmla="*/ 136538 h 1278100"/>
                <a:gd name="T12" fmla="*/ 3794078 w 4653887"/>
                <a:gd name="T13" fmla="*/ 60 h 1278100"/>
                <a:gd name="T14" fmla="*/ 4653887 w 4653887"/>
                <a:gd name="T15" fmla="*/ 122890 h 12781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653887" h="1278100">
                  <a:moveTo>
                    <a:pt x="0" y="1228359"/>
                  </a:moveTo>
                  <a:cubicBezTo>
                    <a:pt x="237699" y="1261341"/>
                    <a:pt x="475398" y="1294323"/>
                    <a:pt x="723332" y="1269302"/>
                  </a:cubicBezTo>
                  <a:cubicBezTo>
                    <a:pt x="971266" y="1244281"/>
                    <a:pt x="1276066" y="1157845"/>
                    <a:pt x="1487606" y="1078233"/>
                  </a:cubicBezTo>
                  <a:cubicBezTo>
                    <a:pt x="1699146" y="998621"/>
                    <a:pt x="1831075" y="887164"/>
                    <a:pt x="1992573" y="791630"/>
                  </a:cubicBezTo>
                  <a:cubicBezTo>
                    <a:pt x="2154071" y="696096"/>
                    <a:pt x="2267803" y="614209"/>
                    <a:pt x="2456597" y="505027"/>
                  </a:cubicBezTo>
                  <a:cubicBezTo>
                    <a:pt x="2645391" y="395845"/>
                    <a:pt x="2902425" y="220699"/>
                    <a:pt x="3125338" y="136538"/>
                  </a:cubicBezTo>
                  <a:cubicBezTo>
                    <a:pt x="3348251" y="52377"/>
                    <a:pt x="3539320" y="2335"/>
                    <a:pt x="3794078" y="60"/>
                  </a:cubicBezTo>
                  <a:cubicBezTo>
                    <a:pt x="4048836" y="-2215"/>
                    <a:pt x="4351361" y="60337"/>
                    <a:pt x="4653887" y="122890"/>
                  </a:cubicBezTo>
                </a:path>
              </a:pathLst>
            </a:cu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cxnSp>
          <p:nvCxnSpPr>
            <p:cNvPr id="53" name="Connecteur droit avec flèche 3">
              <a:extLst>
                <a:ext uri="{FF2B5EF4-FFF2-40B4-BE49-F238E27FC236}">
                  <a16:creationId xmlns:a16="http://schemas.microsoft.com/office/drawing/2014/main" id="{D14CC0C9-9029-400E-868B-A9BE8294E73A}"/>
                </a:ext>
              </a:extLst>
            </p:cNvPr>
            <p:cNvCxnSpPr>
              <a:cxnSpLocks noChangeShapeType="1"/>
              <a:endCxn id="52" idx="0"/>
            </p:cNvCxnSpPr>
            <p:nvPr/>
          </p:nvCxnSpPr>
          <p:spPr bwMode="auto">
            <a:xfrm flipH="1" flipV="1">
              <a:off x="2064361" y="4974382"/>
              <a:ext cx="2525712" cy="100965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" name="Connecteur droit avec flèche 15">
              <a:extLst>
                <a:ext uri="{FF2B5EF4-FFF2-40B4-BE49-F238E27FC236}">
                  <a16:creationId xmlns:a16="http://schemas.microsoft.com/office/drawing/2014/main" id="{F793E84B-42EE-4A33-86FA-D2273820B10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4590073" y="3869482"/>
              <a:ext cx="2101850" cy="2128837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" name="Connecteur droit avec flèche 11">
              <a:extLst>
                <a:ext uri="{FF2B5EF4-FFF2-40B4-BE49-F238E27FC236}">
                  <a16:creationId xmlns:a16="http://schemas.microsoft.com/office/drawing/2014/main" id="{F0ACD72E-0853-488C-A1C5-B434617F7353}"/>
                </a:ext>
              </a:extLst>
            </p:cNvPr>
            <p:cNvCxnSpPr>
              <a:cxnSpLocks noChangeShapeType="1"/>
              <a:stCxn id="52" idx="3"/>
              <a:endCxn id="52" idx="4"/>
            </p:cNvCxnSpPr>
            <p:nvPr/>
          </p:nvCxnSpPr>
          <p:spPr bwMode="auto">
            <a:xfrm flipV="1">
              <a:off x="4058261" y="4250482"/>
              <a:ext cx="463550" cy="287337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6" name="Connecteur droit avec flèche 19">
              <a:extLst>
                <a:ext uri="{FF2B5EF4-FFF2-40B4-BE49-F238E27FC236}">
                  <a16:creationId xmlns:a16="http://schemas.microsoft.com/office/drawing/2014/main" id="{5A441737-C781-4BD1-B4B5-87D7F204C1B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4085248" y="4510832"/>
              <a:ext cx="504825" cy="147320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7" name="Ellipse 14">
              <a:extLst>
                <a:ext uri="{FF2B5EF4-FFF2-40B4-BE49-F238E27FC236}">
                  <a16:creationId xmlns:a16="http://schemas.microsoft.com/office/drawing/2014/main" id="{6BB4A0C2-FB6D-40AD-B8FD-CC5B8B08DF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0386" y="4920407"/>
              <a:ext cx="109537" cy="107950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58" name="Ellipse 26">
              <a:extLst>
                <a:ext uri="{FF2B5EF4-FFF2-40B4-BE49-F238E27FC236}">
                  <a16:creationId xmlns:a16="http://schemas.microsoft.com/office/drawing/2014/main" id="{0CC7AAC9-9B81-4935-998E-F2A527424E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36361" y="3813919"/>
              <a:ext cx="109537" cy="107950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59" name="Ellipse 27">
              <a:extLst>
                <a:ext uri="{FF2B5EF4-FFF2-40B4-BE49-F238E27FC236}">
                  <a16:creationId xmlns:a16="http://schemas.microsoft.com/office/drawing/2014/main" id="{D835659E-7817-428D-A372-A700AFD01D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3973" y="4455269"/>
              <a:ext cx="109538" cy="107950"/>
            </a:xfrm>
            <a:prstGeom prst="ellipse">
              <a:avLst/>
            </a:prstGeom>
            <a:solidFill>
              <a:srgbClr val="0099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ZoneTexte 64">
                  <a:extLst>
                    <a:ext uri="{FF2B5EF4-FFF2-40B4-BE49-F238E27FC236}">
                      <a16:creationId xmlns:a16="http://schemas.microsoft.com/office/drawing/2014/main" id="{F32155CA-8FBF-49A2-AF30-8EB30651A7A0}"/>
                    </a:ext>
                  </a:extLst>
                </p:cNvPr>
                <p:cNvSpPr txBox="1"/>
                <p:nvPr/>
              </p:nvSpPr>
              <p:spPr>
                <a:xfrm>
                  <a:off x="2521693" y="6061532"/>
                  <a:ext cx="4417171" cy="58695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fr-FR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fr-FR" sz="24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</m:t>
                      </m:r>
                      <m:d>
                        <m:dPr>
                          <m:ctrlPr>
                            <a:rPr lang="fr-FR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fr-F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fr-FR" sz="2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fr-FR" sz="2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acc>
                          <m:r>
                            <a:rPr lang="fr-FR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acc>
                            <m:accPr>
                              <m:chr m:val="⃗"/>
                              <m:ctrlPr>
                                <a:rPr lang="fr-F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fr-FR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fr-FR" sz="2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acc>
                        </m:e>
                      </m:d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a14:m>
                  <a:r>
                    <a:rPr lang="fr-FR" sz="2400" dirty="0">
                      <a:ea typeface="Cambria Math" panose="020405030504060302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nary>
                        <m:naryPr>
                          <m:limLoc m:val="undOvr"/>
                          <m:ctrlP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acc>
                            <m:accPr>
                              <m:chr m:val="⃗"/>
                              <m:ctrlPr>
                                <a:rPr lang="fr-F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fr-FR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fr-FR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acc>
                        </m:sub>
                        <m:sup>
                          <m:acc>
                            <m:accPr>
                              <m:chr m:val="⃗"/>
                              <m:ctrlPr>
                                <a:rPr lang="fr-F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fr-FR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fr-FR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acc>
                        </m:sup>
                        <m:e>
                          <m:acc>
                            <m:accPr>
                              <m:chr m:val="⃗"/>
                              <m:ctrlPr>
                                <a:rPr lang="fr-FR" sz="24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24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</m:e>
                      </m:nary>
                      <m:d>
                        <m:dPr>
                          <m:ctrlP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fr-F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</m:acc>
                          <m:r>
                            <a:rPr lang="fr-FR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fr-FR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fr-FR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acc>
                        <m:accPr>
                          <m:chr m:val="⃗"/>
                          <m:ctrlPr>
                            <a:rPr lang="fr-FR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</m:acc>
                    </m:oMath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65" name="ZoneTexte 64">
                  <a:extLst>
                    <a:ext uri="{FF2B5EF4-FFF2-40B4-BE49-F238E27FC236}">
                      <a16:creationId xmlns:a16="http://schemas.microsoft.com/office/drawing/2014/main" id="{F32155CA-8FBF-49A2-AF30-8EB30651A7A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21693" y="6061532"/>
                  <a:ext cx="4417171" cy="586956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ZoneTexte 65">
                  <a:extLst>
                    <a:ext uri="{FF2B5EF4-FFF2-40B4-BE49-F238E27FC236}">
                      <a16:creationId xmlns:a16="http://schemas.microsoft.com/office/drawing/2014/main" id="{5C332B14-54C0-4E1A-9B97-71AAAC9D3C3D}"/>
                    </a:ext>
                  </a:extLst>
                </p:cNvPr>
                <p:cNvSpPr txBox="1"/>
                <p:nvPr/>
              </p:nvSpPr>
              <p:spPr>
                <a:xfrm>
                  <a:off x="1651255" y="3608477"/>
                  <a:ext cx="981487" cy="72853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acc>
                              <m:accPr>
                                <m:chr m:val="⃗"/>
                                <m:ctrlPr>
                                  <a:rPr lang="fr-FR" sz="240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240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</m:acc>
                          </m:num>
                          <m:den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66" name="ZoneTexte 65">
                  <a:extLst>
                    <a:ext uri="{FF2B5EF4-FFF2-40B4-BE49-F238E27FC236}">
                      <a16:creationId xmlns:a16="http://schemas.microsoft.com/office/drawing/2014/main" id="{5C332B14-54C0-4E1A-9B97-71AAAC9D3C3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51255" y="3608477"/>
                  <a:ext cx="981487" cy="728533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7" name="ZoneTexte 66">
                  <a:extLst>
                    <a:ext uri="{FF2B5EF4-FFF2-40B4-BE49-F238E27FC236}">
                      <a16:creationId xmlns:a16="http://schemas.microsoft.com/office/drawing/2014/main" id="{3EF848EC-3EB2-460C-A23E-D7F0A8204C27}"/>
                    </a:ext>
                  </a:extLst>
                </p:cNvPr>
                <p:cNvSpPr txBox="1"/>
                <p:nvPr/>
              </p:nvSpPr>
              <p:spPr>
                <a:xfrm>
                  <a:off x="1734284" y="4998399"/>
                  <a:ext cx="613263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2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24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fr-FR" sz="24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67" name="ZoneTexte 66">
                  <a:extLst>
                    <a:ext uri="{FF2B5EF4-FFF2-40B4-BE49-F238E27FC236}">
                      <a16:creationId xmlns:a16="http://schemas.microsoft.com/office/drawing/2014/main" id="{3EF848EC-3EB2-460C-A23E-D7F0A8204C2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34284" y="4998399"/>
                  <a:ext cx="613263" cy="461665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8" name="ZoneTexte 67">
                  <a:extLst>
                    <a:ext uri="{FF2B5EF4-FFF2-40B4-BE49-F238E27FC236}">
                      <a16:creationId xmlns:a16="http://schemas.microsoft.com/office/drawing/2014/main" id="{4CF5316A-EADE-4231-9030-F165347EC0E6}"/>
                    </a:ext>
                  </a:extLst>
                </p:cNvPr>
                <p:cNvSpPr txBox="1"/>
                <p:nvPr/>
              </p:nvSpPr>
              <p:spPr>
                <a:xfrm>
                  <a:off x="6640392" y="3442160"/>
                  <a:ext cx="613263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2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24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fr-FR" sz="24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68" name="ZoneTexte 67">
                  <a:extLst>
                    <a:ext uri="{FF2B5EF4-FFF2-40B4-BE49-F238E27FC236}">
                      <a16:creationId xmlns:a16="http://schemas.microsoft.com/office/drawing/2014/main" id="{4CF5316A-EADE-4231-9030-F165347EC0E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40392" y="3442160"/>
                  <a:ext cx="613263" cy="461665"/>
                </a:xfrm>
                <a:prstGeom prst="rect">
                  <a:avLst/>
                </a:prstGeom>
                <a:blipFill>
                  <a:blip r:embed="rId6"/>
                  <a:stretch>
                    <a:fillRect b="-1333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" name="ZoneTexte 68">
                  <a:extLst>
                    <a:ext uri="{FF2B5EF4-FFF2-40B4-BE49-F238E27FC236}">
                      <a16:creationId xmlns:a16="http://schemas.microsoft.com/office/drawing/2014/main" id="{49FAAFFD-5EB6-4C38-AA30-F9D1395C8A7F}"/>
                    </a:ext>
                  </a:extLst>
                </p:cNvPr>
                <p:cNvSpPr txBox="1"/>
                <p:nvPr/>
              </p:nvSpPr>
              <p:spPr>
                <a:xfrm>
                  <a:off x="3976323" y="4391729"/>
                  <a:ext cx="613263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2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</m:acc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69" name="ZoneTexte 68">
                  <a:extLst>
                    <a:ext uri="{FF2B5EF4-FFF2-40B4-BE49-F238E27FC236}">
                      <a16:creationId xmlns:a16="http://schemas.microsoft.com/office/drawing/2014/main" id="{49FAAFFD-5EB6-4C38-AA30-F9D1395C8A7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76323" y="4391729"/>
                  <a:ext cx="613263" cy="461665"/>
                </a:xfrm>
                <a:prstGeom prst="rect">
                  <a:avLst/>
                </a:prstGeom>
                <a:blipFill>
                  <a:blip r:embed="rId7"/>
                  <a:stretch>
                    <a:fillRect t="-19737" r="-38614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ZoneTexte 69">
                  <a:extLst>
                    <a:ext uri="{FF2B5EF4-FFF2-40B4-BE49-F238E27FC236}">
                      <a16:creationId xmlns:a16="http://schemas.microsoft.com/office/drawing/2014/main" id="{5627E501-E776-4936-ACA5-4BCEC4836BE5}"/>
                    </a:ext>
                  </a:extLst>
                </p:cNvPr>
                <p:cNvSpPr txBox="1"/>
                <p:nvPr/>
              </p:nvSpPr>
              <p:spPr>
                <a:xfrm>
                  <a:off x="3853231" y="3899360"/>
                  <a:ext cx="613263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acc>
                          <m:accPr>
                            <m:chr m:val="⃗"/>
                            <m:ctrlPr>
                              <a:rPr lang="fr-FR" sz="2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</m:acc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70" name="ZoneTexte 69">
                  <a:extLst>
                    <a:ext uri="{FF2B5EF4-FFF2-40B4-BE49-F238E27FC236}">
                      <a16:creationId xmlns:a16="http://schemas.microsoft.com/office/drawing/2014/main" id="{5627E501-E776-4936-ACA5-4BCEC4836BE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53231" y="3899360"/>
                  <a:ext cx="613263" cy="461665"/>
                </a:xfrm>
                <a:prstGeom prst="rect">
                  <a:avLst/>
                </a:prstGeom>
                <a:blipFill>
                  <a:blip r:embed="rId8"/>
                  <a:stretch>
                    <a:fillRect t="-20000" r="-53465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2" name="Text Box 5">
              <a:extLst>
                <a:ext uri="{FF2B5EF4-FFF2-40B4-BE49-F238E27FC236}">
                  <a16:creationId xmlns:a16="http://schemas.microsoft.com/office/drawing/2014/main" id="{610E19D1-A09A-48DA-925A-0DE9B69AA5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65830" y="5957278"/>
              <a:ext cx="3568945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en-US" dirty="0"/>
                <a:t>The energy gain is the path integral of the electric field</a:t>
              </a:r>
            </a:p>
          </p:txBody>
        </p:sp>
        <p:sp>
          <p:nvSpPr>
            <p:cNvPr id="73" name="Text Box 5">
              <a:extLst>
                <a:ext uri="{FF2B5EF4-FFF2-40B4-BE49-F238E27FC236}">
                  <a16:creationId xmlns:a16="http://schemas.microsoft.com/office/drawing/2014/main" id="{2E125740-25DE-4EEB-BEEA-06E93EE1FC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27277" y="6159501"/>
              <a:ext cx="659423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en-US" dirty="0">
                  <a:sym typeface="Symbol" pitchFamily="18" charset="2"/>
                </a:rPr>
                <a:t></a:t>
              </a:r>
              <a:endParaRPr lang="en-US" altLang="en-US" dirty="0"/>
            </a:p>
          </p:txBody>
        </p:sp>
      </p:grpSp>
      <p:grpSp>
        <p:nvGrpSpPr>
          <p:cNvPr id="2" name="Groupe 1">
            <a:extLst>
              <a:ext uri="{FF2B5EF4-FFF2-40B4-BE49-F238E27FC236}">
                <a16:creationId xmlns:a16="http://schemas.microsoft.com/office/drawing/2014/main" id="{2A14E52C-4867-480F-82B4-178B51FAE3CC}"/>
              </a:ext>
            </a:extLst>
          </p:cNvPr>
          <p:cNvGrpSpPr/>
          <p:nvPr/>
        </p:nvGrpSpPr>
        <p:grpSpPr>
          <a:xfrm>
            <a:off x="457200" y="786189"/>
            <a:ext cx="11628168" cy="2581265"/>
            <a:chOff x="457200" y="786189"/>
            <a:chExt cx="11628168" cy="2581265"/>
          </a:xfrm>
        </p:grpSpPr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0EE3607E-92EF-41BB-A304-86E89EA28FA6}"/>
                </a:ext>
              </a:extLst>
            </p:cNvPr>
            <p:cNvSpPr/>
            <p:nvPr/>
          </p:nvSpPr>
          <p:spPr>
            <a:xfrm>
              <a:off x="7948246" y="2488224"/>
              <a:ext cx="3604846" cy="879230"/>
            </a:xfrm>
            <a:prstGeom prst="rect">
              <a:avLst/>
            </a:prstGeom>
            <a:solidFill>
              <a:srgbClr val="99FF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highlight>
                  <a:srgbClr val="00FF00"/>
                </a:highlight>
              </a:endParaRPr>
            </a:p>
          </p:txBody>
        </p:sp>
        <p:sp>
          <p:nvSpPr>
            <p:cNvPr id="35" name="Text Box 5">
              <a:extLst>
                <a:ext uri="{FF2B5EF4-FFF2-40B4-BE49-F238E27FC236}">
                  <a16:creationId xmlns:a16="http://schemas.microsoft.com/office/drawing/2014/main" id="{D4EF281B-7211-4CBF-90DD-5E642EB328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7200" y="786189"/>
              <a:ext cx="71628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en-US" dirty="0"/>
                <a:t>The energy evolution with time </a:t>
              </a:r>
              <a:r>
                <a:rPr lang="en-US" altLang="en-US" b="1" i="1" dirty="0">
                  <a:solidFill>
                    <a:srgbClr val="FF0000"/>
                  </a:solidFill>
                </a:rPr>
                <a:t>t</a:t>
              </a:r>
              <a:r>
                <a:rPr lang="en-US" altLang="en-US" b="1" dirty="0"/>
                <a:t> </a:t>
              </a:r>
              <a:r>
                <a:rPr lang="en-US" altLang="en-US" dirty="0"/>
                <a:t>is :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ZoneTexte 40">
                  <a:extLst>
                    <a:ext uri="{FF2B5EF4-FFF2-40B4-BE49-F238E27FC236}">
                      <a16:creationId xmlns:a16="http://schemas.microsoft.com/office/drawing/2014/main" id="{B9BB757B-75CF-47FB-AD6B-1836EFBCD692}"/>
                    </a:ext>
                  </a:extLst>
                </p:cNvPr>
                <p:cNvSpPr txBox="1"/>
                <p:nvPr/>
              </p:nvSpPr>
              <p:spPr>
                <a:xfrm>
                  <a:off x="1545747" y="1287308"/>
                  <a:ext cx="6134372" cy="78656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sz="24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𝑊</m:t>
                            </m:r>
                          </m:num>
                          <m:den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acc>
                              <m:accPr>
                                <m:chr m:val="⃗"/>
                                <m:ctrlPr>
                                  <a:rPr lang="fr-FR" sz="2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2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acc>
                          </m:num>
                          <m:den>
                            <m: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𝑊</m:t>
                            </m:r>
                          </m:den>
                        </m:f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f>
                          <m:f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acc>
                              <m:accPr>
                                <m:chr m:val="⃗"/>
                                <m:ctrlPr>
                                  <a:rPr lang="fr-FR" sz="2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2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acc>
                          </m:num>
                          <m:den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fr-FR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  <m:sSup>
                          <m:sSupPr>
                            <m:ctrlPr>
                              <a:rPr lang="fr-FR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r>
                              <a:rPr lang="fr-FR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fr-FR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  <m:acc>
                              <m:accPr>
                                <m:chr m:val="⃗"/>
                                <m:ctrlPr>
                                  <a:rPr lang="fr-FR" sz="240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24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</m:acc>
                          </m:num>
                          <m:den>
                            <m:r>
                              <a:rPr lang="fr-F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  <m:sSup>
                              <m:sSup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fr-FR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r>
                          <a:rPr lang="fr-FR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d>
                          <m:d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fr-FR" sz="2400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2400" b="0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</m:acc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acc>
                              <m:accPr>
                                <m:chr m:val="⃗"/>
                                <m:ctrlPr>
                                  <a:rPr lang="fr-FR" sz="240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24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</m:acc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×</m:t>
                            </m:r>
                            <m:acc>
                              <m:accPr>
                                <m:chr m:val="⃗"/>
                                <m:ctrlPr>
                                  <a:rPr lang="fr-FR" sz="2400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2400" b="0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</m:acc>
                          </m:e>
                        </m:d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p>
                          <m:sSup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41" name="ZoneTexte 40">
                  <a:extLst>
                    <a:ext uri="{FF2B5EF4-FFF2-40B4-BE49-F238E27FC236}">
                      <a16:creationId xmlns:a16="http://schemas.microsoft.com/office/drawing/2014/main" id="{B9BB757B-75CF-47FB-AD6B-1836EFBCD69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45747" y="1287308"/>
                  <a:ext cx="6134372" cy="78656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ZoneTexte 41">
                  <a:extLst>
                    <a:ext uri="{FF2B5EF4-FFF2-40B4-BE49-F238E27FC236}">
                      <a16:creationId xmlns:a16="http://schemas.microsoft.com/office/drawing/2014/main" id="{4EF70D50-7468-4B54-8183-8D172BFB1976}"/>
                    </a:ext>
                  </a:extLst>
                </p:cNvPr>
                <p:cNvSpPr txBox="1"/>
                <p:nvPr/>
              </p:nvSpPr>
              <p:spPr>
                <a:xfrm>
                  <a:off x="3822955" y="2043445"/>
                  <a:ext cx="3470887" cy="55271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d>
                          <m:dPr>
                            <m:ctrlP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fr-FR" sz="2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2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</m:acc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acc>
                              <m:accPr>
                                <m:chr m:val="⃗"/>
                                <m:ctrlPr>
                                  <a:rPr lang="fr-FR" sz="24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24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</m:acc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acc>
                              <m:accPr>
                                <m:chr m:val="⃗"/>
                                <m:ctrlPr>
                                  <a:rPr lang="fr-FR" sz="2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2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</m:acc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d>
                              <m:d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acc>
                                  <m:accPr>
                                    <m:chr m:val="⃗"/>
                                    <m:ctrlPr>
                                      <a:rPr lang="fr-FR" sz="24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sz="2400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</m:acc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sz="2400" i="1" smtClean="0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sz="2400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</m:acc>
                              </m:e>
                            </m:d>
                          </m:e>
                        </m:d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42" name="ZoneTexte 41">
                  <a:extLst>
                    <a:ext uri="{FF2B5EF4-FFF2-40B4-BE49-F238E27FC236}">
                      <a16:creationId xmlns:a16="http://schemas.microsoft.com/office/drawing/2014/main" id="{4EF70D50-7468-4B54-8183-8D172BFB197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22955" y="2043445"/>
                  <a:ext cx="3470887" cy="552715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ZoneTexte 42">
                  <a:extLst>
                    <a:ext uri="{FF2B5EF4-FFF2-40B4-BE49-F238E27FC236}">
                      <a16:creationId xmlns:a16="http://schemas.microsoft.com/office/drawing/2014/main" id="{98400323-8859-461C-A3D5-896233CAED97}"/>
                    </a:ext>
                  </a:extLst>
                </p:cNvPr>
                <p:cNvSpPr txBox="1"/>
                <p:nvPr/>
              </p:nvSpPr>
              <p:spPr>
                <a:xfrm>
                  <a:off x="3884501" y="2658907"/>
                  <a:ext cx="1770293" cy="4140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a14:m>
                  <a:r>
                    <a:rPr lang="fr-FR" sz="2400" dirty="0">
                      <a:solidFill>
                        <a:srgbClr val="00B050"/>
                      </a:solidFill>
                      <a:ea typeface="Cambria Math" panose="02040503050406030204" pitchFamily="18" charset="0"/>
                    </a:rPr>
                    <a:t>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fr-FR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</m:oMath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43" name="ZoneTexte 42">
                  <a:extLst>
                    <a:ext uri="{FF2B5EF4-FFF2-40B4-BE49-F238E27FC236}">
                      <a16:creationId xmlns:a16="http://schemas.microsoft.com/office/drawing/2014/main" id="{98400323-8859-461C-A3D5-896233CAED9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84501" y="2658907"/>
                  <a:ext cx="1770293" cy="414088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" name="Connecteur droit 4">
              <a:extLst>
                <a:ext uri="{FF2B5EF4-FFF2-40B4-BE49-F238E27FC236}">
                  <a16:creationId xmlns:a16="http://schemas.microsoft.com/office/drawing/2014/main" id="{7E14C7F3-28A2-4E42-B3C7-ACAD694F92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14800" y="1855177"/>
              <a:ext cx="527538" cy="1934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E9647ED8-2B64-432A-AD35-A7F2FDF0280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67552" y="1424355"/>
              <a:ext cx="527538" cy="1934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7797AE8D-7C1B-49E9-B0B3-F31B701B17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88824" y="1529861"/>
              <a:ext cx="360484" cy="29014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949533AA-4677-43DF-8D4C-BB490E929BA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54416" y="1758461"/>
              <a:ext cx="360484" cy="29014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ZoneTexte 47">
                  <a:extLst>
                    <a:ext uri="{FF2B5EF4-FFF2-40B4-BE49-F238E27FC236}">
                      <a16:creationId xmlns:a16="http://schemas.microsoft.com/office/drawing/2014/main" id="{0F626DF3-A3EC-48ED-9E53-17DFAEC8DA78}"/>
                    </a:ext>
                  </a:extLst>
                </p:cNvPr>
                <p:cNvSpPr txBox="1"/>
                <p:nvPr/>
              </p:nvSpPr>
              <p:spPr>
                <a:xfrm rot="3316331">
                  <a:off x="5715036" y="2406100"/>
                  <a:ext cx="826124" cy="36933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48" name="ZoneTexte 47">
                  <a:extLst>
                    <a:ext uri="{FF2B5EF4-FFF2-40B4-BE49-F238E27FC236}">
                      <a16:creationId xmlns:a16="http://schemas.microsoft.com/office/drawing/2014/main" id="{0F626DF3-A3EC-48ED-9E53-17DFAEC8DA7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3316331">
                  <a:off x="5715036" y="2406100"/>
                  <a:ext cx="826124" cy="369332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0" name="Text Box 5">
              <a:extLst>
                <a:ext uri="{FF2B5EF4-FFF2-40B4-BE49-F238E27FC236}">
                  <a16:creationId xmlns:a16="http://schemas.microsoft.com/office/drawing/2014/main" id="{72A5C916-A5E9-4EA0-A192-8F970A8F87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27277" y="2633785"/>
              <a:ext cx="659423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en-US" dirty="0">
                  <a:sym typeface="Symbol" pitchFamily="18" charset="2"/>
                </a:rPr>
                <a:t></a:t>
              </a:r>
              <a:endParaRPr lang="en-US" altLang="en-US" dirty="0"/>
            </a:p>
          </p:txBody>
        </p:sp>
        <p:sp>
          <p:nvSpPr>
            <p:cNvPr id="64" name="Text Box 5">
              <a:extLst>
                <a:ext uri="{FF2B5EF4-FFF2-40B4-BE49-F238E27FC236}">
                  <a16:creationId xmlns:a16="http://schemas.microsoft.com/office/drawing/2014/main" id="{70F6C943-32C4-4A93-805D-15A9F937F2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65830" y="2484315"/>
              <a:ext cx="3626095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en-US" dirty="0"/>
                <a:t>Only the electric field gives (kinetic) energy to the beam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ZoneTexte 31">
                  <a:extLst>
                    <a:ext uri="{FF2B5EF4-FFF2-40B4-BE49-F238E27FC236}">
                      <a16:creationId xmlns:a16="http://schemas.microsoft.com/office/drawing/2014/main" id="{5F6BCCB3-D712-469D-8A10-8FF39E4023B9}"/>
                    </a:ext>
                  </a:extLst>
                </p:cNvPr>
                <p:cNvSpPr txBox="1"/>
                <p:nvPr/>
              </p:nvSpPr>
              <p:spPr>
                <a:xfrm>
                  <a:off x="8421994" y="880141"/>
                  <a:ext cx="3663374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</m:e>
                              <m:sup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sSup>
                              <m:sSup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  <m:sSup>
                                      <m:sSupPr>
                                        <m:ctrlPr>
                                          <a:rPr lang="fr-FR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sz="2400" i="1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e>
                                      <m:sup>
                                        <m:r>
                                          <a:rPr lang="fr-FR" sz="2400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d>
                              </m:e>
                              <m:sup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d>
                              <m:d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acc>
                                  <m:accPr>
                                    <m:chr m:val="⃗"/>
                                    <m:ctrlPr>
                                      <a:rPr lang="fr-FR" sz="2400" b="1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sz="2400" b="1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𝒑</m:t>
                                    </m:r>
                                  </m:e>
                                </m:acc>
                                <m:r>
                                  <a:rPr lang="fr-FR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fr-FR" sz="2400" b="1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sz="2400" b="1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𝒑</m:t>
                                    </m:r>
                                  </m:e>
                                </m:acc>
                              </m:e>
                            </m:d>
                            <m:sSup>
                              <m:sSupPr>
                                <m:ctrlPr>
                                  <a:rPr lang="fr-FR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32" name="ZoneTexte 31">
                  <a:extLst>
                    <a:ext uri="{FF2B5EF4-FFF2-40B4-BE49-F238E27FC236}">
                      <a16:creationId xmlns:a16="http://schemas.microsoft.com/office/drawing/2014/main" id="{5F6BCCB3-D712-469D-8A10-8FF39E4023B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21994" y="880141"/>
                  <a:ext cx="3663374" cy="369332"/>
                </a:xfrm>
                <a:prstGeom prst="rect">
                  <a:avLst/>
                </a:prstGeom>
                <a:blipFill>
                  <a:blip r:embed="rId13"/>
                  <a:stretch>
                    <a:fillRect b="-2623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3" name="ZoneTexte 32">
            <a:extLst>
              <a:ext uri="{FF2B5EF4-FFF2-40B4-BE49-F238E27FC236}">
                <a16:creationId xmlns:a16="http://schemas.microsoft.com/office/drawing/2014/main" id="{F20A4A98-9DC7-494A-B492-2EC45F50AFCD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6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D9169FB0-EA98-4926-9E4C-ADDC861AC1E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01388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7F3EB65F-7257-4691-9658-72721989C5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433147" y="2982924"/>
            <a:ext cx="9537566" cy="77787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altLang="fr-FR" sz="40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Particle</a:t>
            </a:r>
            <a:r>
              <a:rPr lang="fr-FR" altLang="fr-FR" sz="40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40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accelerator</a:t>
            </a:r>
            <a:endParaRPr lang="fr-FR" altLang="fr-FR" sz="40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3F6C10E-0A91-4CE6-989C-702877119B20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7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82FDA88-9225-4810-872C-AFCC5C6FB3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  <p:sp>
        <p:nvSpPr>
          <p:cNvPr id="5" name="Text Box 4">
            <a:extLst>
              <a:ext uri="{FF2B5EF4-FFF2-40B4-BE49-F238E27FC236}">
                <a16:creationId xmlns:a16="http://schemas.microsoft.com/office/drawing/2014/main" id="{9E646EEC-C18F-427B-A396-6AED0C303C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07572" y="0"/>
            <a:ext cx="48442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2800" baseline="0" dirty="0">
                <a:latin typeface="Times New Roman" panose="02020603050405020304" pitchFamily="18" charset="0"/>
              </a:rPr>
              <a:t>4’</a:t>
            </a:r>
          </a:p>
        </p:txBody>
      </p:sp>
    </p:spTree>
    <p:extLst>
      <p:ext uri="{BB962C8B-B14F-4D97-AF65-F5344CB8AC3E}">
        <p14:creationId xmlns:p14="http://schemas.microsoft.com/office/powerpoint/2010/main" val="24210968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D6283C91-DB92-4239-82C8-507684104026}"/>
              </a:ext>
            </a:extLst>
          </p:cNvPr>
          <p:cNvSpPr/>
          <p:nvPr/>
        </p:nvSpPr>
        <p:spPr>
          <a:xfrm>
            <a:off x="5311935" y="2118948"/>
            <a:ext cx="3270740" cy="404444"/>
          </a:xfrm>
          <a:prstGeom prst="rect">
            <a:avLst/>
          </a:prstGeom>
          <a:solidFill>
            <a:srgbClr val="99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A20E99C-5063-4B03-B3B7-DD33046209FB}"/>
              </a:ext>
            </a:extLst>
          </p:cNvPr>
          <p:cNvSpPr/>
          <p:nvPr/>
        </p:nvSpPr>
        <p:spPr>
          <a:xfrm>
            <a:off x="4713713" y="4240826"/>
            <a:ext cx="2628901" cy="404444"/>
          </a:xfrm>
          <a:prstGeom prst="rect">
            <a:avLst/>
          </a:prstGeom>
          <a:solidFill>
            <a:srgbClr val="99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46" name="Rectangle 2">
            <a:extLst>
              <a:ext uri="{FF2B5EF4-FFF2-40B4-BE49-F238E27FC236}">
                <a16:creationId xmlns:a16="http://schemas.microsoft.com/office/drawing/2014/main" id="{68CA5127-D105-442C-AC59-C8AAA3F505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229600" cy="77787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altLang="fr-FR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Acceleration</a:t>
            </a:r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fr-FR" altLang="fr-FR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deviation</a:t>
            </a:r>
            <a:endParaRPr lang="fr-FR" altLang="fr-FR" sz="36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Text Box 16">
            <a:extLst>
              <a:ext uri="{FF2B5EF4-FFF2-40B4-BE49-F238E27FC236}">
                <a16:creationId xmlns:a16="http://schemas.microsoft.com/office/drawing/2014/main" id="{945429DF-AECE-4BF8-9F1C-7E1CC0B058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013" y="2066195"/>
            <a:ext cx="873723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fr-FR" altLang="fr-FR" sz="2400" b="1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Acceleration</a:t>
            </a:r>
            <a:r>
              <a:rPr lang="fr-FR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2400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FR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2400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produced</a:t>
            </a:r>
            <a:r>
              <a:rPr lang="fr-FR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FR" altLang="fr-FR" sz="2400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generaly</a:t>
            </a:r>
            <a:r>
              <a:rPr lang="fr-FR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by time </a:t>
            </a:r>
            <a:r>
              <a:rPr lang="fr-FR" altLang="fr-FR" sz="2400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var</a:t>
            </a:r>
            <a:r>
              <a:rPr lang="fr-FR" altLang="fr-F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ying</a:t>
            </a:r>
            <a:r>
              <a:rPr lang="fr-FR" alt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electric</a:t>
            </a:r>
            <a:r>
              <a:rPr lang="fr-FR" alt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endParaRPr lang="fr-FR" altLang="fr-FR" sz="2400" baseline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Text Box 16">
            <a:extLst>
              <a:ext uri="{FF2B5EF4-FFF2-40B4-BE49-F238E27FC236}">
                <a16:creationId xmlns:a16="http://schemas.microsoft.com/office/drawing/2014/main" id="{26BECB02-A877-4FAE-9A88-FCFA9669AE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013" y="4196865"/>
            <a:ext cx="75502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fr-FR" altLang="fr-FR" sz="2400" b="1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Guiding</a:t>
            </a:r>
            <a:r>
              <a:rPr lang="fr-FR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2400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FR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2400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produced</a:t>
            </a:r>
            <a:r>
              <a:rPr lang="fr-FR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FR" altLang="fr-FR" sz="2400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generaly</a:t>
            </a:r>
            <a:r>
              <a:rPr lang="fr-FR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by </a:t>
            </a:r>
            <a:r>
              <a:rPr lang="fr-FR" altLang="fr-FR" sz="2400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static</a:t>
            </a:r>
            <a:r>
              <a:rPr lang="fr-FR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2400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magnetic</a:t>
            </a:r>
            <a:r>
              <a:rPr lang="fr-FR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endParaRPr lang="fr-FR" altLang="fr-FR" sz="2400" baseline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Text Box 16">
            <a:extLst>
              <a:ext uri="{FF2B5EF4-FFF2-40B4-BE49-F238E27FC236}">
                <a16:creationId xmlns:a16="http://schemas.microsoft.com/office/drawing/2014/main" id="{805FDA60-B9F2-4752-BB1D-090A3A587C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0198" y="2505811"/>
            <a:ext cx="9036171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l">
              <a:buFontTx/>
              <a:buChar char="-"/>
            </a:pPr>
            <a:r>
              <a:rPr lang="fr-FR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RF </a:t>
            </a:r>
            <a:r>
              <a:rPr lang="fr-FR" altLang="fr-FR" sz="2400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cavities</a:t>
            </a:r>
            <a:endParaRPr lang="fr-FR" altLang="fr-FR" sz="2400" baseline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Tx/>
              <a:buChar char="-"/>
            </a:pPr>
            <a:r>
              <a:rPr lang="fr-FR" alt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Plasma</a:t>
            </a:r>
          </a:p>
          <a:p>
            <a:pPr marL="342900" indent="-342900" algn="l">
              <a:buFontTx/>
              <a:buChar char="-"/>
            </a:pPr>
            <a:r>
              <a:rPr lang="fr-FR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</a:t>
            </a:r>
            <a:r>
              <a:rPr lang="fr-FR" alt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eption @ </a:t>
            </a:r>
            <a:r>
              <a:rPr lang="fr-FR" altLang="fr-F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low</a:t>
            </a:r>
            <a:r>
              <a:rPr lang="fr-FR" alt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r>
              <a:rPr lang="fr-FR" alt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fr-FR" altLang="fr-FR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Electrostatic</a:t>
            </a:r>
            <a:r>
              <a:rPr lang="fr-FR" alt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FR" altLang="fr-FR" sz="2400" baseline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Text Box 16">
            <a:extLst>
              <a:ext uri="{FF2B5EF4-FFF2-40B4-BE49-F238E27FC236}">
                <a16:creationId xmlns:a16="http://schemas.microsoft.com/office/drawing/2014/main" id="{696864CB-1C0D-4A01-B36D-87BA4DDF8B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0198" y="4777158"/>
            <a:ext cx="7603025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l">
              <a:buFontTx/>
              <a:buChar char="-"/>
            </a:pPr>
            <a:r>
              <a:rPr lang="fr-FR" altLang="fr-FR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Deviation</a:t>
            </a:r>
            <a:r>
              <a:rPr lang="fr-FR" alt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FR" alt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Dipoles</a:t>
            </a:r>
            <a:endParaRPr lang="fr-FR" altLang="fr-FR" sz="2400" i="1" baseline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Tx/>
              <a:buChar char="-"/>
            </a:pPr>
            <a:r>
              <a:rPr lang="fr-FR" altLang="fr-F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Focalisation</a:t>
            </a:r>
            <a:r>
              <a:rPr lang="fr-FR" alt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FR" alt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Quadrupoles</a:t>
            </a:r>
            <a:r>
              <a:rPr lang="fr-FR" alt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</a:t>
            </a:r>
            <a:r>
              <a:rPr lang="fr-FR" altLang="fr-FR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Solenoids</a:t>
            </a:r>
            <a:endParaRPr lang="fr-FR" altLang="fr-FR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Tx/>
              <a:buChar char="-"/>
            </a:pPr>
            <a:r>
              <a:rPr lang="fr-FR" altLang="fr-F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Stabilisation</a:t>
            </a:r>
            <a:r>
              <a:rPr lang="fr-FR" alt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FR" alt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higher-order</a:t>
            </a:r>
            <a:r>
              <a:rPr lang="fr-FR" alt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Multipoles</a:t>
            </a:r>
            <a:endParaRPr lang="fr-FR" altLang="fr-FR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Tx/>
              <a:buChar char="-"/>
            </a:pPr>
            <a:r>
              <a:rPr lang="fr-FR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</a:t>
            </a:r>
            <a:r>
              <a:rPr lang="fr-FR" alt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eption @ </a:t>
            </a:r>
            <a:r>
              <a:rPr lang="fr-FR" altLang="fr-F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low</a:t>
            </a:r>
            <a:r>
              <a:rPr lang="fr-FR" alt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r>
              <a:rPr lang="fr-FR" alt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fr-FR" altLang="fr-FR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Electrostatic</a:t>
            </a:r>
            <a:r>
              <a:rPr lang="fr-FR" alt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FR" altLang="fr-FR" sz="2400" baseline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9E744C3B-22FA-4E25-9679-3E2A7DE516DE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8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538C1BDF-6B9D-47CA-99C3-10F28B7C2462}"/>
              </a:ext>
            </a:extLst>
          </p:cNvPr>
          <p:cNvGrpSpPr/>
          <p:nvPr/>
        </p:nvGrpSpPr>
        <p:grpSpPr>
          <a:xfrm>
            <a:off x="354013" y="958364"/>
            <a:ext cx="9796666" cy="830997"/>
            <a:chOff x="354013" y="958364"/>
            <a:chExt cx="9796666" cy="830997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B56FFA23-1323-4E98-8A51-546A14BC7CF3}"/>
                </a:ext>
              </a:extLst>
            </p:cNvPr>
            <p:cNvSpPr/>
            <p:nvPr/>
          </p:nvSpPr>
          <p:spPr>
            <a:xfrm>
              <a:off x="2769577" y="1011118"/>
              <a:ext cx="4176346" cy="404444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60" name="Text Box 16">
              <a:extLst>
                <a:ext uri="{FF2B5EF4-FFF2-40B4-BE49-F238E27FC236}">
                  <a16:creationId xmlns:a16="http://schemas.microsoft.com/office/drawing/2014/main" id="{CFB44187-844F-43E9-A522-375CC2A226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013" y="958364"/>
              <a:ext cx="8666895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US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An accelerator is </a:t>
              </a:r>
              <a:r>
                <a:rPr lang="fr-FR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 </a:t>
              </a:r>
              <a:r>
                <a:rPr lang="fr-FR" altLang="fr-FR" sz="2400" b="1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set of </a:t>
              </a:r>
              <a:r>
                <a:rPr lang="en-GB" altLang="fr-FR" sz="2400" b="1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technological</a:t>
              </a:r>
              <a:r>
                <a:rPr lang="fr-FR" altLang="fr-FR" sz="2400" b="1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components </a:t>
              </a:r>
              <a:r>
                <a:rPr lang="fr-FR" altLang="fr-FR" sz="2400" baseline="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producing</a:t>
              </a:r>
              <a:r>
                <a:rPr lang="fr-FR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altLang="fr-FR" sz="2400" baseline="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ElectroMagnetic</a:t>
              </a:r>
              <a:r>
                <a:rPr lang="fr-FR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altLang="fr-FR" sz="2400" baseline="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fields</a:t>
              </a:r>
              <a:r>
                <a:rPr lang="fr-FR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altLang="fr-FR" sz="2400" baseline="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allowing</a:t>
              </a:r>
              <a:r>
                <a:rPr lang="fr-FR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to </a:t>
              </a:r>
              <a:r>
                <a:rPr lang="fr-FR" altLang="fr-FR" sz="2400" baseline="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accelerate</a:t>
              </a:r>
              <a:r>
                <a:rPr lang="fr-FR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and guide </a:t>
              </a:r>
              <a:r>
                <a:rPr lang="fr-FR" altLang="fr-FR" sz="2400" baseline="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particles</a:t>
              </a:r>
              <a:r>
                <a:rPr lang="fr-FR" altLang="fr-FR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lang="fr-FR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ZoneTexte 12">
                  <a:extLst>
                    <a:ext uri="{FF2B5EF4-FFF2-40B4-BE49-F238E27FC236}">
                      <a16:creationId xmlns:a16="http://schemas.microsoft.com/office/drawing/2014/main" id="{EFDB6803-342C-46A6-BF5A-5F2FC45E4C51}"/>
                    </a:ext>
                  </a:extLst>
                </p:cNvPr>
                <p:cNvSpPr txBox="1"/>
                <p:nvPr/>
              </p:nvSpPr>
              <p:spPr>
                <a:xfrm>
                  <a:off x="8607670" y="1000748"/>
                  <a:ext cx="1543009" cy="61003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fr-FR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fr-FR" sz="2800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2800" b="0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</m:acc>
                            <m:r>
                              <a:rPr lang="fr-FR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;</m:t>
                            </m:r>
                            <m:acc>
                              <m:accPr>
                                <m:chr m:val="⃗"/>
                                <m:ctrlPr>
                                  <a:rPr lang="fr-FR" sz="2800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2800" b="0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</m:acc>
                          </m:e>
                        </m:d>
                      </m:oMath>
                    </m:oMathPara>
                  </a14:m>
                  <a:endParaRPr lang="fr-FR" sz="2800" dirty="0"/>
                </a:p>
              </p:txBody>
            </p:sp>
          </mc:Choice>
          <mc:Fallback xmlns="">
            <p:sp>
              <p:nvSpPr>
                <p:cNvPr id="13" name="ZoneTexte 12">
                  <a:extLst>
                    <a:ext uri="{FF2B5EF4-FFF2-40B4-BE49-F238E27FC236}">
                      <a16:creationId xmlns:a16="http://schemas.microsoft.com/office/drawing/2014/main" id="{EFDB6803-342C-46A6-BF5A-5F2FC45E4C5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07670" y="1000748"/>
                  <a:ext cx="1543009" cy="610039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D2428C4A-E89E-429C-9378-09027CE6EE5D}"/>
                  </a:ext>
                </a:extLst>
              </p:cNvPr>
              <p:cNvSpPr txBox="1"/>
              <p:nvPr/>
            </p:nvSpPr>
            <p:spPr>
              <a:xfrm>
                <a:off x="8660425" y="1985487"/>
                <a:ext cx="1776044" cy="5754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28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8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  <m:r>
                        <a:rPr lang="fr-FR" sz="28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sz="280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b="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  <m:r>
                            <a:rPr lang="fr-FR" sz="2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D2428C4A-E89E-429C-9378-09027CE6EE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0425" y="1985487"/>
                <a:ext cx="1776044" cy="57547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FCCB8282-FEE6-4E3E-8ED1-49B0FF6C1D54}"/>
                  </a:ext>
                </a:extLst>
              </p:cNvPr>
              <p:cNvSpPr txBox="1"/>
              <p:nvPr/>
            </p:nvSpPr>
            <p:spPr>
              <a:xfrm>
                <a:off x="8449410" y="4113225"/>
                <a:ext cx="1776044" cy="5754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28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8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d>
                        <m:dPr>
                          <m:ctrlP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sz="28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b="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FCCB8282-FEE6-4E3E-8ED1-49B0FF6C1D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9410" y="4113225"/>
                <a:ext cx="1776044" cy="57547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Image 15">
            <a:extLst>
              <a:ext uri="{FF2B5EF4-FFF2-40B4-BE49-F238E27FC236}">
                <a16:creationId xmlns:a16="http://schemas.microsoft.com/office/drawing/2014/main" id="{856145E3-89EE-46D0-9079-7AA8411B81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46" grpId="0"/>
      <p:bldP spid="47" grpId="0"/>
      <p:bldP spid="50" grpId="0"/>
      <p:bldP spid="51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68CA5127-D105-442C-AC59-C8AAA3F505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229600" cy="77787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altLang="fr-FR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 </a:t>
            </a:r>
            <a:r>
              <a:rPr lang="fr-FR" altLang="fr-FR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trajectory</a:t>
            </a:r>
            <a:endParaRPr lang="fr-FR" altLang="fr-FR" sz="36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5C9F085E-36BF-44F4-96BD-259C0F4D3862}"/>
              </a:ext>
            </a:extLst>
          </p:cNvPr>
          <p:cNvGrpSpPr/>
          <p:nvPr/>
        </p:nvGrpSpPr>
        <p:grpSpPr>
          <a:xfrm>
            <a:off x="438308" y="5659314"/>
            <a:ext cx="10701545" cy="830997"/>
            <a:chOff x="983431" y="5659314"/>
            <a:chExt cx="10701545" cy="830997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5492ECAC-445D-43E6-A239-63940D7439F2}"/>
                </a:ext>
              </a:extLst>
            </p:cNvPr>
            <p:cNvSpPr/>
            <p:nvPr/>
          </p:nvSpPr>
          <p:spPr>
            <a:xfrm>
              <a:off x="1037492" y="6066693"/>
              <a:ext cx="2467708" cy="41323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62" name="Text Box 18">
              <a:extLst>
                <a:ext uri="{FF2B5EF4-FFF2-40B4-BE49-F238E27FC236}">
                  <a16:creationId xmlns:a16="http://schemas.microsoft.com/office/drawing/2014/main" id="{53C2AA33-091B-4477-BC18-EB2150058F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83431" y="5659314"/>
              <a:ext cx="10701545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US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The</a:t>
              </a:r>
              <a:r>
                <a:rPr lang="en-US" altLang="fr-FR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beam dynamics is computed along the reference trajectory as a function of</a:t>
              </a:r>
              <a:r>
                <a:rPr lang="en-US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the </a:t>
              </a:r>
              <a:r>
                <a:rPr lang="en-US" altLang="fr-FR" sz="2400" b="1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curved abscissa </a:t>
              </a:r>
              <a:r>
                <a:rPr lang="en-US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: </a:t>
              </a:r>
              <a:r>
                <a:rPr lang="en-US" altLang="fr-FR" sz="2400" b="1" i="1" baseline="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r>
                <a:rPr lang="en-US" altLang="fr-FR" sz="2400" i="1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en-US" altLang="fr-FR" sz="2400" b="1" i="1" baseline="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replacing </a:t>
              </a:r>
              <a:r>
                <a:rPr lang="en-US" altLang="fr-FR" sz="2400" i="1" baseline="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US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as the </a:t>
              </a:r>
              <a:r>
                <a:rPr lang="en-US" altLang="fr-FR" sz="2400" i="1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independent variable</a:t>
              </a:r>
              <a:r>
                <a:rPr lang="en-US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lang="fr-FR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515F9353-26C7-46E7-B111-EDAA1FB69071}"/>
              </a:ext>
            </a:extLst>
          </p:cNvPr>
          <p:cNvCxnSpPr/>
          <p:nvPr/>
        </p:nvCxnSpPr>
        <p:spPr>
          <a:xfrm>
            <a:off x="8084014" y="2864433"/>
            <a:ext cx="2736304" cy="0"/>
          </a:xfrm>
          <a:prstGeom prst="line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Arc 3">
            <a:extLst>
              <a:ext uri="{FF2B5EF4-FFF2-40B4-BE49-F238E27FC236}">
                <a16:creationId xmlns:a16="http://schemas.microsoft.com/office/drawing/2014/main" id="{2788AB2F-DDC7-4D0A-8CAF-F4BB9BE6495E}"/>
              </a:ext>
            </a:extLst>
          </p:cNvPr>
          <p:cNvSpPr/>
          <p:nvPr/>
        </p:nvSpPr>
        <p:spPr>
          <a:xfrm>
            <a:off x="9893991" y="3726271"/>
            <a:ext cx="1440000" cy="1440000"/>
          </a:xfrm>
          <a:prstGeom prst="arc">
            <a:avLst>
              <a:gd name="adj1" fmla="val 10718717"/>
              <a:gd name="adj2" fmla="val 0"/>
            </a:avLst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3C31F0FB-CB98-46D9-97FD-73B03739D9E2}"/>
              </a:ext>
            </a:extLst>
          </p:cNvPr>
          <p:cNvSpPr>
            <a:spLocks noChangeAspect="1"/>
          </p:cNvSpPr>
          <p:nvPr/>
        </p:nvSpPr>
        <p:spPr>
          <a:xfrm>
            <a:off x="8209848" y="4439307"/>
            <a:ext cx="180000" cy="180000"/>
          </a:xfrm>
          <a:prstGeom prst="arc">
            <a:avLst>
              <a:gd name="adj1" fmla="val 10718717"/>
              <a:gd name="adj2" fmla="val 0"/>
            </a:avLst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E293B46F-D41B-4941-98C9-CBAD471D9A05}"/>
              </a:ext>
            </a:extLst>
          </p:cNvPr>
          <p:cNvSpPr>
            <a:spLocks noChangeAspect="1"/>
          </p:cNvSpPr>
          <p:nvPr/>
        </p:nvSpPr>
        <p:spPr>
          <a:xfrm>
            <a:off x="8029848" y="4342706"/>
            <a:ext cx="360000" cy="360000"/>
          </a:xfrm>
          <a:prstGeom prst="arc">
            <a:avLst>
              <a:gd name="adj1" fmla="val 56237"/>
              <a:gd name="adj2" fmla="val 11663035"/>
            </a:avLst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Arc 17">
            <a:extLst>
              <a:ext uri="{FF2B5EF4-FFF2-40B4-BE49-F238E27FC236}">
                <a16:creationId xmlns:a16="http://schemas.microsoft.com/office/drawing/2014/main" id="{640E73C1-3AA2-4103-A010-780473651EA5}"/>
              </a:ext>
            </a:extLst>
          </p:cNvPr>
          <p:cNvSpPr>
            <a:spLocks noChangeAspect="1"/>
          </p:cNvSpPr>
          <p:nvPr/>
        </p:nvSpPr>
        <p:spPr>
          <a:xfrm>
            <a:off x="8029848" y="4259307"/>
            <a:ext cx="540000" cy="540000"/>
          </a:xfrm>
          <a:prstGeom prst="arc">
            <a:avLst>
              <a:gd name="adj1" fmla="val 10718717"/>
              <a:gd name="adj2" fmla="val 0"/>
            </a:avLst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Arc 18">
            <a:extLst>
              <a:ext uri="{FF2B5EF4-FFF2-40B4-BE49-F238E27FC236}">
                <a16:creationId xmlns:a16="http://schemas.microsoft.com/office/drawing/2014/main" id="{BE1C7F2F-CC98-490F-8A6F-F07858FF2679}"/>
              </a:ext>
            </a:extLst>
          </p:cNvPr>
          <p:cNvSpPr>
            <a:spLocks noChangeAspect="1"/>
          </p:cNvSpPr>
          <p:nvPr/>
        </p:nvSpPr>
        <p:spPr>
          <a:xfrm>
            <a:off x="7849848" y="4162706"/>
            <a:ext cx="720000" cy="720000"/>
          </a:xfrm>
          <a:prstGeom prst="arc">
            <a:avLst>
              <a:gd name="adj1" fmla="val 56237"/>
              <a:gd name="adj2" fmla="val 11404974"/>
            </a:avLst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ECE6DC07-E656-4107-B34E-E1EFA4574701}"/>
              </a:ext>
            </a:extLst>
          </p:cNvPr>
          <p:cNvSpPr>
            <a:spLocks noChangeAspect="1"/>
          </p:cNvSpPr>
          <p:nvPr/>
        </p:nvSpPr>
        <p:spPr>
          <a:xfrm>
            <a:off x="7849848" y="4040580"/>
            <a:ext cx="900000" cy="900000"/>
          </a:xfrm>
          <a:prstGeom prst="arc">
            <a:avLst>
              <a:gd name="adj1" fmla="val 10718717"/>
              <a:gd name="adj2" fmla="val 215767"/>
            </a:avLst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Arc 20">
            <a:extLst>
              <a:ext uri="{FF2B5EF4-FFF2-40B4-BE49-F238E27FC236}">
                <a16:creationId xmlns:a16="http://schemas.microsoft.com/office/drawing/2014/main" id="{472B00F5-9E44-4B23-81E7-09CA5CF83997}"/>
              </a:ext>
            </a:extLst>
          </p:cNvPr>
          <p:cNvSpPr>
            <a:spLocks noChangeAspect="1"/>
          </p:cNvSpPr>
          <p:nvPr/>
        </p:nvSpPr>
        <p:spPr>
          <a:xfrm>
            <a:off x="7669848" y="3945926"/>
            <a:ext cx="1080000" cy="1080000"/>
          </a:xfrm>
          <a:prstGeom prst="arc">
            <a:avLst>
              <a:gd name="adj1" fmla="val 56237"/>
              <a:gd name="adj2" fmla="val 10960587"/>
            </a:avLst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48D0A572-0B2E-45DD-9D64-900DA28ECEAD}"/>
              </a:ext>
            </a:extLst>
          </p:cNvPr>
          <p:cNvSpPr>
            <a:spLocks noChangeAspect="1"/>
          </p:cNvSpPr>
          <p:nvPr/>
        </p:nvSpPr>
        <p:spPr>
          <a:xfrm>
            <a:off x="7669848" y="3849968"/>
            <a:ext cx="1260000" cy="1260000"/>
          </a:xfrm>
          <a:prstGeom prst="arc">
            <a:avLst>
              <a:gd name="adj1" fmla="val 10718717"/>
              <a:gd name="adj2" fmla="val 294655"/>
            </a:avLst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AE82EA0C-D133-4AE9-8F56-D117FA8F35F8}"/>
              </a:ext>
            </a:extLst>
          </p:cNvPr>
          <p:cNvSpPr>
            <a:spLocks noChangeAspect="1"/>
          </p:cNvSpPr>
          <p:nvPr/>
        </p:nvSpPr>
        <p:spPr>
          <a:xfrm>
            <a:off x="7489848" y="3751664"/>
            <a:ext cx="1440000" cy="1440000"/>
          </a:xfrm>
          <a:prstGeom prst="arc">
            <a:avLst>
              <a:gd name="adj1" fmla="val 56237"/>
              <a:gd name="adj2" fmla="val 10960587"/>
            </a:avLst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Arc 23">
            <a:extLst>
              <a:ext uri="{FF2B5EF4-FFF2-40B4-BE49-F238E27FC236}">
                <a16:creationId xmlns:a16="http://schemas.microsoft.com/office/drawing/2014/main" id="{2EC89926-D553-4A78-B7B8-CF99913A8809}"/>
              </a:ext>
            </a:extLst>
          </p:cNvPr>
          <p:cNvSpPr/>
          <p:nvPr/>
        </p:nvSpPr>
        <p:spPr>
          <a:xfrm>
            <a:off x="9893991" y="3726099"/>
            <a:ext cx="1440000" cy="1440000"/>
          </a:xfrm>
          <a:prstGeom prst="arc">
            <a:avLst>
              <a:gd name="adj1" fmla="val 21403181"/>
              <a:gd name="adj2" fmla="val 11027433"/>
            </a:avLst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Text Box 20">
            <a:extLst>
              <a:ext uri="{FF2B5EF4-FFF2-40B4-BE49-F238E27FC236}">
                <a16:creationId xmlns:a16="http://schemas.microsoft.com/office/drawing/2014/main" id="{7787A0FB-2F88-4D5C-B44F-B9E52C8B3E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76194" y="2461147"/>
            <a:ext cx="126011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fr-FR" sz="2400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endParaRPr lang="fr-FR" altLang="fr-FR" sz="2400" baseline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Arc 28">
            <a:extLst>
              <a:ext uri="{FF2B5EF4-FFF2-40B4-BE49-F238E27FC236}">
                <a16:creationId xmlns:a16="http://schemas.microsoft.com/office/drawing/2014/main" id="{F9871015-3222-43A3-9112-A6EFFF505E61}"/>
              </a:ext>
            </a:extLst>
          </p:cNvPr>
          <p:cNvSpPr>
            <a:spLocks noChangeAspect="1"/>
          </p:cNvSpPr>
          <p:nvPr/>
        </p:nvSpPr>
        <p:spPr>
          <a:xfrm>
            <a:off x="7489848" y="3669968"/>
            <a:ext cx="1620000" cy="1620000"/>
          </a:xfrm>
          <a:prstGeom prst="arc">
            <a:avLst>
              <a:gd name="adj1" fmla="val 10718717"/>
              <a:gd name="adj2" fmla="val 294655"/>
            </a:avLst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Text Box 20">
            <a:extLst>
              <a:ext uri="{FF2B5EF4-FFF2-40B4-BE49-F238E27FC236}">
                <a16:creationId xmlns:a16="http://schemas.microsoft.com/office/drawing/2014/main" id="{72F16A71-AD3C-4435-ACAA-79405EFAFE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34628" y="2780434"/>
            <a:ext cx="53490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fr-FR" sz="1600" baseline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</a:t>
            </a:r>
            <a:endParaRPr lang="fr-FR" altLang="fr-FR" sz="1600" baseline="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 Box 20">
            <a:extLst>
              <a:ext uri="{FF2B5EF4-FFF2-40B4-BE49-F238E27FC236}">
                <a16:creationId xmlns:a16="http://schemas.microsoft.com/office/drawing/2014/main" id="{6AB6CE3F-914F-49DE-9A86-1D97945FC0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0102" y="5168992"/>
            <a:ext cx="81039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fr-FR" sz="1600" baseline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~spiral</a:t>
            </a:r>
            <a:endParaRPr lang="fr-FR" altLang="fr-FR" sz="1600" baseline="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 Box 20">
            <a:extLst>
              <a:ext uri="{FF2B5EF4-FFF2-40B4-BE49-F238E27FC236}">
                <a16:creationId xmlns:a16="http://schemas.microsoft.com/office/drawing/2014/main" id="{F5EDF434-D427-47FD-9EFE-3B102E6F30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48382" y="3275224"/>
            <a:ext cx="14026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Cyclotron</a:t>
            </a:r>
            <a:endParaRPr lang="fr-FR" altLang="fr-FR" sz="2400" baseline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 Box 20">
            <a:extLst>
              <a:ext uri="{FF2B5EF4-FFF2-40B4-BE49-F238E27FC236}">
                <a16:creationId xmlns:a16="http://schemas.microsoft.com/office/drawing/2014/main" id="{3319DC0B-66AE-4742-AB5F-03A54601FE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38453" y="5168992"/>
            <a:ext cx="82550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fr-FR" sz="1600" baseline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~circle</a:t>
            </a:r>
            <a:endParaRPr lang="fr-FR" altLang="fr-FR" sz="1600" baseline="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 Box 20">
            <a:extLst>
              <a:ext uri="{FF2B5EF4-FFF2-40B4-BE49-F238E27FC236}">
                <a16:creationId xmlns:a16="http://schemas.microsoft.com/office/drawing/2014/main" id="{8DF546F5-3AFA-4330-B0FD-92B4929680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65884" y="3275224"/>
            <a:ext cx="177064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Synchr</a:t>
            </a:r>
            <a:r>
              <a:rPr lang="en-US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otron</a:t>
            </a:r>
            <a:endParaRPr lang="fr-FR" altLang="fr-FR" sz="2400" baseline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DBB56A9A-10F8-482C-AC51-8710A0E74B64}"/>
              </a:ext>
            </a:extLst>
          </p:cNvPr>
          <p:cNvGrpSpPr/>
          <p:nvPr/>
        </p:nvGrpSpPr>
        <p:grpSpPr>
          <a:xfrm>
            <a:off x="683268" y="1752601"/>
            <a:ext cx="7256185" cy="3741006"/>
            <a:chOff x="683268" y="1752601"/>
            <a:chExt cx="7256185" cy="3741006"/>
          </a:xfrm>
        </p:grpSpPr>
        <p:pic>
          <p:nvPicPr>
            <p:cNvPr id="6161" name="Picture 17">
              <a:extLst>
                <a:ext uri="{FF2B5EF4-FFF2-40B4-BE49-F238E27FC236}">
                  <a16:creationId xmlns:a16="http://schemas.microsoft.com/office/drawing/2014/main" id="{414A1771-7B7B-4CBF-82BB-16928FFF0E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3026" y="3018694"/>
              <a:ext cx="4652963" cy="24749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163" name="Text Box 19">
              <a:extLst>
                <a:ext uri="{FF2B5EF4-FFF2-40B4-BE49-F238E27FC236}">
                  <a16:creationId xmlns:a16="http://schemas.microsoft.com/office/drawing/2014/main" id="{6B129809-487C-4166-9464-DEDD3F8294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4038" y="1752601"/>
              <a:ext cx="7255415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US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 A </a:t>
              </a:r>
              <a:r>
                <a:rPr lang="en-US" altLang="fr-FR" sz="2400" u="sng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strait line </a:t>
              </a:r>
              <a:r>
                <a:rPr lang="en-US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 drift, focusing or accelerating elements,</a:t>
              </a:r>
              <a:endParaRPr lang="fr-FR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66" name="Line 22">
              <a:extLst>
                <a:ext uri="{FF2B5EF4-FFF2-40B4-BE49-F238E27FC236}">
                  <a16:creationId xmlns:a16="http://schemas.microsoft.com/office/drawing/2014/main" id="{6A611762-C19A-4FAC-A025-59A28DAFC3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08526" y="2145323"/>
              <a:ext cx="370828" cy="141544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164" name="Text Box 20">
              <a:extLst>
                <a:ext uri="{FF2B5EF4-FFF2-40B4-BE49-F238E27FC236}">
                  <a16:creationId xmlns:a16="http://schemas.microsoft.com/office/drawing/2014/main" id="{77116BA8-8443-4614-82DC-314D006096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3268" y="2286001"/>
              <a:ext cx="7255415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US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 An </a:t>
              </a:r>
              <a:r>
                <a:rPr lang="en-US" altLang="fr-FR" sz="2400" u="sng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arc of circle </a:t>
              </a:r>
              <a:r>
                <a:rPr lang="en-US" altLang="fr-FR" sz="240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 dipole magnets.</a:t>
              </a:r>
              <a:endParaRPr lang="fr-FR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67" name="Line 23">
              <a:extLst>
                <a:ext uri="{FF2B5EF4-FFF2-40B4-BE49-F238E27FC236}">
                  <a16:creationId xmlns:a16="http://schemas.microsoft.com/office/drawing/2014/main" id="{648662D9-E37D-4277-BDA9-B7E3A839D6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75446" y="2681289"/>
              <a:ext cx="458787" cy="9302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6" name="ZoneTexte 35">
              <a:extLst>
                <a:ext uri="{FF2B5EF4-FFF2-40B4-BE49-F238E27FC236}">
                  <a16:creationId xmlns:a16="http://schemas.microsoft.com/office/drawing/2014/main" id="{FD97B5E5-4076-43CA-90BC-FF46703E13E4}"/>
                </a:ext>
              </a:extLst>
            </p:cNvPr>
            <p:cNvSpPr txBox="1"/>
            <p:nvPr/>
          </p:nvSpPr>
          <p:spPr>
            <a:xfrm>
              <a:off x="5664445" y="4541200"/>
              <a:ext cx="38466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fr-FR" sz="1800" b="1" i="1" baseline="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endParaRPr lang="fr-FR" dirty="0"/>
            </a:p>
          </p:txBody>
        </p: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DB3260EE-FBFC-4152-86D3-B5E5CA928A83}"/>
                </a:ext>
              </a:extLst>
            </p:cNvPr>
            <p:cNvCxnSpPr>
              <a:cxnSpLocks/>
            </p:cNvCxnSpPr>
            <p:nvPr/>
          </p:nvCxnSpPr>
          <p:spPr>
            <a:xfrm>
              <a:off x="5618285" y="4913041"/>
              <a:ext cx="278341" cy="0"/>
            </a:xfrm>
            <a:prstGeom prst="line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ZoneTexte 37">
            <a:extLst>
              <a:ext uri="{FF2B5EF4-FFF2-40B4-BE49-F238E27FC236}">
                <a16:creationId xmlns:a16="http://schemas.microsoft.com/office/drawing/2014/main" id="{2E77B10D-9CEA-4403-B344-72C314A92564}"/>
              </a:ext>
            </a:extLst>
          </p:cNvPr>
          <p:cNvSpPr txBox="1"/>
          <p:nvPr/>
        </p:nvSpPr>
        <p:spPr>
          <a:xfrm>
            <a:off x="10676060" y="2756360"/>
            <a:ext cx="3846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fr-FR" sz="1800" b="1" i="1" baseline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fr-FR" dirty="0"/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DD4494DB-EC80-4FF4-B99A-8F9D19EB9E91}"/>
              </a:ext>
            </a:extLst>
          </p:cNvPr>
          <p:cNvSpPr txBox="1"/>
          <p:nvPr/>
        </p:nvSpPr>
        <p:spPr>
          <a:xfrm>
            <a:off x="11300314" y="4268638"/>
            <a:ext cx="3846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fr-FR" sz="1800" b="1" i="1" baseline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fr-FR" dirty="0"/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84BD4AE7-7B6B-4600-A434-9280D79D739F}"/>
              </a:ext>
            </a:extLst>
          </p:cNvPr>
          <p:cNvSpPr txBox="1"/>
          <p:nvPr/>
        </p:nvSpPr>
        <p:spPr>
          <a:xfrm>
            <a:off x="9102237" y="4242261"/>
            <a:ext cx="3846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fr-FR" sz="1800" b="1" i="1" baseline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fr-FR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496121E-A750-4A3D-BA44-F80954668BFA}"/>
              </a:ext>
            </a:extLst>
          </p:cNvPr>
          <p:cNvSpPr/>
          <p:nvPr/>
        </p:nvSpPr>
        <p:spPr>
          <a:xfrm>
            <a:off x="4967653" y="861648"/>
            <a:ext cx="2681654" cy="40444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Text Box 16">
            <a:extLst>
              <a:ext uri="{FF2B5EF4-FFF2-40B4-BE49-F238E27FC236}">
                <a16:creationId xmlns:a16="http://schemas.microsoft.com/office/drawing/2014/main" id="{FB228DF5-6956-4A68-877C-E573F5F8A1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483" y="800103"/>
            <a:ext cx="947578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accelerator is designed around a </a:t>
            </a:r>
            <a:r>
              <a:rPr lang="en-US" altLang="fr-FR" sz="2400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 trajectory </a:t>
            </a:r>
            <a:r>
              <a:rPr lang="en-US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(design orbit in circular accelerators)</a:t>
            </a:r>
            <a:r>
              <a:rPr lang="fr-FR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which is</a:t>
            </a:r>
            <a:r>
              <a:rPr lang="fr-FR" altLang="fr-FR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E81BFD56-B8EC-4D36-ACAA-695318902595}"/>
              </a:ext>
            </a:extLst>
          </p:cNvPr>
          <p:cNvSpPr txBox="1"/>
          <p:nvPr/>
        </p:nvSpPr>
        <p:spPr>
          <a:xfrm>
            <a:off x="123092" y="6550223"/>
            <a:ext cx="118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658600" algn="r"/>
              </a:tabLst>
            </a:pPr>
            <a:r>
              <a:rPr lang="fr-FR" sz="1400" dirty="0">
                <a:solidFill>
                  <a:schemeClr val="bg1">
                    <a:lumMod val="75000"/>
                  </a:schemeClr>
                </a:solidFill>
              </a:rPr>
              <a:t>IPAC2026 – Deauville, France  -  Beam Dynamics in EM Fields (1h)  -  Nicolas Pichoff (CEA-Saclay)	</a:t>
            </a:r>
            <a:fld id="{F2F5C77B-9530-4774-B0DD-82050009E449}" type="slidenum">
              <a:rPr lang="fr-FR" sz="1400" smtClean="0">
                <a:solidFill>
                  <a:schemeClr val="bg1">
                    <a:lumMod val="75000"/>
                  </a:schemeClr>
                </a:solidFill>
              </a:rPr>
              <a:pPr>
                <a:tabLst>
                  <a:tab pos="11658600" algn="r"/>
                </a:tabLst>
              </a:pPr>
              <a:t>9</a:t>
            </a:fld>
            <a:endParaRPr lang="fr-FR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41" name="Image 40">
            <a:extLst>
              <a:ext uri="{FF2B5EF4-FFF2-40B4-BE49-F238E27FC236}">
                <a16:creationId xmlns:a16="http://schemas.microsoft.com/office/drawing/2014/main" id="{A21605B0-C087-425C-8C6E-13FCFE3F77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1423" y="6559924"/>
            <a:ext cx="298076" cy="29807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95695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6" grpId="0"/>
      <p:bldP spid="29" grpId="0" animBg="1"/>
      <p:bldP spid="30" grpId="0"/>
      <p:bldP spid="31" grpId="0"/>
      <p:bldP spid="32" grpId="0"/>
      <p:bldP spid="33" grpId="0"/>
      <p:bldP spid="34" grpId="0"/>
      <p:bldP spid="38" grpId="0"/>
      <p:bldP spid="39" grpId="0"/>
      <p:bldP spid="40" grpId="0"/>
      <p:bldP spid="44" grpId="0" animBg="1"/>
      <p:bldP spid="4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0.9|0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0.2|0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0.7|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0.5|0.8|0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0.5"/>
</p:tagLst>
</file>

<file path=ppt/theme/theme1.xml><?xml version="1.0" encoding="utf-8"?>
<a:theme xmlns:a="http://schemas.openxmlformats.org/drawingml/2006/main" name="Modèle par défaut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55707</TotalTime>
  <Words>4429</Words>
  <Application>Microsoft Office PowerPoint</Application>
  <PresentationFormat>Grand écran</PresentationFormat>
  <Paragraphs>689</Paragraphs>
  <Slides>55</Slides>
  <Notes>0</Notes>
  <HiddenSlides>6</HiddenSlides>
  <MMClips>10</MMClips>
  <ScaleCrop>false</ScaleCrop>
  <HeadingPairs>
    <vt:vector size="8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55</vt:i4>
      </vt:variant>
    </vt:vector>
  </HeadingPairs>
  <TitlesOfParts>
    <vt:vector size="63" baseType="lpstr">
      <vt:lpstr>Arial</vt:lpstr>
      <vt:lpstr>Calibri</vt:lpstr>
      <vt:lpstr>Calibri Light</vt:lpstr>
      <vt:lpstr>Cambria Math</vt:lpstr>
      <vt:lpstr>Symbol</vt:lpstr>
      <vt:lpstr>Times New Roman</vt:lpstr>
      <vt:lpstr>Modèle par défaut</vt:lpstr>
      <vt:lpstr>Feuille de calcul</vt:lpstr>
      <vt:lpstr>Beam Dynamics in ElectroMagnetic Field  Very first BASICS</vt:lpstr>
      <vt:lpstr>Contents</vt:lpstr>
      <vt:lpstr>Particle representation</vt:lpstr>
      <vt:lpstr>Particle definition</vt:lpstr>
      <vt:lpstr>Particle Motion (Lorentz)</vt:lpstr>
      <vt:lpstr>Energy gain</vt:lpstr>
      <vt:lpstr>Particle accelerator</vt:lpstr>
      <vt:lpstr>Acceleration/deviation</vt:lpstr>
      <vt:lpstr>Reference trajectory</vt:lpstr>
      <vt:lpstr>Synchronous particle</vt:lpstr>
      <vt:lpstr>Moving frame</vt:lpstr>
      <vt:lpstr>Moving frame change</vt:lpstr>
      <vt:lpstr>Derivative with s</vt:lpstr>
      <vt:lpstr>New particle representation</vt:lpstr>
      <vt:lpstr>RF acceleration &amp; Longitudinal dynamics</vt:lpstr>
      <vt:lpstr>Longitudinal phase-space</vt:lpstr>
      <vt:lpstr>RF cavity</vt:lpstr>
      <vt:lpstr>Energy gain</vt:lpstr>
      <vt:lpstr>Energy gain in a multicell cavity</vt:lpstr>
      <vt:lpstr>Relative phase change in drift (no bending)</vt:lpstr>
      <vt:lpstr>Relative energy change in RF cavity</vt:lpstr>
      <vt:lpstr>Specificity for circular machine</vt:lpstr>
      <vt:lpstr>Specificity for circular machine</vt:lpstr>
      <vt:lpstr>Correction in circular machine</vt:lpstr>
      <vt:lpstr>Phase-space trajectories</vt:lpstr>
      <vt:lpstr>Longitudinal motion equation</vt:lpstr>
      <vt:lpstr>Hamiltonian</vt:lpstr>
      <vt:lpstr>Phase-space trajectories</vt:lpstr>
      <vt:lpstr>Linear dynamics</vt:lpstr>
      <vt:lpstr>Particle motion in an accelerator</vt:lpstr>
      <vt:lpstr>Motion equations</vt:lpstr>
      <vt:lpstr>Linearisation</vt:lpstr>
      <vt:lpstr>Longitudinal dynamics linearisation</vt:lpstr>
      <vt:lpstr>Matrix formalism</vt:lpstr>
      <vt:lpstr>Transfer matrix</vt:lpstr>
      <vt:lpstr>Accelerator matrix</vt:lpstr>
      <vt:lpstr>Transfer matrix of a drift</vt:lpstr>
      <vt:lpstr>Transfer matrix of a magnetic thin length</vt:lpstr>
      <vt:lpstr>Periodic transport</vt:lpstr>
      <vt:lpstr>Periodic uncoupled focusing</vt:lpstr>
      <vt:lpstr>Courant-Snyder parameters from matrix</vt:lpstr>
      <vt:lpstr>Example : motion in FODO lattice</vt:lpstr>
      <vt:lpstr>Beam</vt:lpstr>
      <vt:lpstr>Beam distribution</vt:lpstr>
      <vt:lpstr>Beam statistics simplification</vt:lpstr>
      <vt:lpstr>Beam momenta</vt:lpstr>
      <vt:lpstr>RMS and 2D Ellipsis model</vt:lpstr>
      <vt:lpstr>Matching</vt:lpstr>
      <vt:lpstr>Accelerator vs Beam</vt:lpstr>
      <vt:lpstr>Matched beam</vt:lpstr>
      <vt:lpstr>Beam matching</vt:lpstr>
      <vt:lpstr>Mismatching</vt:lpstr>
      <vt:lpstr>Non linear force</vt:lpstr>
      <vt:lpstr>Emittance growth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Dynamics of charged particles beams</dc:title>
  <dc:creator>PICHOFF Nicolas</dc:creator>
  <cp:lastModifiedBy>PICHOFF Nicolas</cp:lastModifiedBy>
  <cp:revision>298</cp:revision>
  <cp:lastPrinted>2026-05-12T14:04:25Z</cp:lastPrinted>
  <dcterms:modified xsi:type="dcterms:W3CDTF">2026-05-15T08:00:14Z</dcterms:modified>
</cp:coreProperties>
</file>