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76" r:id="rId4"/>
    <p:sldId id="258" r:id="rId5"/>
    <p:sldId id="264" r:id="rId6"/>
    <p:sldId id="268" r:id="rId7"/>
    <p:sldId id="269" r:id="rId8"/>
    <p:sldId id="271" r:id="rId9"/>
    <p:sldId id="270" r:id="rId10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3D8B2A-C7F3-4AE1-B9D1-5ED46473D027}" v="83" dt="2026-05-14T14:46:12.399"/>
    <p1510:client id="{B2D2EF0B-EB32-4701-A350-2E70676838EE}" v="121" dt="2026-05-12T15:34:36.7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>
        <p:scale>
          <a:sx n="100" d="100"/>
          <a:sy n="100" d="100"/>
        </p:scale>
        <p:origin x="114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erre Korysko" userId="9vH3+lXgHrizxppoCP138vV5aEoeWeWoGAhYN/91Ed8=" providerId="None" clId="Web-{4B561842-3417-4218-B00C-BC2909BC9977}"/>
    <pc:docChg chg="delSld modSld">
      <pc:chgData name="Pierre Korysko" userId="9vH3+lXgHrizxppoCP138vV5aEoeWeWoGAhYN/91Ed8=" providerId="None" clId="Web-{4B561842-3417-4218-B00C-BC2909BC9977}" dt="2026-05-07T10:41:07.699" v="607" actId="1076"/>
      <pc:docMkLst>
        <pc:docMk/>
      </pc:docMkLst>
      <pc:sldChg chg="addSp delSp modSp">
        <pc:chgData name="Pierre Korysko" userId="9vH3+lXgHrizxppoCP138vV5aEoeWeWoGAhYN/91Ed8=" providerId="None" clId="Web-{4B561842-3417-4218-B00C-BC2909BC9977}" dt="2026-05-07T10:32:35.190" v="404" actId="20577"/>
        <pc:sldMkLst>
          <pc:docMk/>
          <pc:sldMk cId="2593907207" sldId="258"/>
        </pc:sldMkLst>
        <pc:spChg chg="mod">
          <ac:chgData name="Pierre Korysko" userId="9vH3+lXgHrizxppoCP138vV5aEoeWeWoGAhYN/91Ed8=" providerId="None" clId="Web-{4B561842-3417-4218-B00C-BC2909BC9977}" dt="2026-05-07T09:59:51.527" v="116" actId="20577"/>
          <ac:spMkLst>
            <pc:docMk/>
            <pc:sldMk cId="2593907207" sldId="258"/>
            <ac:spMk id="9" creationId="{E37004BF-E4AA-AB49-EAF8-3817F09CE7C9}"/>
          </ac:spMkLst>
        </pc:spChg>
        <pc:spChg chg="add mod">
          <ac:chgData name="Pierre Korysko" userId="9vH3+lXgHrizxppoCP138vV5aEoeWeWoGAhYN/91Ed8=" providerId="None" clId="Web-{4B561842-3417-4218-B00C-BC2909BC9977}" dt="2026-05-07T10:32:35.190" v="404" actId="20577"/>
          <ac:spMkLst>
            <pc:docMk/>
            <pc:sldMk cId="2593907207" sldId="258"/>
            <ac:spMk id="14" creationId="{9F071D6A-5011-4061-A1D0-DE3074B723B0}"/>
          </ac:spMkLst>
        </pc:spChg>
        <pc:picChg chg="add mod modCrop">
          <ac:chgData name="Pierre Korysko" userId="9vH3+lXgHrizxppoCP138vV5aEoeWeWoGAhYN/91Ed8=" providerId="None" clId="Web-{4B561842-3417-4218-B00C-BC2909BC9977}" dt="2026-05-07T10:00:36.575" v="123" actId="14100"/>
          <ac:picMkLst>
            <pc:docMk/>
            <pc:sldMk cId="2593907207" sldId="258"/>
            <ac:picMk id="4" creationId="{4DBE7A9D-66D5-8954-FBFE-8468C290329F}"/>
          </ac:picMkLst>
        </pc:picChg>
        <pc:picChg chg="mod">
          <ac:chgData name="Pierre Korysko" userId="9vH3+lXgHrizxppoCP138vV5aEoeWeWoGAhYN/91Ed8=" providerId="None" clId="Web-{4B561842-3417-4218-B00C-BC2909BC9977}" dt="2026-05-07T09:58:43.245" v="105" actId="1076"/>
          <ac:picMkLst>
            <pc:docMk/>
            <pc:sldMk cId="2593907207" sldId="258"/>
            <ac:picMk id="6" creationId="{96AF9B14-6B16-F81D-CC04-D2D51B581A36}"/>
          </ac:picMkLst>
        </pc:picChg>
        <pc:picChg chg="mod">
          <ac:chgData name="Pierre Korysko" userId="9vH3+lXgHrizxppoCP138vV5aEoeWeWoGAhYN/91Ed8=" providerId="None" clId="Web-{4B561842-3417-4218-B00C-BC2909BC9977}" dt="2026-05-07T10:00:50.997" v="129" actId="14100"/>
          <ac:picMkLst>
            <pc:docMk/>
            <pc:sldMk cId="2593907207" sldId="258"/>
            <ac:picMk id="7" creationId="{7F1CEBDD-87FA-79A3-BED5-B4BAB7D38BEF}"/>
          </ac:picMkLst>
        </pc:picChg>
      </pc:sldChg>
      <pc:sldChg chg="addSp modSp">
        <pc:chgData name="Pierre Korysko" userId="9vH3+lXgHrizxppoCP138vV5aEoeWeWoGAhYN/91Ed8=" providerId="None" clId="Web-{4B561842-3417-4218-B00C-BC2909BC9977}" dt="2026-05-07T10:32:05.126" v="385" actId="1076"/>
        <pc:sldMkLst>
          <pc:docMk/>
          <pc:sldMk cId="8519306" sldId="260"/>
        </pc:sldMkLst>
        <pc:spChg chg="add mod">
          <ac:chgData name="Pierre Korysko" userId="9vH3+lXgHrizxppoCP138vV5aEoeWeWoGAhYN/91Ed8=" providerId="None" clId="Web-{4B561842-3417-4218-B00C-BC2909BC9977}" dt="2026-05-07T10:32:05.126" v="385" actId="1076"/>
          <ac:spMkLst>
            <pc:docMk/>
            <pc:sldMk cId="8519306" sldId="260"/>
            <ac:spMk id="4" creationId="{F1D0FC65-D1B2-6FEF-CDF8-8B00BEFA7C31}"/>
          </ac:spMkLst>
        </pc:spChg>
        <pc:spChg chg="mod">
          <ac:chgData name="Pierre Korysko" userId="9vH3+lXgHrizxppoCP138vV5aEoeWeWoGAhYN/91Ed8=" providerId="None" clId="Web-{4B561842-3417-4218-B00C-BC2909BC9977}" dt="2026-05-07T10:07:02.565" v="266" actId="1076"/>
          <ac:spMkLst>
            <pc:docMk/>
            <pc:sldMk cId="8519306" sldId="260"/>
            <ac:spMk id="6" creationId="{BDE8E213-3797-81D9-C0DF-4E061AA0E3D8}"/>
          </ac:spMkLst>
        </pc:spChg>
        <pc:spChg chg="add mod">
          <ac:chgData name="Pierre Korysko" userId="9vH3+lXgHrizxppoCP138vV5aEoeWeWoGAhYN/91Ed8=" providerId="None" clId="Web-{4B561842-3417-4218-B00C-BC2909BC9977}" dt="2026-05-07T10:12:36.820" v="352" actId="20577"/>
          <ac:spMkLst>
            <pc:docMk/>
            <pc:sldMk cId="8519306" sldId="260"/>
            <ac:spMk id="12" creationId="{9F02276F-9788-79D6-360E-AD02086B0A74}"/>
          </ac:spMkLst>
        </pc:spChg>
        <pc:picChg chg="mod">
          <ac:chgData name="Pierre Korysko" userId="9vH3+lXgHrizxppoCP138vV5aEoeWeWoGAhYN/91Ed8=" providerId="None" clId="Web-{4B561842-3417-4218-B00C-BC2909BC9977}" dt="2026-05-07T10:06:33.815" v="261" actId="1076"/>
          <ac:picMkLst>
            <pc:docMk/>
            <pc:sldMk cId="8519306" sldId="260"/>
            <ac:picMk id="9" creationId="{52818290-65CC-6399-3AAE-16B725684E9A}"/>
          </ac:picMkLst>
        </pc:picChg>
        <pc:picChg chg="mod">
          <ac:chgData name="Pierre Korysko" userId="9vH3+lXgHrizxppoCP138vV5aEoeWeWoGAhYN/91Ed8=" providerId="None" clId="Web-{4B561842-3417-4218-B00C-BC2909BC9977}" dt="2026-05-07T10:12:49.368" v="355" actId="1076"/>
          <ac:picMkLst>
            <pc:docMk/>
            <pc:sldMk cId="8519306" sldId="260"/>
            <ac:picMk id="11" creationId="{9B04A272-51B7-DBBF-FB9C-DC5ED069C38E}"/>
          </ac:picMkLst>
        </pc:picChg>
      </pc:sldChg>
      <pc:sldChg chg="addSp delSp modSp">
        <pc:chgData name="Pierre Korysko" userId="9vH3+lXgHrizxppoCP138vV5aEoeWeWoGAhYN/91Ed8=" providerId="None" clId="Web-{4B561842-3417-4218-B00C-BC2909BC9977}" dt="2026-05-07T10:32:18.674" v="397" actId="20577"/>
        <pc:sldMkLst>
          <pc:docMk/>
          <pc:sldMk cId="2736942096" sldId="262"/>
        </pc:sldMkLst>
        <pc:spChg chg="mod">
          <ac:chgData name="Pierre Korysko" userId="9vH3+lXgHrizxppoCP138vV5aEoeWeWoGAhYN/91Ed8=" providerId="None" clId="Web-{4B561842-3417-4218-B00C-BC2909BC9977}" dt="2026-05-07T10:01:10.013" v="151" actId="1076"/>
          <ac:spMkLst>
            <pc:docMk/>
            <pc:sldMk cId="2736942096" sldId="262"/>
            <ac:spMk id="3" creationId="{DA201F47-614E-794E-8352-2F164F977B0C}"/>
          </ac:spMkLst>
        </pc:spChg>
        <pc:spChg chg="mod">
          <ac:chgData name="Pierre Korysko" userId="9vH3+lXgHrizxppoCP138vV5aEoeWeWoGAhYN/91Ed8=" providerId="None" clId="Web-{4B561842-3417-4218-B00C-BC2909BC9977}" dt="2026-05-07T10:01:10.013" v="150" actId="1076"/>
          <ac:spMkLst>
            <pc:docMk/>
            <pc:sldMk cId="2736942096" sldId="262"/>
            <ac:spMk id="5" creationId="{B08EE0A1-E9BE-243E-DEBC-937A45FEFA08}"/>
          </ac:spMkLst>
        </pc:spChg>
        <pc:spChg chg="add mod">
          <ac:chgData name="Pierre Korysko" userId="9vH3+lXgHrizxppoCP138vV5aEoeWeWoGAhYN/91Ed8=" providerId="None" clId="Web-{4B561842-3417-4218-B00C-BC2909BC9977}" dt="2026-05-07T10:01:53.514" v="198" actId="1076"/>
          <ac:spMkLst>
            <pc:docMk/>
            <pc:sldMk cId="2736942096" sldId="262"/>
            <ac:spMk id="6" creationId="{1CD0EA34-9569-A0DB-B705-13DE335A213D}"/>
          </ac:spMkLst>
        </pc:spChg>
        <pc:spChg chg="add mod">
          <ac:chgData name="Pierre Korysko" userId="9vH3+lXgHrizxppoCP138vV5aEoeWeWoGAhYN/91Ed8=" providerId="None" clId="Web-{4B561842-3417-4218-B00C-BC2909BC9977}" dt="2026-05-07T10:01:47.452" v="192" actId="1076"/>
          <ac:spMkLst>
            <pc:docMk/>
            <pc:sldMk cId="2736942096" sldId="262"/>
            <ac:spMk id="7" creationId="{A6DE2384-E6B1-42F9-6D52-E55378AECF92}"/>
          </ac:spMkLst>
        </pc:spChg>
        <pc:spChg chg="mod">
          <ac:chgData name="Pierre Korysko" userId="9vH3+lXgHrizxppoCP138vV5aEoeWeWoGAhYN/91Ed8=" providerId="None" clId="Web-{4B561842-3417-4218-B00C-BC2909BC9977}" dt="2026-05-07T10:01:10.013" v="152" actId="1076"/>
          <ac:spMkLst>
            <pc:docMk/>
            <pc:sldMk cId="2736942096" sldId="262"/>
            <ac:spMk id="8" creationId="{A052D0D5-8C2C-7225-733C-D44ED8FB05F0}"/>
          </ac:spMkLst>
        </pc:spChg>
        <pc:spChg chg="add mod">
          <ac:chgData name="Pierre Korysko" userId="9vH3+lXgHrizxppoCP138vV5aEoeWeWoGAhYN/91Ed8=" providerId="None" clId="Web-{4B561842-3417-4218-B00C-BC2909BC9977}" dt="2026-05-07T10:02:07.843" v="204" actId="1076"/>
          <ac:spMkLst>
            <pc:docMk/>
            <pc:sldMk cId="2736942096" sldId="262"/>
            <ac:spMk id="11" creationId="{CDF4D976-4289-130D-61A1-DEBC84C6238D}"/>
          </ac:spMkLst>
        </pc:spChg>
        <pc:spChg chg="add mod">
          <ac:chgData name="Pierre Korysko" userId="9vH3+lXgHrizxppoCP138vV5aEoeWeWoGAhYN/91Ed8=" providerId="None" clId="Web-{4B561842-3417-4218-B00C-BC2909BC9977}" dt="2026-05-07T10:02:10.405" v="205" actId="1076"/>
          <ac:spMkLst>
            <pc:docMk/>
            <pc:sldMk cId="2736942096" sldId="262"/>
            <ac:spMk id="12" creationId="{E91066E9-15FB-957E-1B23-0BD9D8A3404D}"/>
          </ac:spMkLst>
        </pc:spChg>
        <pc:spChg chg="add mod">
          <ac:chgData name="Pierre Korysko" userId="9vH3+lXgHrizxppoCP138vV5aEoeWeWoGAhYN/91Ed8=" providerId="None" clId="Web-{4B561842-3417-4218-B00C-BC2909BC9977}" dt="2026-05-07T10:13:32.979" v="359" actId="1076"/>
          <ac:spMkLst>
            <pc:docMk/>
            <pc:sldMk cId="2736942096" sldId="262"/>
            <ac:spMk id="13" creationId="{E5706875-63E9-A897-6829-A561F8CD483D}"/>
          </ac:spMkLst>
        </pc:spChg>
        <pc:spChg chg="add mod">
          <ac:chgData name="Pierre Korysko" userId="9vH3+lXgHrizxppoCP138vV5aEoeWeWoGAhYN/91Ed8=" providerId="None" clId="Web-{4B561842-3417-4218-B00C-BC2909BC9977}" dt="2026-05-07T10:02:20.827" v="209" actId="1076"/>
          <ac:spMkLst>
            <pc:docMk/>
            <pc:sldMk cId="2736942096" sldId="262"/>
            <ac:spMk id="14" creationId="{04359C84-9841-9878-84DE-662FF229F4A5}"/>
          </ac:spMkLst>
        </pc:spChg>
        <pc:spChg chg="add mod">
          <ac:chgData name="Pierre Korysko" userId="9vH3+lXgHrizxppoCP138vV5aEoeWeWoGAhYN/91Ed8=" providerId="None" clId="Web-{4B561842-3417-4218-B00C-BC2909BC9977}" dt="2026-05-07T10:32:18.674" v="397" actId="20577"/>
          <ac:spMkLst>
            <pc:docMk/>
            <pc:sldMk cId="2736942096" sldId="262"/>
            <ac:spMk id="19" creationId="{32CC81D2-8A9E-6D18-6A96-CF7AF82A8D17}"/>
          </ac:spMkLst>
        </pc:spChg>
        <pc:cxnChg chg="add mod">
          <ac:chgData name="Pierre Korysko" userId="9vH3+lXgHrizxppoCP138vV5aEoeWeWoGAhYN/91Ed8=" providerId="None" clId="Web-{4B561842-3417-4218-B00C-BC2909BC9977}" dt="2026-05-07T10:02:00.889" v="201" actId="1076"/>
          <ac:cxnSpMkLst>
            <pc:docMk/>
            <pc:sldMk cId="2736942096" sldId="262"/>
            <ac:cxnSpMk id="9" creationId="{08A4EE6B-3CE5-0468-A933-69FB2683D7AD}"/>
          </ac:cxnSpMkLst>
        </pc:cxnChg>
      </pc:sldChg>
      <pc:sldChg chg="addSp modSp">
        <pc:chgData name="Pierre Korysko" userId="9vH3+lXgHrizxppoCP138vV5aEoeWeWoGAhYN/91Ed8=" providerId="None" clId="Web-{4B561842-3417-4218-B00C-BC2909BC9977}" dt="2026-05-07T10:41:07.699" v="607" actId="1076"/>
        <pc:sldMkLst>
          <pc:docMk/>
          <pc:sldMk cId="312126516" sldId="264"/>
        </pc:sldMkLst>
        <pc:spChg chg="add mod">
          <ac:chgData name="Pierre Korysko" userId="9vH3+lXgHrizxppoCP138vV5aEoeWeWoGAhYN/91Ed8=" providerId="None" clId="Web-{4B561842-3417-4218-B00C-BC2909BC9977}" dt="2026-05-07T10:32:59.987" v="414" actId="20577"/>
          <ac:spMkLst>
            <pc:docMk/>
            <pc:sldMk cId="312126516" sldId="264"/>
            <ac:spMk id="9" creationId="{E1B68ADF-DE00-4B51-40C3-8B2584AC013C}"/>
          </ac:spMkLst>
        </pc:spChg>
        <pc:picChg chg="add mod">
          <ac:chgData name="Pierre Korysko" userId="9vH3+lXgHrizxppoCP138vV5aEoeWeWoGAhYN/91Ed8=" providerId="None" clId="Web-{4B561842-3417-4218-B00C-BC2909BC9977}" dt="2026-05-07T10:35:00.193" v="496" actId="1076"/>
          <ac:picMkLst>
            <pc:docMk/>
            <pc:sldMk cId="312126516" sldId="264"/>
            <ac:picMk id="4" creationId="{4A648A63-99B1-1B55-A8E6-E5104FFF7F9B}"/>
          </ac:picMkLst>
        </pc:picChg>
        <pc:picChg chg="add mod">
          <ac:chgData name="Pierre Korysko" userId="9vH3+lXgHrizxppoCP138vV5aEoeWeWoGAhYN/91Ed8=" providerId="None" clId="Web-{4B561842-3417-4218-B00C-BC2909BC9977}" dt="2026-05-07T10:34:57.818" v="495" actId="14100"/>
          <ac:picMkLst>
            <pc:docMk/>
            <pc:sldMk cId="312126516" sldId="264"/>
            <ac:picMk id="6" creationId="{69B392E0-9308-2CCF-2349-B88D59A9FA9D}"/>
          </ac:picMkLst>
        </pc:picChg>
      </pc:sldChg>
    </pc:docChg>
  </pc:docChgLst>
  <pc:docChgLst>
    <pc:chgData name="Pierre Korysko" userId="9vH3+lXgHrizxppoCP138vV5aEoeWeWoGAhYN/91Ed8=" providerId="None" clId="Web-{B13D8B2A-C7F3-4AE1-B9D1-5ED46473D027}"/>
    <pc:docChg chg="delSld modSld">
      <pc:chgData name="Pierre Korysko" userId="9vH3+lXgHrizxppoCP138vV5aEoeWeWoGAhYN/91Ed8=" providerId="None" clId="Web-{B13D8B2A-C7F3-4AE1-B9D1-5ED46473D027}" dt="2026-05-14T14:46:12.399" v="78"/>
      <pc:docMkLst>
        <pc:docMk/>
      </pc:docMkLst>
      <pc:sldChg chg="del">
        <pc:chgData name="Pierre Korysko" userId="9vH3+lXgHrizxppoCP138vV5aEoeWeWoGAhYN/91Ed8=" providerId="None" clId="Web-{B13D8B2A-C7F3-4AE1-B9D1-5ED46473D027}" dt="2026-05-14T14:46:12.399" v="78"/>
        <pc:sldMkLst>
          <pc:docMk/>
          <pc:sldMk cId="8519306" sldId="260"/>
        </pc:sldMkLst>
      </pc:sldChg>
      <pc:sldChg chg="addSp delSp modSp addAnim">
        <pc:chgData name="Pierre Korysko" userId="9vH3+lXgHrizxppoCP138vV5aEoeWeWoGAhYN/91Ed8=" providerId="None" clId="Web-{B13D8B2A-C7F3-4AE1-B9D1-5ED46473D027}" dt="2026-05-14T14:45:47.571" v="77" actId="1076"/>
        <pc:sldMkLst>
          <pc:docMk/>
          <pc:sldMk cId="2736942096" sldId="262"/>
        </pc:sldMkLst>
        <pc:spChg chg="del">
          <ac:chgData name="Pierre Korysko" userId="9vH3+lXgHrizxppoCP138vV5aEoeWeWoGAhYN/91Ed8=" providerId="None" clId="Web-{B13D8B2A-C7F3-4AE1-B9D1-5ED46473D027}" dt="2026-05-14T14:44:53.885" v="68"/>
          <ac:spMkLst>
            <pc:docMk/>
            <pc:sldMk cId="2736942096" sldId="262"/>
            <ac:spMk id="2" creationId="{D39F62B1-40D8-C49D-9A0A-F1B6E10B6204}"/>
          </ac:spMkLst>
        </pc:spChg>
        <pc:spChg chg="mod">
          <ac:chgData name="Pierre Korysko" userId="9vH3+lXgHrizxppoCP138vV5aEoeWeWoGAhYN/91Ed8=" providerId="None" clId="Web-{B13D8B2A-C7F3-4AE1-B9D1-5ED46473D027}" dt="2026-05-14T14:42:58.404" v="21" actId="1076"/>
          <ac:spMkLst>
            <pc:docMk/>
            <pc:sldMk cId="2736942096" sldId="262"/>
            <ac:spMk id="6" creationId="{1CD0EA34-9569-A0DB-B705-13DE335A213D}"/>
          </ac:spMkLst>
        </pc:spChg>
        <pc:spChg chg="mod">
          <ac:chgData name="Pierre Korysko" userId="9vH3+lXgHrizxppoCP138vV5aEoeWeWoGAhYN/91Ed8=" providerId="None" clId="Web-{B13D8B2A-C7F3-4AE1-B9D1-5ED46473D027}" dt="2026-05-14T14:42:58.404" v="22" actId="1076"/>
          <ac:spMkLst>
            <pc:docMk/>
            <pc:sldMk cId="2736942096" sldId="262"/>
            <ac:spMk id="7" creationId="{A6DE2384-E6B1-42F9-6D52-E55378AECF92}"/>
          </ac:spMkLst>
        </pc:spChg>
        <pc:spChg chg="mod">
          <ac:chgData name="Pierre Korysko" userId="9vH3+lXgHrizxppoCP138vV5aEoeWeWoGAhYN/91Ed8=" providerId="None" clId="Web-{B13D8B2A-C7F3-4AE1-B9D1-5ED46473D027}" dt="2026-05-14T14:42:58.419" v="24" actId="1076"/>
          <ac:spMkLst>
            <pc:docMk/>
            <pc:sldMk cId="2736942096" sldId="262"/>
            <ac:spMk id="11" creationId="{CDF4D976-4289-130D-61A1-DEBC84C6238D}"/>
          </ac:spMkLst>
        </pc:spChg>
        <pc:spChg chg="mod">
          <ac:chgData name="Pierre Korysko" userId="9vH3+lXgHrizxppoCP138vV5aEoeWeWoGAhYN/91Ed8=" providerId="None" clId="Web-{B13D8B2A-C7F3-4AE1-B9D1-5ED46473D027}" dt="2026-05-14T14:42:58.419" v="25" actId="1076"/>
          <ac:spMkLst>
            <pc:docMk/>
            <pc:sldMk cId="2736942096" sldId="262"/>
            <ac:spMk id="12" creationId="{E91066E9-15FB-957E-1B23-0BD9D8A3404D}"/>
          </ac:spMkLst>
        </pc:spChg>
        <pc:spChg chg="mod">
          <ac:chgData name="Pierre Korysko" userId="9vH3+lXgHrizxppoCP138vV5aEoeWeWoGAhYN/91Ed8=" providerId="None" clId="Web-{B13D8B2A-C7F3-4AE1-B9D1-5ED46473D027}" dt="2026-05-14T14:42:59.091" v="44" actId="1076"/>
          <ac:spMkLst>
            <pc:docMk/>
            <pc:sldMk cId="2736942096" sldId="262"/>
            <ac:spMk id="13" creationId="{E5706875-63E9-A897-6829-A561F8CD483D}"/>
          </ac:spMkLst>
        </pc:spChg>
        <pc:spChg chg="mod">
          <ac:chgData name="Pierre Korysko" userId="9vH3+lXgHrizxppoCP138vV5aEoeWeWoGAhYN/91Ed8=" providerId="None" clId="Web-{B13D8B2A-C7F3-4AE1-B9D1-5ED46473D027}" dt="2026-05-14T14:42:58.435" v="27" actId="1076"/>
          <ac:spMkLst>
            <pc:docMk/>
            <pc:sldMk cId="2736942096" sldId="262"/>
            <ac:spMk id="14" creationId="{04359C84-9841-9878-84DE-662FF229F4A5}"/>
          </ac:spMkLst>
        </pc:spChg>
        <pc:spChg chg="add del mod">
          <ac:chgData name="Pierre Korysko" userId="9vH3+lXgHrizxppoCP138vV5aEoeWeWoGAhYN/91Ed8=" providerId="None" clId="Web-{B13D8B2A-C7F3-4AE1-B9D1-5ED46473D027}" dt="2026-05-14T14:40:41.298" v="14"/>
          <ac:spMkLst>
            <pc:docMk/>
            <pc:sldMk cId="2736942096" sldId="262"/>
            <ac:spMk id="16" creationId="{9CF4F01E-0A3B-DBE7-B1C9-2C43A35FDB3C}"/>
          </ac:spMkLst>
        </pc:spChg>
        <pc:spChg chg="add mod">
          <ac:chgData name="Pierre Korysko" userId="9vH3+lXgHrizxppoCP138vV5aEoeWeWoGAhYN/91Ed8=" providerId="None" clId="Web-{B13D8B2A-C7F3-4AE1-B9D1-5ED46473D027}" dt="2026-05-14T14:43:24.700" v="50"/>
          <ac:spMkLst>
            <pc:docMk/>
            <pc:sldMk cId="2736942096" sldId="262"/>
            <ac:spMk id="18" creationId="{F9345957-0479-4BDA-79EC-DD4551544CC7}"/>
          </ac:spMkLst>
        </pc:spChg>
        <pc:spChg chg="mod">
          <ac:chgData name="Pierre Korysko" userId="9vH3+lXgHrizxppoCP138vV5aEoeWeWoGAhYN/91Ed8=" providerId="None" clId="Web-{B13D8B2A-C7F3-4AE1-B9D1-5ED46473D027}" dt="2026-05-14T14:44:51.198" v="67" actId="20577"/>
          <ac:spMkLst>
            <pc:docMk/>
            <pc:sldMk cId="2736942096" sldId="262"/>
            <ac:spMk id="19" creationId="{32CC81D2-8A9E-6D18-6A96-CF7AF82A8D17}"/>
          </ac:spMkLst>
        </pc:spChg>
        <pc:spChg chg="add del">
          <ac:chgData name="Pierre Korysko" userId="9vH3+lXgHrizxppoCP138vV5aEoeWeWoGAhYN/91Ed8=" providerId="None" clId="Web-{B13D8B2A-C7F3-4AE1-B9D1-5ED46473D027}" dt="2026-05-14T14:43:02.419" v="45"/>
          <ac:spMkLst>
            <pc:docMk/>
            <pc:sldMk cId="2736942096" sldId="262"/>
            <ac:spMk id="20" creationId="{BDE37462-EBC8-341F-8EF2-0CCA958BA4EC}"/>
          </ac:spMkLst>
        </pc:spChg>
        <pc:spChg chg="add del">
          <ac:chgData name="Pierre Korysko" userId="9vH3+lXgHrizxppoCP138vV5aEoeWeWoGAhYN/91Ed8=" providerId="None" clId="Web-{B13D8B2A-C7F3-4AE1-B9D1-5ED46473D027}" dt="2026-05-14T14:43:29.872" v="53"/>
          <ac:spMkLst>
            <pc:docMk/>
            <pc:sldMk cId="2736942096" sldId="262"/>
            <ac:spMk id="21" creationId="{9A859595-D2B4-4826-F095-499CED957E8D}"/>
          </ac:spMkLst>
        </pc:spChg>
        <pc:spChg chg="add mod">
          <ac:chgData name="Pierre Korysko" userId="9vH3+lXgHrizxppoCP138vV5aEoeWeWoGAhYN/91Ed8=" providerId="None" clId="Web-{B13D8B2A-C7F3-4AE1-B9D1-5ED46473D027}" dt="2026-05-14T14:45:47.571" v="77" actId="1076"/>
          <ac:spMkLst>
            <pc:docMk/>
            <pc:sldMk cId="2736942096" sldId="262"/>
            <ac:spMk id="22" creationId="{0957FE7C-A4E9-C259-46D9-96767722979C}"/>
          </ac:spMkLst>
        </pc:spChg>
        <pc:picChg chg="del">
          <ac:chgData name="Pierre Korysko" userId="9vH3+lXgHrizxppoCP138vV5aEoeWeWoGAhYN/91Ed8=" providerId="None" clId="Web-{B13D8B2A-C7F3-4AE1-B9D1-5ED46473D027}" dt="2026-05-14T14:39:36.831" v="2"/>
          <ac:picMkLst>
            <pc:docMk/>
            <pc:sldMk cId="2736942096" sldId="262"/>
            <ac:picMk id="4" creationId="{2CB86B42-C7F4-E9B1-8559-D05E6D3FCF9B}"/>
          </ac:picMkLst>
        </pc:picChg>
        <pc:picChg chg="add mod ord">
          <ac:chgData name="Pierre Korysko" userId="9vH3+lXgHrizxppoCP138vV5aEoeWeWoGAhYN/91Ed8=" providerId="None" clId="Web-{B13D8B2A-C7F3-4AE1-B9D1-5ED46473D027}" dt="2026-05-14T14:44:32.011" v="62" actId="1076"/>
          <ac:picMkLst>
            <pc:docMk/>
            <pc:sldMk cId="2736942096" sldId="262"/>
            <ac:picMk id="15" creationId="{610118E5-9160-2995-42E2-A60C6517336C}"/>
          </ac:picMkLst>
        </pc:picChg>
        <pc:picChg chg="add mod ord">
          <ac:chgData name="Pierre Korysko" userId="9vH3+lXgHrizxppoCP138vV5aEoeWeWoGAhYN/91Ed8=" providerId="None" clId="Web-{B13D8B2A-C7F3-4AE1-B9D1-5ED46473D027}" dt="2026-05-14T14:45:39.290" v="75" actId="1076"/>
          <ac:picMkLst>
            <pc:docMk/>
            <pc:sldMk cId="2736942096" sldId="262"/>
            <ac:picMk id="17" creationId="{FF2EA62F-C6C0-8186-8043-6506EB6A2E11}"/>
          </ac:picMkLst>
        </pc:picChg>
        <pc:cxnChg chg="mod">
          <ac:chgData name="Pierre Korysko" userId="9vH3+lXgHrizxppoCP138vV5aEoeWeWoGAhYN/91Ed8=" providerId="None" clId="Web-{B13D8B2A-C7F3-4AE1-B9D1-5ED46473D027}" dt="2026-05-14T14:42:58.419" v="23" actId="1076"/>
          <ac:cxnSpMkLst>
            <pc:docMk/>
            <pc:sldMk cId="2736942096" sldId="262"/>
            <ac:cxnSpMk id="9" creationId="{08A4EE6B-3CE5-0468-A933-69FB2683D7AD}"/>
          </ac:cxnSpMkLst>
        </pc:cxnChg>
        <pc:cxnChg chg="add mod">
          <ac:chgData name="Pierre Korysko" userId="9vH3+lXgHrizxppoCP138vV5aEoeWeWoGAhYN/91Ed8=" providerId="None" clId="Web-{B13D8B2A-C7F3-4AE1-B9D1-5ED46473D027}" dt="2026-05-14T14:45:28.431" v="72" actId="14100"/>
          <ac:cxnSpMkLst>
            <pc:docMk/>
            <pc:sldMk cId="2736942096" sldId="262"/>
            <ac:cxnSpMk id="23" creationId="{0B7C0E88-1141-6010-1BFC-1279DC71B0E6}"/>
          </ac:cxnSpMkLst>
        </pc:cxnChg>
        <pc:cxnChg chg="add mod">
          <ac:chgData name="Pierre Korysko" userId="9vH3+lXgHrizxppoCP138vV5aEoeWeWoGAhYN/91Ed8=" providerId="None" clId="Web-{B13D8B2A-C7F3-4AE1-B9D1-5ED46473D027}" dt="2026-05-14T14:45:29.931" v="73"/>
          <ac:cxnSpMkLst>
            <pc:docMk/>
            <pc:sldMk cId="2736942096" sldId="262"/>
            <ac:cxnSpMk id="24" creationId="{3726AA3C-57B6-D0FB-8947-C8AD6407813C}"/>
          </ac:cxnSpMkLst>
        </pc:cxnChg>
      </pc:sldChg>
    </pc:docChg>
  </pc:docChgLst>
  <pc:docChgLst>
    <pc:chgData name="Pierre Korysko" userId="9vH3+lXgHrizxppoCP138vV5aEoeWeWoGAhYN/91Ed8=" providerId="None" clId="Web-{C418691E-7BB8-436C-B0DE-57CF96D59722}"/>
    <pc:docChg chg="addSld modSld">
      <pc:chgData name="Pierre Korysko" userId="9vH3+lXgHrizxppoCP138vV5aEoeWeWoGAhYN/91Ed8=" providerId="None" clId="Web-{C418691E-7BB8-436C-B0DE-57CF96D59722}" dt="2026-05-11T12:45:08.511" v="2" actId="20577"/>
      <pc:docMkLst>
        <pc:docMk/>
      </pc:docMkLst>
    </pc:docChg>
  </pc:docChgLst>
  <pc:docChgLst>
    <pc:chgData name="Guest stg" providerId="None" clId="Web-{9CC03770-EFEC-4239-A7EC-04107D048FED}"/>
    <pc:docChg chg="addSld modSld">
      <pc:chgData name="Guest stg" userId="" providerId="None" clId="Web-{9CC03770-EFEC-4239-A7EC-04107D048FED}" dt="2026-05-11T18:37:47.437" v="181" actId="1076"/>
      <pc:docMkLst>
        <pc:docMk/>
      </pc:docMkLst>
      <pc:sldChg chg="modSp">
        <pc:chgData name="Guest stg" userId="" providerId="None" clId="Web-{9CC03770-EFEC-4239-A7EC-04107D048FED}" dt="2026-05-11T18:17:08.077" v="4" actId="20577"/>
        <pc:sldMkLst>
          <pc:docMk/>
          <pc:sldMk cId="8519306" sldId="260"/>
        </pc:sldMkLst>
        <pc:spChg chg="mod">
          <ac:chgData name="Guest stg" userId="" providerId="None" clId="Web-{9CC03770-EFEC-4239-A7EC-04107D048FED}" dt="2026-05-11T18:17:08.077" v="4" actId="20577"/>
          <ac:spMkLst>
            <pc:docMk/>
            <pc:sldMk cId="8519306" sldId="260"/>
            <ac:spMk id="12" creationId="{9F02276F-9788-79D6-360E-AD02086B0A74}"/>
          </ac:spMkLst>
        </pc:spChg>
      </pc:sldChg>
      <pc:sldChg chg="delSp modSp">
        <pc:chgData name="Guest stg" userId="" providerId="None" clId="Web-{9CC03770-EFEC-4239-A7EC-04107D048FED}" dt="2026-05-11T18:22:22.004" v="12"/>
        <pc:sldMkLst>
          <pc:docMk/>
          <pc:sldMk cId="312126516" sldId="264"/>
        </pc:sldMkLst>
        <pc:spChg chg="mod">
          <ac:chgData name="Guest stg" userId="" providerId="None" clId="Web-{9CC03770-EFEC-4239-A7EC-04107D048FED}" dt="2026-05-11T18:22:09.301" v="11" actId="20577"/>
          <ac:spMkLst>
            <pc:docMk/>
            <pc:sldMk cId="312126516" sldId="264"/>
            <ac:spMk id="7" creationId="{0D61ACD1-E3FC-A3CF-7D60-3219E4473064}"/>
          </ac:spMkLst>
        </pc:spChg>
        <pc:spChg chg="mod">
          <ac:chgData name="Guest stg" userId="" providerId="None" clId="Web-{9CC03770-EFEC-4239-A7EC-04107D048FED}" dt="2026-05-11T18:21:17.456" v="5" actId="1076"/>
          <ac:spMkLst>
            <pc:docMk/>
            <pc:sldMk cId="312126516" sldId="264"/>
            <ac:spMk id="14" creationId="{970EDE54-9856-6AED-0785-3BEC5A8D02A0}"/>
          </ac:spMkLst>
        </pc:spChg>
        <pc:cxnChg chg="mod">
          <ac:chgData name="Guest stg" userId="" providerId="None" clId="Web-{9CC03770-EFEC-4239-A7EC-04107D048FED}" dt="2026-05-11T18:21:20.925" v="6" actId="14100"/>
          <ac:cxnSpMkLst>
            <pc:docMk/>
            <pc:sldMk cId="312126516" sldId="264"/>
            <ac:cxnSpMk id="15" creationId="{AD4D276F-015A-7224-5928-13D6FCAC40A6}"/>
          </ac:cxnSpMkLst>
        </pc:cxnChg>
      </pc:sldChg>
      <pc:sldChg chg="addSp delSp modSp add replId">
        <pc:chgData name="Guest stg" userId="" providerId="None" clId="Web-{9CC03770-EFEC-4239-A7EC-04107D048FED}" dt="2026-05-11T18:37:47.437" v="181" actId="1076"/>
        <pc:sldMkLst>
          <pc:docMk/>
          <pc:sldMk cId="2439758993" sldId="274"/>
        </pc:sldMkLst>
        <pc:spChg chg="mod">
          <ac:chgData name="Guest stg" userId="" providerId="None" clId="Web-{9CC03770-EFEC-4239-A7EC-04107D048FED}" dt="2026-05-11T18:25:47.600" v="16" actId="20577"/>
          <ac:spMkLst>
            <pc:docMk/>
            <pc:sldMk cId="2439758993" sldId="274"/>
            <ac:spMk id="9" creationId="{9EB8D95E-C74B-72C2-A9DD-C28315FB6610}"/>
          </ac:spMkLst>
        </pc:spChg>
        <pc:spChg chg="add mod">
          <ac:chgData name="Guest stg" userId="" providerId="None" clId="Web-{9CC03770-EFEC-4239-A7EC-04107D048FED}" dt="2026-05-11T18:37:47.437" v="181" actId="1076"/>
          <ac:spMkLst>
            <pc:docMk/>
            <pc:sldMk cId="2439758993" sldId="274"/>
            <ac:spMk id="11" creationId="{C17E492D-3087-1B7D-466A-74449364243E}"/>
          </ac:spMkLst>
        </pc:spChg>
        <pc:spChg chg="mod">
          <ac:chgData name="Guest stg" userId="" providerId="None" clId="Web-{9CC03770-EFEC-4239-A7EC-04107D048FED}" dt="2026-05-11T18:37:37.421" v="178" actId="20577"/>
          <ac:spMkLst>
            <pc:docMk/>
            <pc:sldMk cId="2439758993" sldId="274"/>
            <ac:spMk id="12" creationId="{C07125ED-D648-1459-5869-D077B1659121}"/>
          </ac:spMkLst>
        </pc:spChg>
        <pc:picChg chg="add mod">
          <ac:chgData name="Guest stg" userId="" providerId="None" clId="Web-{9CC03770-EFEC-4239-A7EC-04107D048FED}" dt="2026-05-11T18:37:40.234" v="179" actId="1076"/>
          <ac:picMkLst>
            <pc:docMk/>
            <pc:sldMk cId="2439758993" sldId="274"/>
            <ac:picMk id="13" creationId="{FB8C9366-B84A-A772-8543-77C20E5036DB}"/>
          </ac:picMkLst>
        </pc:picChg>
      </pc:sldChg>
    </pc:docChg>
  </pc:docChgLst>
  <pc:docChgLst>
    <pc:chgData name="Pierre Korysko" userId="9vH3+lXgHrizxppoCP138vV5aEoeWeWoGAhYN/91Ed8=" providerId="None" clId="Web-{94DE77C6-E4E1-4BF0-BCC8-FDE1139A7B5C}"/>
    <pc:docChg chg="mod addSld modSld">
      <pc:chgData name="Pierre Korysko" userId="9vH3+lXgHrizxppoCP138vV5aEoeWeWoGAhYN/91Ed8=" providerId="None" clId="Web-{94DE77C6-E4E1-4BF0-BCC8-FDE1139A7B5C}" dt="2026-04-27T15:19:23.414" v="254" actId="20577"/>
      <pc:docMkLst>
        <pc:docMk/>
      </pc:docMkLst>
      <pc:sldChg chg="addSp delSp modSp add replId">
        <pc:chgData name="Pierre Korysko" userId="9vH3+lXgHrizxppoCP138vV5aEoeWeWoGAhYN/91Ed8=" providerId="None" clId="Web-{94DE77C6-E4E1-4BF0-BCC8-FDE1139A7B5C}" dt="2026-04-27T14:29:37.735" v="138" actId="1076"/>
        <pc:sldMkLst>
          <pc:docMk/>
          <pc:sldMk cId="45635157" sldId="257"/>
        </pc:sldMkLst>
        <pc:spChg chg="mod">
          <ac:chgData name="Pierre Korysko" userId="9vH3+lXgHrizxppoCP138vV5aEoeWeWoGAhYN/91Ed8=" providerId="None" clId="Web-{94DE77C6-E4E1-4BF0-BCC8-FDE1139A7B5C}" dt="2026-04-27T14:29:37.735" v="138" actId="1076"/>
          <ac:spMkLst>
            <pc:docMk/>
            <pc:sldMk cId="45635157" sldId="257"/>
            <ac:spMk id="2" creationId="{E52B44B2-4B53-C005-5F0F-31F704849E30}"/>
          </ac:spMkLst>
        </pc:spChg>
        <pc:spChg chg="mod">
          <ac:chgData name="Pierre Korysko" userId="9vH3+lXgHrizxppoCP138vV5aEoeWeWoGAhYN/91Ed8=" providerId="None" clId="Web-{94DE77C6-E4E1-4BF0-BCC8-FDE1139A7B5C}" dt="2026-04-27T14:29:09.735" v="134" actId="1076"/>
          <ac:spMkLst>
            <pc:docMk/>
            <pc:sldMk cId="45635157" sldId="257"/>
            <ac:spMk id="3" creationId="{5AF899FC-81C1-C9B0-A0A6-D59AC0C382C1}"/>
          </ac:spMkLst>
        </pc:spChg>
        <pc:spChg chg="add mod ord">
          <ac:chgData name="Pierre Korysko" userId="9vH3+lXgHrizxppoCP138vV5aEoeWeWoGAhYN/91Ed8=" providerId="None" clId="Web-{94DE77C6-E4E1-4BF0-BCC8-FDE1139A7B5C}" dt="2026-04-27T14:29:03.079" v="133" actId="14100"/>
          <ac:spMkLst>
            <pc:docMk/>
            <pc:sldMk cId="45635157" sldId="257"/>
            <ac:spMk id="8" creationId="{61B1AD48-A18C-D157-15E2-963A0CB9FA51}"/>
          </ac:spMkLst>
        </pc:spChg>
        <pc:picChg chg="ord">
          <ac:chgData name="Pierre Korysko" userId="9vH3+lXgHrizxppoCP138vV5aEoeWeWoGAhYN/91Ed8=" providerId="None" clId="Web-{94DE77C6-E4E1-4BF0-BCC8-FDE1139A7B5C}" dt="2026-04-27T14:26:03.876" v="53"/>
          <ac:picMkLst>
            <pc:docMk/>
            <pc:sldMk cId="45635157" sldId="257"/>
            <ac:picMk id="6" creationId="{D165B2E8-E956-5502-7B4E-37D9AE80FC83}"/>
          </ac:picMkLst>
        </pc:picChg>
      </pc:sldChg>
      <pc:sldChg chg="addSp delSp modSp add replId">
        <pc:chgData name="Pierre Korysko" userId="9vH3+lXgHrizxppoCP138vV5aEoeWeWoGAhYN/91Ed8=" providerId="None" clId="Web-{94DE77C6-E4E1-4BF0-BCC8-FDE1139A7B5C}" dt="2026-04-27T15:19:23.414" v="254" actId="20577"/>
        <pc:sldMkLst>
          <pc:docMk/>
          <pc:sldMk cId="2593907207" sldId="258"/>
        </pc:sldMkLst>
        <pc:spChg chg="mod">
          <ac:chgData name="Pierre Korysko" userId="9vH3+lXgHrizxppoCP138vV5aEoeWeWoGAhYN/91Ed8=" providerId="None" clId="Web-{94DE77C6-E4E1-4BF0-BCC8-FDE1139A7B5C}" dt="2026-04-27T14:47:03.893" v="224" actId="20577"/>
          <ac:spMkLst>
            <pc:docMk/>
            <pc:sldMk cId="2593907207" sldId="258"/>
            <ac:spMk id="3" creationId="{43DEEA9F-FD4C-DFE1-2BAC-27E7F4576A5B}"/>
          </ac:spMkLst>
        </pc:spChg>
        <pc:spChg chg="add mod">
          <ac:chgData name="Pierre Korysko" userId="9vH3+lXgHrizxppoCP138vV5aEoeWeWoGAhYN/91Ed8=" providerId="None" clId="Web-{94DE77C6-E4E1-4BF0-BCC8-FDE1139A7B5C}" dt="2026-04-27T14:33:48.610" v="219" actId="20577"/>
          <ac:spMkLst>
            <pc:docMk/>
            <pc:sldMk cId="2593907207" sldId="258"/>
            <ac:spMk id="5" creationId="{19CE3B95-E093-F1F0-55AB-C734D5E81648}"/>
          </ac:spMkLst>
        </pc:spChg>
        <pc:spChg chg="mod">
          <ac:chgData name="Pierre Korysko" userId="9vH3+lXgHrizxppoCP138vV5aEoeWeWoGAhYN/91Ed8=" providerId="None" clId="Web-{94DE77C6-E4E1-4BF0-BCC8-FDE1139A7B5C}" dt="2026-04-27T14:30:52.204" v="144" actId="14100"/>
          <ac:spMkLst>
            <pc:docMk/>
            <pc:sldMk cId="2593907207" sldId="258"/>
            <ac:spMk id="8" creationId="{6337AD05-D8C4-8D59-B9EC-53E5F049948C}"/>
          </ac:spMkLst>
        </pc:spChg>
        <pc:picChg chg="add mod">
          <ac:chgData name="Pierre Korysko" userId="9vH3+lXgHrizxppoCP138vV5aEoeWeWoGAhYN/91Ed8=" providerId="None" clId="Web-{94DE77C6-E4E1-4BF0-BCC8-FDE1139A7B5C}" dt="2026-04-27T14:47:54.393" v="231" actId="1076"/>
          <ac:picMkLst>
            <pc:docMk/>
            <pc:sldMk cId="2593907207" sldId="258"/>
            <ac:picMk id="10" creationId="{05C52BE9-C4D1-CD26-C7D2-6DA0295E6BB5}"/>
          </ac:picMkLst>
        </pc:picChg>
      </pc:sldChg>
    </pc:docChg>
  </pc:docChgLst>
  <pc:docChgLst>
    <pc:chgData name="Pierre Korysko" userId="9vH3+lXgHrizxppoCP138vV5aEoeWeWoGAhYN/91Ed8=" providerId="None" clId="Web-{B2D2EF0B-EB32-4701-A350-2E70676838EE}"/>
    <pc:docChg chg="addSld delSld modSld">
      <pc:chgData name="Pierre Korysko" userId="9vH3+lXgHrizxppoCP138vV5aEoeWeWoGAhYN/91Ed8=" providerId="None" clId="Web-{B2D2EF0B-EB32-4701-A350-2E70676838EE}" dt="2026-05-12T15:34:36.736" v="67"/>
      <pc:docMkLst>
        <pc:docMk/>
      </pc:docMkLst>
      <pc:sldChg chg="modSp">
        <pc:chgData name="Pierre Korysko" userId="9vH3+lXgHrizxppoCP138vV5aEoeWeWoGAhYN/91Ed8=" providerId="None" clId="Web-{B2D2EF0B-EB32-4701-A350-2E70676838EE}" dt="2026-05-12T15:06:57.522" v="43" actId="20577"/>
        <pc:sldMkLst>
          <pc:docMk/>
          <pc:sldMk cId="2593907207" sldId="258"/>
        </pc:sldMkLst>
        <pc:spChg chg="mod">
          <ac:chgData name="Pierre Korysko" userId="9vH3+lXgHrizxppoCP138vV5aEoeWeWoGAhYN/91Ed8=" providerId="None" clId="Web-{B2D2EF0B-EB32-4701-A350-2E70676838EE}" dt="2026-05-12T15:06:57.522" v="43" actId="20577"/>
          <ac:spMkLst>
            <pc:docMk/>
            <pc:sldMk cId="2593907207" sldId="258"/>
            <ac:spMk id="14" creationId="{9F071D6A-5011-4061-A1D0-DE3074B723B0}"/>
          </ac:spMkLst>
        </pc:spChg>
      </pc:sldChg>
      <pc:sldChg chg="mod modShow">
        <pc:chgData name="Pierre Korysko" userId="9vH3+lXgHrizxppoCP138vV5aEoeWeWoGAhYN/91Ed8=" providerId="None" clId="Web-{B2D2EF0B-EB32-4701-A350-2E70676838EE}" dt="2026-05-12T14:57:35.685" v="0"/>
        <pc:sldMkLst>
          <pc:docMk/>
          <pc:sldMk cId="8519306" sldId="260"/>
        </pc:sldMkLst>
      </pc:sldChg>
      <pc:sldChg chg="modSp">
        <pc:chgData name="Pierre Korysko" userId="9vH3+lXgHrizxppoCP138vV5aEoeWeWoGAhYN/91Ed8=" providerId="None" clId="Web-{B2D2EF0B-EB32-4701-A350-2E70676838EE}" dt="2026-05-12T15:12:16.658" v="52" actId="1076"/>
        <pc:sldMkLst>
          <pc:docMk/>
          <pc:sldMk cId="312126516" sldId="264"/>
        </pc:sldMkLst>
        <pc:spChg chg="mod">
          <ac:chgData name="Pierre Korysko" userId="9vH3+lXgHrizxppoCP138vV5aEoeWeWoGAhYN/91Ed8=" providerId="None" clId="Web-{B2D2EF0B-EB32-4701-A350-2E70676838EE}" dt="2026-05-12T15:12:16.658" v="52" actId="1076"/>
          <ac:spMkLst>
            <pc:docMk/>
            <pc:sldMk cId="312126516" sldId="264"/>
            <ac:spMk id="14" creationId="{970EDE54-9856-6AED-0785-3BEC5A8D02A0}"/>
          </ac:spMkLst>
        </pc:spChg>
      </pc:sldChg>
      <pc:sldChg chg="modSp">
        <pc:chgData name="Pierre Korysko" userId="9vH3+lXgHrizxppoCP138vV5aEoeWeWoGAhYN/91Ed8=" providerId="None" clId="Web-{B2D2EF0B-EB32-4701-A350-2E70676838EE}" dt="2026-05-12T15:13:30.126" v="60" actId="20577"/>
        <pc:sldMkLst>
          <pc:docMk/>
          <pc:sldMk cId="4128885299" sldId="269"/>
        </pc:sldMkLst>
        <pc:spChg chg="mod">
          <ac:chgData name="Pierre Korysko" userId="9vH3+lXgHrizxppoCP138vV5aEoeWeWoGAhYN/91Ed8=" providerId="None" clId="Web-{B2D2EF0B-EB32-4701-A350-2E70676838EE}" dt="2026-05-12T15:13:30.126" v="60" actId="20577"/>
          <ac:spMkLst>
            <pc:docMk/>
            <pc:sldMk cId="4128885299" sldId="269"/>
            <ac:spMk id="12" creationId="{D9CFEAF4-4D0F-2DD7-12E1-26494C19A8D7}"/>
          </ac:spMkLst>
        </pc:spChg>
      </pc:sldChg>
      <pc:sldChg chg="modSp">
        <pc:chgData name="Pierre Korysko" userId="9vH3+lXgHrizxppoCP138vV5aEoeWeWoGAhYN/91Ed8=" providerId="None" clId="Web-{B2D2EF0B-EB32-4701-A350-2E70676838EE}" dt="2026-05-12T15:16:07.718" v="64" actId="20577"/>
        <pc:sldMkLst>
          <pc:docMk/>
          <pc:sldMk cId="2120336086" sldId="271"/>
        </pc:sldMkLst>
        <pc:spChg chg="mod">
          <ac:chgData name="Pierre Korysko" userId="9vH3+lXgHrizxppoCP138vV5aEoeWeWoGAhYN/91Ed8=" providerId="None" clId="Web-{B2D2EF0B-EB32-4701-A350-2E70676838EE}" dt="2026-05-12T15:16:07.718" v="64" actId="20577"/>
          <ac:spMkLst>
            <pc:docMk/>
            <pc:sldMk cId="2120336086" sldId="271"/>
            <ac:spMk id="12" creationId="{B9D6368D-590B-B751-FF27-C09ECF4A8A25}"/>
          </ac:spMkLst>
        </pc:spChg>
      </pc:sldChg>
      <pc:sldChg chg="addSp delSp modSp add replId">
        <pc:chgData name="Pierre Korysko" userId="9vH3+lXgHrizxppoCP138vV5aEoeWeWoGAhYN/91Ed8=" providerId="None" clId="Web-{B2D2EF0B-EB32-4701-A350-2E70676838EE}" dt="2026-05-12T15:09:23.535" v="51"/>
        <pc:sldMkLst>
          <pc:docMk/>
          <pc:sldMk cId="823504888" sldId="275"/>
        </pc:sldMkLst>
        <pc:spChg chg="mod">
          <ac:chgData name="Pierre Korysko" userId="9vH3+lXgHrizxppoCP138vV5aEoeWeWoGAhYN/91Ed8=" providerId="None" clId="Web-{B2D2EF0B-EB32-4701-A350-2E70676838EE}" dt="2026-05-12T15:05:31.758" v="36" actId="20577"/>
          <ac:spMkLst>
            <pc:docMk/>
            <pc:sldMk cId="823504888" sldId="275"/>
            <ac:spMk id="9" creationId="{B5E5EB28-74B4-A9A4-7338-75999C8B01E8}"/>
          </ac:spMkLst>
        </pc:spChg>
        <pc:spChg chg="mod">
          <ac:chgData name="Pierre Korysko" userId="9vH3+lXgHrizxppoCP138vV5aEoeWeWoGAhYN/91Ed8=" providerId="None" clId="Web-{B2D2EF0B-EB32-4701-A350-2E70676838EE}" dt="2026-05-12T15:04:51.384" v="6" actId="20577"/>
          <ac:spMkLst>
            <pc:docMk/>
            <pc:sldMk cId="823504888" sldId="275"/>
            <ac:spMk id="14" creationId="{322DEEDF-C700-82C6-0B75-6AFC54A022D7}"/>
          </ac:spMkLst>
        </pc:spChg>
        <pc:picChg chg="add mod modCrop">
          <ac:chgData name="Pierre Korysko" userId="9vH3+lXgHrizxppoCP138vV5aEoeWeWoGAhYN/91Ed8=" providerId="None" clId="Web-{B2D2EF0B-EB32-4701-A350-2E70676838EE}" dt="2026-05-12T15:09:23.535" v="51"/>
          <ac:picMkLst>
            <pc:docMk/>
            <pc:sldMk cId="823504888" sldId="275"/>
            <ac:picMk id="11" creationId="{8B85A0F4-666E-1419-FE0B-9FD2E606B4B4}"/>
          </ac:picMkLst>
        </pc:picChg>
      </pc:sldChg>
    </pc:docChg>
  </pc:docChgLst>
  <pc:docChgLst>
    <pc:chgData name="Pierre Korysko" userId="9vH3+lXgHrizxppoCP138vV5aEoeWeWoGAhYN/91Ed8=" providerId="None" clId="Web-{7798130F-BD9F-47E9-84E0-5A58506E5780}"/>
    <pc:docChg chg="addSld modSld sldOrd">
      <pc:chgData name="Pierre Korysko" userId="9vH3+lXgHrizxppoCP138vV5aEoeWeWoGAhYN/91Ed8=" providerId="None" clId="Web-{7798130F-BD9F-47E9-84E0-5A58506E5780}" dt="2026-05-05T08:00:02.084" v="455" actId="20577"/>
      <pc:docMkLst>
        <pc:docMk/>
      </pc:docMkLst>
      <pc:sldChg chg="addSp delSp modSp">
        <pc:chgData name="Pierre Korysko" userId="9vH3+lXgHrizxppoCP138vV5aEoeWeWoGAhYN/91Ed8=" providerId="None" clId="Web-{7798130F-BD9F-47E9-84E0-5A58506E5780}" dt="2026-05-05T08:00:02.084" v="455" actId="20577"/>
        <pc:sldMkLst>
          <pc:docMk/>
          <pc:sldMk cId="2593907207" sldId="258"/>
        </pc:sldMkLst>
        <pc:spChg chg="add mod">
          <ac:chgData name="Pierre Korysko" userId="9vH3+lXgHrizxppoCP138vV5aEoeWeWoGAhYN/91Ed8=" providerId="None" clId="Web-{7798130F-BD9F-47E9-84E0-5A58506E5780}" dt="2026-05-05T08:00:02.084" v="455" actId="20577"/>
          <ac:spMkLst>
            <pc:docMk/>
            <pc:sldMk cId="2593907207" sldId="258"/>
            <ac:spMk id="9" creationId="{E37004BF-E4AA-AB49-EAF8-3817F09CE7C9}"/>
          </ac:spMkLst>
        </pc:spChg>
        <pc:picChg chg="add mod">
          <ac:chgData name="Pierre Korysko" userId="9vH3+lXgHrizxppoCP138vV5aEoeWeWoGAhYN/91Ed8=" providerId="None" clId="Web-{7798130F-BD9F-47E9-84E0-5A58506E5780}" dt="2026-05-05T07:59:41.084" v="451" actId="1076"/>
          <ac:picMkLst>
            <pc:docMk/>
            <pc:sldMk cId="2593907207" sldId="258"/>
            <ac:picMk id="6" creationId="{96AF9B14-6B16-F81D-CC04-D2D51B581A36}"/>
          </ac:picMkLst>
        </pc:picChg>
        <pc:picChg chg="add mod">
          <ac:chgData name="Pierre Korysko" userId="9vH3+lXgHrizxppoCP138vV5aEoeWeWoGAhYN/91Ed8=" providerId="None" clId="Web-{7798130F-BD9F-47E9-84E0-5A58506E5780}" dt="2026-05-05T07:57:26.226" v="395" actId="14100"/>
          <ac:picMkLst>
            <pc:docMk/>
            <pc:sldMk cId="2593907207" sldId="258"/>
            <ac:picMk id="7" creationId="{7F1CEBDD-87FA-79A3-BED5-B4BAB7D38BEF}"/>
          </ac:picMkLst>
        </pc:picChg>
      </pc:sldChg>
      <pc:sldChg chg="addSp delSp modSp add ord replId">
        <pc:chgData name="Pierre Korysko" userId="9vH3+lXgHrizxppoCP138vV5aEoeWeWoGAhYN/91Ed8=" providerId="None" clId="Web-{7798130F-BD9F-47E9-84E0-5A58506E5780}" dt="2026-05-04T13:53:11.702" v="284" actId="1076"/>
        <pc:sldMkLst>
          <pc:docMk/>
          <pc:sldMk cId="8519306" sldId="260"/>
        </pc:sldMkLst>
        <pc:spChg chg="add mod">
          <ac:chgData name="Pierre Korysko" userId="9vH3+lXgHrizxppoCP138vV5aEoeWeWoGAhYN/91Ed8=" providerId="None" clId="Web-{7798130F-BD9F-47E9-84E0-5A58506E5780}" dt="2026-05-04T13:41:14.033" v="23" actId="1076"/>
          <ac:spMkLst>
            <pc:docMk/>
            <pc:sldMk cId="8519306" sldId="260"/>
            <ac:spMk id="6" creationId="{BDE8E213-3797-81D9-C0DF-4E061AA0E3D8}"/>
          </ac:spMkLst>
        </pc:spChg>
        <pc:picChg chg="add mod ord">
          <ac:chgData name="Pierre Korysko" userId="9vH3+lXgHrizxppoCP138vV5aEoeWeWoGAhYN/91Ed8=" providerId="None" clId="Web-{7798130F-BD9F-47E9-84E0-5A58506E5780}" dt="2026-05-04T13:41:11.002" v="22" actId="1076"/>
          <ac:picMkLst>
            <pc:docMk/>
            <pc:sldMk cId="8519306" sldId="260"/>
            <ac:picMk id="9" creationId="{52818290-65CC-6399-3AAE-16B725684E9A}"/>
          </ac:picMkLst>
        </pc:picChg>
        <pc:picChg chg="add mod">
          <ac:chgData name="Pierre Korysko" userId="9vH3+lXgHrizxppoCP138vV5aEoeWeWoGAhYN/91Ed8=" providerId="None" clId="Web-{7798130F-BD9F-47E9-84E0-5A58506E5780}" dt="2026-05-04T13:53:11.702" v="284" actId="1076"/>
          <ac:picMkLst>
            <pc:docMk/>
            <pc:sldMk cId="8519306" sldId="260"/>
            <ac:picMk id="11" creationId="{9B04A272-51B7-DBBF-FB9C-DC5ED069C38E}"/>
          </ac:picMkLst>
        </pc:picChg>
      </pc:sldChg>
      <pc:sldChg chg="modSp add replId">
        <pc:chgData name="Pierre Korysko" userId="9vH3+lXgHrizxppoCP138vV5aEoeWeWoGAhYN/91Ed8=" providerId="None" clId="Web-{7798130F-BD9F-47E9-84E0-5A58506E5780}" dt="2026-05-05T07:52:12.670" v="359" actId="20577"/>
        <pc:sldMkLst>
          <pc:docMk/>
          <pc:sldMk cId="2736942096" sldId="262"/>
        </pc:sldMkLst>
      </pc:sldChg>
      <pc:sldChg chg="modSp add replId">
        <pc:chgData name="Pierre Korysko" userId="9vH3+lXgHrizxppoCP138vV5aEoeWeWoGAhYN/91Ed8=" providerId="None" clId="Web-{7798130F-BD9F-47E9-84E0-5A58506E5780}" dt="2026-05-05T07:47:18.568" v="353" actId="20577"/>
        <pc:sldMkLst>
          <pc:docMk/>
          <pc:sldMk cId="312126516" sldId="264"/>
        </pc:sldMkLst>
      </pc:sldChg>
    </pc:docChg>
  </pc:docChgLst>
  <pc:docChgLst>
    <pc:chgData name="Pierre Korysko" userId="9vH3+lXgHrizxppoCP138vV5aEoeWeWoGAhYN/91Ed8=" providerId="None" clId="Web-{729CC3D7-0062-4A0F-8D02-E6D02861E83A}"/>
    <pc:docChg chg="addSld delSld modSld">
      <pc:chgData name="Pierre Korysko" userId="9vH3+lXgHrizxppoCP138vV5aEoeWeWoGAhYN/91Ed8=" providerId="None" clId="Web-{729CC3D7-0062-4A0F-8D02-E6D02861E83A}" dt="2026-05-11T07:35:16.097" v="64" actId="20577"/>
      <pc:docMkLst>
        <pc:docMk/>
      </pc:docMkLst>
    </pc:docChg>
  </pc:docChgLst>
  <pc:docChgLst>
    <pc:chgData name="Pierre Korysko" userId="9vH3+lXgHrizxppoCP138vV5aEoeWeWoGAhYN/91Ed8=" providerId="None" clId="Web-{4871BEE9-EFC1-4F1C-A270-05740A760283}"/>
    <pc:docChg chg="modSld">
      <pc:chgData name="Pierre Korysko" userId="9vH3+lXgHrizxppoCP138vV5aEoeWeWoGAhYN/91Ed8=" providerId="None" clId="Web-{4871BEE9-EFC1-4F1C-A270-05740A760283}" dt="2026-04-27T14:17:38.153" v="0"/>
      <pc:docMkLst>
        <pc:docMk/>
      </pc:docMkLst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scandinovasystems.com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www.cern.ch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axiv.lu.se/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s://ess.eu/" TargetMode="External"/><Relationship Id="rId10" Type="http://schemas.openxmlformats.org/officeDocument/2006/relationships/hyperlink" Target="https://www.hopsworks.ai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s://cosylab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0223B-49B4-BFEC-BC9F-2568F40B4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65B2E8-E956-5502-7B4E-37D9AE80F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61B1AD48-A18C-D157-15E2-963A0CB9FA51}"/>
              </a:ext>
            </a:extLst>
          </p:cNvPr>
          <p:cNvSpPr/>
          <p:nvPr/>
        </p:nvSpPr>
        <p:spPr>
          <a:xfrm rot="10800000" flipH="1">
            <a:off x="5714" y="13334"/>
            <a:ext cx="12195810" cy="4471034"/>
          </a:xfrm>
          <a:prstGeom prst="rtTriangl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2B44B2-4B53-C005-5F0F-31F704849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360" y="9843"/>
            <a:ext cx="10568940" cy="101600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Opening of the Student Tutorials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F899FC-81C1-C9B0-A0A6-D59AC0C38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80" y="1651318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Pierre Korysko (University of Oxford)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Julien Michaud (</a:t>
            </a:r>
            <a:r>
              <a:rPr lang="en-GB" dirty="0" err="1">
                <a:solidFill>
                  <a:schemeClr val="bg1"/>
                </a:solidFill>
              </a:rPr>
              <a:t>IJCLab</a:t>
            </a:r>
            <a:r>
              <a:rPr lang="en-GB" dirty="0">
                <a:solidFill>
                  <a:schemeClr val="bg1"/>
                </a:solidFill>
              </a:rPr>
              <a:t>)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Eduard Prat (PSI)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35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BE0D1-7D78-031D-6E41-44D43C6CE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FF2EA62F-C6C0-8186-8043-6506EB6A2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05" y="962025"/>
            <a:ext cx="3165941" cy="4924425"/>
          </a:xfrm>
          <a:prstGeom prst="rect">
            <a:avLst/>
          </a:prstGeom>
        </p:spPr>
      </p:pic>
      <p:pic>
        <p:nvPicPr>
          <p:cNvPr id="15" name="Picture 14" descr="A map of a building&#10;&#10;AI-generated content may be incorrect.">
            <a:extLst>
              <a:ext uri="{FF2B5EF4-FFF2-40B4-BE49-F238E27FC236}">
                <a16:creationId xmlns:a16="http://schemas.microsoft.com/office/drawing/2014/main" id="{610118E5-9160-2995-42E2-A60C65173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88" y="1200150"/>
            <a:ext cx="4133850" cy="4629150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A052D0D5-8C2C-7225-733C-D44ED8FB05F0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201F47-614E-794E-8352-2F164F977B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8EE0A1-E9BE-243E-DEBC-937A45FEF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2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63283EC1-9C3E-1C4C-70CF-31C064BB7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CD0EA34-9569-A0DB-B705-13DE335A213D}"/>
              </a:ext>
            </a:extLst>
          </p:cNvPr>
          <p:cNvSpPr/>
          <p:nvPr/>
        </p:nvSpPr>
        <p:spPr>
          <a:xfrm>
            <a:off x="6793830" y="1327483"/>
            <a:ext cx="1578143" cy="9294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DE2384-E6B1-42F9-6D52-E55378AECF92}"/>
              </a:ext>
            </a:extLst>
          </p:cNvPr>
          <p:cNvSpPr txBox="1"/>
          <p:nvPr/>
        </p:nvSpPr>
        <p:spPr>
          <a:xfrm>
            <a:off x="4221077" y="1108712"/>
            <a:ext cx="187492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Thalasso</a:t>
            </a:r>
            <a:br>
              <a:rPr lang="en-GB" dirty="0"/>
            </a:br>
            <a:r>
              <a:rPr lang="en-GB" dirty="0"/>
              <a:t>Auditorium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A4EE6B-3CE5-0468-A933-69FB2683D7AD}"/>
              </a:ext>
            </a:extLst>
          </p:cNvPr>
          <p:cNvCxnSpPr/>
          <p:nvPr/>
        </p:nvCxnSpPr>
        <p:spPr>
          <a:xfrm flipH="1" flipV="1">
            <a:off x="5745237" y="1384410"/>
            <a:ext cx="1042739" cy="461209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CDF4D976-4289-130D-61A1-DEBC84C6238D}"/>
              </a:ext>
            </a:extLst>
          </p:cNvPr>
          <p:cNvSpPr/>
          <p:nvPr/>
        </p:nvSpPr>
        <p:spPr>
          <a:xfrm>
            <a:off x="7364328" y="4274152"/>
            <a:ext cx="1436772" cy="158401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1066E9-15FB-957E-1B23-0BD9D8A3404D}"/>
              </a:ext>
            </a:extLst>
          </p:cNvPr>
          <p:cNvSpPr txBox="1"/>
          <p:nvPr/>
        </p:nvSpPr>
        <p:spPr>
          <a:xfrm>
            <a:off x="8826573" y="4781253"/>
            <a:ext cx="240014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Student Poster Area</a:t>
            </a:r>
            <a:br>
              <a:rPr lang="en-GB" dirty="0"/>
            </a:br>
            <a:r>
              <a:rPr lang="en-GB" dirty="0"/>
              <a:t>Sunday 14:00 – 18:00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359C84-9841-9878-84DE-662FF229F4A5}"/>
              </a:ext>
            </a:extLst>
          </p:cNvPr>
          <p:cNvSpPr txBox="1"/>
          <p:nvPr/>
        </p:nvSpPr>
        <p:spPr>
          <a:xfrm>
            <a:off x="9389645" y="2816006"/>
            <a:ext cx="208196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Industrial Parters Area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CC81D2-8A9E-6D18-6A96-CF7AF82A8D17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ea typeface="+mn-lt"/>
                <a:cs typeface="+mn-lt"/>
              </a:rPr>
              <a:t>Map of the CID | Deauville Convention </a:t>
            </a:r>
            <a:r>
              <a:rPr lang="en-GB" sz="3600" dirty="0" err="1">
                <a:ea typeface="+mn-lt"/>
                <a:cs typeface="+mn-lt"/>
              </a:rPr>
              <a:t>Center</a:t>
            </a:r>
            <a:endParaRPr lang="en-US" sz="3600" dirty="0" err="1">
              <a:ea typeface="+mn-lt"/>
              <a:cs typeface="+mn-lt"/>
            </a:endParaRPr>
          </a:p>
        </p:txBody>
      </p:sp>
      <p:sp>
        <p:nvSpPr>
          <p:cNvPr id="18" name="Oval 12">
            <a:extLst>
              <a:ext uri="{FF2B5EF4-FFF2-40B4-BE49-F238E27FC236}">
                <a16:creationId xmlns:a16="http://schemas.microsoft.com/office/drawing/2014/main" id="{F9345957-0479-4BDA-79EC-DD4551544CC7}"/>
              </a:ext>
            </a:extLst>
          </p:cNvPr>
          <p:cNvSpPr/>
          <p:nvPr/>
        </p:nvSpPr>
        <p:spPr>
          <a:xfrm>
            <a:off x="202028" y="4141871"/>
            <a:ext cx="3268079" cy="16889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12">
            <a:extLst>
              <a:ext uri="{FF2B5EF4-FFF2-40B4-BE49-F238E27FC236}">
                <a16:creationId xmlns:a16="http://schemas.microsoft.com/office/drawing/2014/main" id="{0957FE7C-A4E9-C259-46D9-96767722979C}"/>
              </a:ext>
            </a:extLst>
          </p:cNvPr>
          <p:cNvSpPr/>
          <p:nvPr/>
        </p:nvSpPr>
        <p:spPr>
          <a:xfrm>
            <a:off x="3954878" y="1036721"/>
            <a:ext cx="8030579" cy="48512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B7C0E88-1141-6010-1BFC-1279DC71B0E6}"/>
              </a:ext>
            </a:extLst>
          </p:cNvPr>
          <p:cNvCxnSpPr>
            <a:cxnSpLocks/>
          </p:cNvCxnSpPr>
          <p:nvPr/>
        </p:nvCxnSpPr>
        <p:spPr>
          <a:xfrm flipH="1">
            <a:off x="213241" y="1036721"/>
            <a:ext cx="3741637" cy="3096890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726AA3C-57B6-D0FB-8947-C8AD6407813C}"/>
              </a:ext>
            </a:extLst>
          </p:cNvPr>
          <p:cNvCxnSpPr>
            <a:cxnSpLocks/>
          </p:cNvCxnSpPr>
          <p:nvPr/>
        </p:nvCxnSpPr>
        <p:spPr>
          <a:xfrm flipH="1" flipV="1">
            <a:off x="3443034" y="5827531"/>
            <a:ext cx="518107" cy="64194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rme en L 1">
            <a:extLst>
              <a:ext uri="{FF2B5EF4-FFF2-40B4-BE49-F238E27FC236}">
                <a16:creationId xmlns:a16="http://schemas.microsoft.com/office/drawing/2014/main" id="{ABA54651-F96A-B0C0-4F3C-9123AEE9AFE7}"/>
              </a:ext>
            </a:extLst>
          </p:cNvPr>
          <p:cNvSpPr/>
          <p:nvPr/>
        </p:nvSpPr>
        <p:spPr>
          <a:xfrm rot="5400000">
            <a:off x="6795187" y="2451791"/>
            <a:ext cx="2732673" cy="2669802"/>
          </a:xfrm>
          <a:prstGeom prst="corner">
            <a:avLst>
              <a:gd name="adj1" fmla="val 72528"/>
              <a:gd name="adj2" fmla="val 47984"/>
            </a:avLst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94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2" grpId="0"/>
      <p:bldP spid="14" grpId="0"/>
      <p:bldP spid="18" grpId="0" animBg="1"/>
      <p:bldP spid="22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AE99C-50F6-C8F8-D84C-F32CA29AB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B2D0E42D-E70A-5FFB-D387-40F97EB02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05" y="962025"/>
            <a:ext cx="3165941" cy="4924425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2101B171-5A3F-3A44-D809-B2A1483E5FF4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BA25C5-46EA-803B-40C2-6B33C7898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BA2972-2758-C8B5-5150-A23F942A8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3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8326EF39-CF61-8003-84A0-D047D3EA8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B06494D-44F2-007C-DD65-CB6083048DCC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ea typeface="+mn-lt"/>
                <a:cs typeface="+mn-lt"/>
              </a:rPr>
              <a:t>Lunch: Les Terrasses</a:t>
            </a:r>
            <a:endParaRPr lang="en-US" sz="3600" dirty="0">
              <a:ea typeface="+mn-lt"/>
              <a:cs typeface="+mn-lt"/>
            </a:endParaRPr>
          </a:p>
        </p:txBody>
      </p:sp>
      <p:sp>
        <p:nvSpPr>
          <p:cNvPr id="18" name="Oval 12">
            <a:extLst>
              <a:ext uri="{FF2B5EF4-FFF2-40B4-BE49-F238E27FC236}">
                <a16:creationId xmlns:a16="http://schemas.microsoft.com/office/drawing/2014/main" id="{A207B6E6-4916-8D5B-0A15-7A324345F7B1}"/>
              </a:ext>
            </a:extLst>
          </p:cNvPr>
          <p:cNvSpPr/>
          <p:nvPr/>
        </p:nvSpPr>
        <p:spPr>
          <a:xfrm>
            <a:off x="302520" y="1235832"/>
            <a:ext cx="3268079" cy="182169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12">
            <a:extLst>
              <a:ext uri="{FF2B5EF4-FFF2-40B4-BE49-F238E27FC236}">
                <a16:creationId xmlns:a16="http://schemas.microsoft.com/office/drawing/2014/main" id="{D8F0DAC4-D6E1-CEB0-9C65-C625503D6BD9}"/>
              </a:ext>
            </a:extLst>
          </p:cNvPr>
          <p:cNvSpPr/>
          <p:nvPr/>
        </p:nvSpPr>
        <p:spPr>
          <a:xfrm>
            <a:off x="3954878" y="1036721"/>
            <a:ext cx="8030579" cy="48512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3D56424-CD61-276A-3044-D46D60E4258E}"/>
              </a:ext>
            </a:extLst>
          </p:cNvPr>
          <p:cNvCxnSpPr>
            <a:cxnSpLocks/>
          </p:cNvCxnSpPr>
          <p:nvPr/>
        </p:nvCxnSpPr>
        <p:spPr>
          <a:xfrm flipH="1">
            <a:off x="302520" y="1036721"/>
            <a:ext cx="3652358" cy="199112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7980422-B121-4987-1556-9F9B512C3D91}"/>
              </a:ext>
            </a:extLst>
          </p:cNvPr>
          <p:cNvCxnSpPr>
            <a:cxnSpLocks/>
          </p:cNvCxnSpPr>
          <p:nvPr/>
        </p:nvCxnSpPr>
        <p:spPr>
          <a:xfrm flipH="1" flipV="1">
            <a:off x="302520" y="3057525"/>
            <a:ext cx="3658621" cy="2834200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0" descr="A diagram of a conference center&#10;&#10;AI-generated content may be incorrect.">
            <a:extLst>
              <a:ext uri="{FF2B5EF4-FFF2-40B4-BE49-F238E27FC236}">
                <a16:creationId xmlns:a16="http://schemas.microsoft.com/office/drawing/2014/main" id="{F142AE23-B066-AFE8-D2E8-C4C68F38207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162" t="19748" r="20458" b="4331"/>
          <a:stretch>
            <a:fillRect/>
          </a:stretch>
        </p:blipFill>
        <p:spPr>
          <a:xfrm>
            <a:off x="5398171" y="1925752"/>
            <a:ext cx="6023027" cy="3815180"/>
          </a:xfrm>
          <a:prstGeom prst="rect">
            <a:avLst/>
          </a:prstGeom>
        </p:spPr>
      </p:pic>
      <p:sp>
        <p:nvSpPr>
          <p:cNvPr id="20" name="TextBox 8">
            <a:extLst>
              <a:ext uri="{FF2B5EF4-FFF2-40B4-BE49-F238E27FC236}">
                <a16:creationId xmlns:a16="http://schemas.microsoft.com/office/drawing/2014/main" id="{94619AF2-FD84-C4B9-5D68-352A27C58F78}"/>
              </a:ext>
            </a:extLst>
          </p:cNvPr>
          <p:cNvSpPr txBox="1"/>
          <p:nvPr/>
        </p:nvSpPr>
        <p:spPr>
          <a:xfrm>
            <a:off x="4035152" y="1117068"/>
            <a:ext cx="687895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Lunch Buffet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When</a:t>
            </a:r>
            <a:r>
              <a:rPr lang="en-GB" dirty="0"/>
              <a:t>: 12:10 - 13:30.</a:t>
            </a:r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Level 0</a:t>
            </a:r>
            <a:r>
              <a:rPr lang="en-GB" dirty="0"/>
              <a:t> </a:t>
            </a:r>
            <a:r>
              <a:rPr lang="en-GB" dirty="0">
                <a:ea typeface="+mn-lt"/>
                <a:cs typeface="+mn-lt"/>
              </a:rPr>
              <a:t>– Les Terrasses</a:t>
            </a:r>
          </a:p>
          <a:p>
            <a:endParaRPr lang="en-GB" dirty="0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5851A709-60FA-67F0-87F1-EDDDDCECB565}"/>
              </a:ext>
            </a:extLst>
          </p:cNvPr>
          <p:cNvSpPr txBox="1"/>
          <p:nvPr/>
        </p:nvSpPr>
        <p:spPr>
          <a:xfrm>
            <a:off x="8890945" y="3548677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Lunch</a:t>
            </a: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id="{98A1EB5A-D90C-E8FD-A40D-7C613105F0C5}"/>
              </a:ext>
            </a:extLst>
          </p:cNvPr>
          <p:cNvSpPr/>
          <p:nvPr/>
        </p:nvSpPr>
        <p:spPr>
          <a:xfrm>
            <a:off x="7613499" y="3057525"/>
            <a:ext cx="1262053" cy="88451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6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A1D93A-447A-D185-40FA-D802D25CD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6337AD05-D8C4-8D59-B9EC-53E5F049948C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EEA9F-FD4C-DFE1-2BAC-27E7F4576A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CE3B95-E093-F1F0-55AB-C734D5E81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4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05C52BE9-C4D1-CD26-C7D2-6DA0295E6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pic>
        <p:nvPicPr>
          <p:cNvPr id="6" name="Picture 5" descr="A building with many windows&#10;&#10;AI-generated content may be incorrect.">
            <a:extLst>
              <a:ext uri="{FF2B5EF4-FFF2-40B4-BE49-F238E27FC236}">
                <a16:creationId xmlns:a16="http://schemas.microsoft.com/office/drawing/2014/main" id="{96AF9B14-6B16-F81D-CC04-D2D51B581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" y="1725884"/>
            <a:ext cx="6743700" cy="2632802"/>
          </a:xfrm>
          <a:prstGeom prst="rect">
            <a:avLst/>
          </a:prstGeom>
        </p:spPr>
      </p:pic>
      <p:pic>
        <p:nvPicPr>
          <p:cNvPr id="7" name="Picture 6" descr="A map of a city&#10;&#10;AI-generated content may be incorrect.">
            <a:extLst>
              <a:ext uri="{FF2B5EF4-FFF2-40B4-BE49-F238E27FC236}">
                <a16:creationId xmlns:a16="http://schemas.microsoft.com/office/drawing/2014/main" id="{7F1CEBDD-87FA-79A3-BED5-B4BAB7D38B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1193" y="1712494"/>
            <a:ext cx="5009170" cy="41010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7004BF-E4AA-AB49-EAF8-3817F09CE7C9}"/>
              </a:ext>
            </a:extLst>
          </p:cNvPr>
          <p:cNvSpPr txBox="1"/>
          <p:nvPr/>
        </p:nvSpPr>
        <p:spPr>
          <a:xfrm>
            <a:off x="3810" y="796290"/>
            <a:ext cx="687895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Cocktail Dinner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When</a:t>
            </a:r>
            <a:r>
              <a:rPr lang="en-GB" dirty="0"/>
              <a:t>: Departure right after the last lecture (19:00).</a:t>
            </a:r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La Closerie Deauville, 156 Av. de la République</a:t>
            </a:r>
          </a:p>
          <a:p>
            <a:endParaRPr lang="en-GB" dirty="0"/>
          </a:p>
        </p:txBody>
      </p:sp>
      <p:pic>
        <p:nvPicPr>
          <p:cNvPr id="4" name="Picture 3" descr="A close-up of food on a plate&#10;&#10;AI-generated content may be incorrect.">
            <a:extLst>
              <a:ext uri="{FF2B5EF4-FFF2-40B4-BE49-F238E27FC236}">
                <a16:creationId xmlns:a16="http://schemas.microsoft.com/office/drawing/2014/main" id="{4DBE7A9D-66D5-8954-FBFE-8468C290329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5" b="4225"/>
          <a:stretch>
            <a:fillRect/>
          </a:stretch>
        </p:blipFill>
        <p:spPr>
          <a:xfrm>
            <a:off x="144447" y="4490537"/>
            <a:ext cx="6741880" cy="132547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071D6A-5011-4061-A1D0-DE3074B723B0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ea typeface="+mn-lt"/>
                <a:cs typeface="+mn-lt"/>
              </a:rPr>
              <a:t>Tonight: Cocktail Dinner at "La </a:t>
            </a:r>
            <a:r>
              <a:rPr lang="en-GB" sz="3600" dirty="0" err="1">
                <a:ea typeface="+mn-lt"/>
                <a:cs typeface="+mn-lt"/>
              </a:rPr>
              <a:t>Closerie</a:t>
            </a:r>
            <a:r>
              <a:rPr lang="en-GB" sz="3600" dirty="0">
                <a:ea typeface="+mn-lt"/>
                <a:cs typeface="+mn-lt"/>
              </a:rPr>
              <a:t>"</a:t>
            </a:r>
            <a:endParaRPr lang="en-US" sz="36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390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AEF0F-CCC8-C8F7-7C0A-233A08BF7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2A80C1C1-BEB3-D1B7-EC89-CFE084B34024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2D5C6-AA64-20E4-58D8-D6CDDFD94D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591776-227C-3A7A-31F8-6134E11CF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5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1AC3C006-CF7B-D155-32B0-9834BD55C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pic>
        <p:nvPicPr>
          <p:cNvPr id="6" name="Picture 5" descr="A person wearing glasses and smiling&#10;&#10;AI-generated content may be incorrect.">
            <a:extLst>
              <a:ext uri="{FF2B5EF4-FFF2-40B4-BE49-F238E27FC236}">
                <a16:creationId xmlns:a16="http://schemas.microsoft.com/office/drawing/2014/main" id="{69B392E0-9308-2CCF-2349-B88D59A9F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06" y="2353505"/>
            <a:ext cx="1694738" cy="21456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B68ADF-DE00-4B51-40C3-8B2584AC013C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Sunday Activities: Photographer (1/3)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0D61ACD1-E3FC-A3CF-7D60-3219E4473064}"/>
              </a:ext>
            </a:extLst>
          </p:cNvPr>
          <p:cNvSpPr txBox="1"/>
          <p:nvPr/>
        </p:nvSpPr>
        <p:spPr>
          <a:xfrm>
            <a:off x="-1906" y="1056984"/>
            <a:ext cx="6878955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Photographer for professional portrait picture.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When</a:t>
            </a:r>
            <a:r>
              <a:rPr lang="en-GB" dirty="0"/>
              <a:t>: </a:t>
            </a:r>
            <a:r>
              <a:rPr lang="en-GB" u="sng" dirty="0"/>
              <a:t>Sunday, May 17th from 11:15 to 13:15</a:t>
            </a:r>
            <a:r>
              <a:rPr lang="en-GB" dirty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CID – Demonstration (JFK) area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+mn-lt"/>
                <a:cs typeface="+mn-lt"/>
              </a:rPr>
              <a:t>Free</a:t>
            </a:r>
          </a:p>
          <a:p>
            <a:endParaRPr lang="en-GB" dirty="0"/>
          </a:p>
        </p:txBody>
      </p:sp>
      <p:pic>
        <p:nvPicPr>
          <p:cNvPr id="13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658AF38D-2655-5119-A411-385307A31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3120" y="675140"/>
            <a:ext cx="3418878" cy="3824009"/>
          </a:xfrm>
          <a:prstGeom prst="rect">
            <a:avLst/>
          </a:prstGeom>
        </p:spPr>
      </p:pic>
      <p:sp>
        <p:nvSpPr>
          <p:cNvPr id="14" name="Oval 5">
            <a:extLst>
              <a:ext uri="{FF2B5EF4-FFF2-40B4-BE49-F238E27FC236}">
                <a16:creationId xmlns:a16="http://schemas.microsoft.com/office/drawing/2014/main" id="{970EDE54-9856-6AED-0785-3BEC5A8D02A0}"/>
              </a:ext>
            </a:extLst>
          </p:cNvPr>
          <p:cNvSpPr/>
          <p:nvPr/>
        </p:nvSpPr>
        <p:spPr>
          <a:xfrm>
            <a:off x="9661377" y="2715848"/>
            <a:ext cx="394570" cy="4049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8">
            <a:extLst>
              <a:ext uri="{FF2B5EF4-FFF2-40B4-BE49-F238E27FC236}">
                <a16:creationId xmlns:a16="http://schemas.microsoft.com/office/drawing/2014/main" id="{AD4D276F-015A-7224-5928-13D6FCAC40A6}"/>
              </a:ext>
            </a:extLst>
          </p:cNvPr>
          <p:cNvCxnSpPr>
            <a:cxnSpLocks/>
          </p:cNvCxnSpPr>
          <p:nvPr/>
        </p:nvCxnSpPr>
        <p:spPr>
          <a:xfrm>
            <a:off x="8379912" y="1372758"/>
            <a:ext cx="1297801" cy="1373167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CA97EF7B-E59C-E572-4CC1-8E6D011342FF}"/>
              </a:ext>
            </a:extLst>
          </p:cNvPr>
          <p:cNvSpPr txBox="1"/>
          <p:nvPr/>
        </p:nvSpPr>
        <p:spPr>
          <a:xfrm>
            <a:off x="6791930" y="1129572"/>
            <a:ext cx="1789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Photographer</a:t>
            </a:r>
            <a:endParaRPr lang="en-US" dirty="0"/>
          </a:p>
        </p:txBody>
      </p:sp>
      <p:pic>
        <p:nvPicPr>
          <p:cNvPr id="1028" name="Picture 4" descr="7 Reasons You Need a Photo Booth in the Art Room - The Art of Education">
            <a:extLst>
              <a:ext uri="{FF2B5EF4-FFF2-40B4-BE49-F238E27FC236}">
                <a16:creationId xmlns:a16="http://schemas.microsoft.com/office/drawing/2014/main" id="{EAD99883-5BC3-E370-BAE6-B36A9EE6F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364" y="2343293"/>
            <a:ext cx="5823207" cy="305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erson holding a camera&#10;&#10;AI-generated content may be incorrect.">
            <a:extLst>
              <a:ext uri="{FF2B5EF4-FFF2-40B4-BE49-F238E27FC236}">
                <a16:creationId xmlns:a16="http://schemas.microsoft.com/office/drawing/2014/main" id="{4A648A63-99B1-1B55-A8E6-E5104FFF7F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6166" y="2343293"/>
            <a:ext cx="1189025" cy="215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2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2A5AF-83BE-85C0-F18C-2C1E03463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F91719C6-F811-1FA5-4075-C4FBF8E47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287" y="1727287"/>
            <a:ext cx="4534397" cy="2412687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5112B508-C228-CB84-6FE5-D14ED706CA48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9FE6EE-C61F-4CDD-0973-10D4995DC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920A13-8B9D-1D06-3591-4E62F4E4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6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BBE4D5D0-4291-A221-4334-A2508DCB8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541097-61FC-6031-55A5-BD0A7C7F78F5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Sunday Activities: Hackathon (2/3)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7A2A1538-A225-329F-3E88-BC17032C3645}"/>
              </a:ext>
            </a:extLst>
          </p:cNvPr>
          <p:cNvSpPr txBox="1"/>
          <p:nvPr/>
        </p:nvSpPr>
        <p:spPr>
          <a:xfrm>
            <a:off x="3459037" y="832450"/>
            <a:ext cx="687895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IPAC’26 Hackathon.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When</a:t>
            </a:r>
            <a:r>
              <a:rPr lang="en-GB" dirty="0"/>
              <a:t>: Sunday, May 17th from 11:00 to 12:00</a:t>
            </a:r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Level -1 Gatsby Room.</a:t>
            </a:r>
          </a:p>
          <a:p>
            <a:endParaRPr lang="en-GB" dirty="0"/>
          </a:p>
        </p:txBody>
      </p:sp>
      <p:pic>
        <p:nvPicPr>
          <p:cNvPr id="2" name="Picture 10">
            <a:extLst>
              <a:ext uri="{FF2B5EF4-FFF2-40B4-BE49-F238E27FC236}">
                <a16:creationId xmlns:a16="http://schemas.microsoft.com/office/drawing/2014/main" id="{0170FB43-60DA-CEFA-07B0-CD436C0EE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776" y="1819869"/>
            <a:ext cx="3692702" cy="212248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F5ED3D5-FCEC-5548-F539-C21593278A7D}"/>
              </a:ext>
            </a:extLst>
          </p:cNvPr>
          <p:cNvSpPr txBox="1"/>
          <p:nvPr/>
        </p:nvSpPr>
        <p:spPr>
          <a:xfrm>
            <a:off x="3757287" y="4268563"/>
            <a:ext cx="61252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Foster collaboration</a:t>
            </a:r>
            <a:r>
              <a:rPr lang="en-GB" dirty="0">
                <a:ea typeface="+mn-lt"/>
                <a:cs typeface="+mn-lt"/>
              </a:rPr>
              <a:t> between Students and Industrial Partners, by addressing real-world challenges.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Key accelerator-related themes</a:t>
            </a:r>
            <a:r>
              <a:rPr lang="en-GB" dirty="0">
                <a:ea typeface="+mn-lt"/>
                <a:cs typeface="+mn-lt"/>
              </a:rPr>
              <a:t>, including applications in Environment &amp; Materials, Life Sciences and Energy.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Work with real datasets</a:t>
            </a:r>
            <a:r>
              <a:rPr lang="en-GB" dirty="0">
                <a:ea typeface="+mn-lt"/>
                <a:cs typeface="+mn-lt"/>
              </a:rPr>
              <a:t> from </a:t>
            </a:r>
            <a:r>
              <a:rPr lang="en-GB" dirty="0">
                <a:ea typeface="+mn-lt"/>
                <a:cs typeface="+mn-lt"/>
                <a:hlinkClick r:id="rId5"/>
              </a:rPr>
              <a:t>ESS 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>
                <a:ea typeface="+mn-lt"/>
                <a:cs typeface="+mn-lt"/>
                <a:hlinkClick r:id="rId6"/>
              </a:rPr>
              <a:t>MAX IV </a:t>
            </a:r>
            <a:r>
              <a:rPr lang="en-GB" dirty="0">
                <a:ea typeface="+mn-lt"/>
                <a:cs typeface="+mn-lt"/>
              </a:rPr>
              <a:t> and </a:t>
            </a:r>
            <a:r>
              <a:rPr lang="en-GB" dirty="0">
                <a:ea typeface="+mn-lt"/>
                <a:cs typeface="+mn-lt"/>
                <a:hlinkClick r:id="rId7"/>
              </a:rPr>
              <a:t>CERN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 err="1">
                <a:ea typeface="+mn-lt"/>
                <a:cs typeface="+mn-lt"/>
                <a:hlinkClick r:id="rId8"/>
              </a:rPr>
              <a:t>ScandiNova</a:t>
            </a:r>
            <a:r>
              <a:rPr lang="en-GB" dirty="0">
                <a:ea typeface="+mn-lt"/>
                <a:cs typeface="+mn-lt"/>
                <a:hlinkClick r:id="rId8"/>
              </a:rPr>
              <a:t> 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 err="1">
                <a:ea typeface="+mn-lt"/>
                <a:cs typeface="+mn-lt"/>
                <a:hlinkClick r:id="rId9"/>
              </a:rPr>
              <a:t>Cosylab</a:t>
            </a:r>
            <a:r>
              <a:rPr lang="en-GB" dirty="0">
                <a:ea typeface="+mn-lt"/>
                <a:cs typeface="+mn-lt"/>
                <a:hlinkClick r:id="rId9"/>
              </a:rPr>
              <a:t> 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 err="1">
                <a:ea typeface="+mn-lt"/>
                <a:cs typeface="+mn-lt"/>
                <a:hlinkClick r:id="rId10"/>
              </a:rPr>
              <a:t>Hopsworks</a:t>
            </a:r>
            <a:r>
              <a:rPr lang="en-GB" dirty="0">
                <a:ea typeface="+mn-lt"/>
                <a:cs typeface="+mn-lt"/>
                <a:hlinkClick r:id="rId10"/>
              </a:rPr>
              <a:t> </a:t>
            </a:r>
            <a:r>
              <a:rPr lang="en-GB" dirty="0">
                <a:ea typeface="+mn-lt"/>
                <a:cs typeface="+mn-lt"/>
              </a:rPr>
              <a:t>, etc.</a:t>
            </a:r>
            <a:endParaRPr lang="en-GB" dirty="0"/>
          </a:p>
        </p:txBody>
      </p:sp>
      <p:pic>
        <p:nvPicPr>
          <p:cNvPr id="11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CAB820CE-5BAD-28F0-7BC8-5BBBE0940A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205" y="962025"/>
            <a:ext cx="3165941" cy="492442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EA5D667E-09AF-11AF-C7D2-D4DAD7637675}"/>
              </a:ext>
            </a:extLst>
          </p:cNvPr>
          <p:cNvSpPr/>
          <p:nvPr/>
        </p:nvSpPr>
        <p:spPr>
          <a:xfrm>
            <a:off x="184708" y="2915192"/>
            <a:ext cx="3268079" cy="15621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2">
            <a:extLst>
              <a:ext uri="{FF2B5EF4-FFF2-40B4-BE49-F238E27FC236}">
                <a16:creationId xmlns:a16="http://schemas.microsoft.com/office/drawing/2014/main" id="{D6D11C5F-34C6-06A2-2567-E44D4ADFE701}"/>
              </a:ext>
            </a:extLst>
          </p:cNvPr>
          <p:cNvSpPr/>
          <p:nvPr/>
        </p:nvSpPr>
        <p:spPr>
          <a:xfrm>
            <a:off x="3601912" y="1779675"/>
            <a:ext cx="4882864" cy="241268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22">
            <a:extLst>
              <a:ext uri="{FF2B5EF4-FFF2-40B4-BE49-F238E27FC236}">
                <a16:creationId xmlns:a16="http://schemas.microsoft.com/office/drawing/2014/main" id="{34EEDF0F-8D27-BE0C-8812-95A1F98CB0A3}"/>
              </a:ext>
            </a:extLst>
          </p:cNvPr>
          <p:cNvCxnSpPr>
            <a:cxnSpLocks/>
          </p:cNvCxnSpPr>
          <p:nvPr/>
        </p:nvCxnSpPr>
        <p:spPr>
          <a:xfrm flipH="1">
            <a:off x="184708" y="1779675"/>
            <a:ext cx="3417204" cy="1135517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2">
            <a:extLst>
              <a:ext uri="{FF2B5EF4-FFF2-40B4-BE49-F238E27FC236}">
                <a16:creationId xmlns:a16="http://schemas.microsoft.com/office/drawing/2014/main" id="{B4487749-5849-7EC9-E54A-02BC34373A71}"/>
              </a:ext>
            </a:extLst>
          </p:cNvPr>
          <p:cNvCxnSpPr>
            <a:cxnSpLocks/>
          </p:cNvCxnSpPr>
          <p:nvPr/>
        </p:nvCxnSpPr>
        <p:spPr>
          <a:xfrm flipH="1">
            <a:off x="3472996" y="4174346"/>
            <a:ext cx="113259" cy="298066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10">
            <a:extLst>
              <a:ext uri="{FF2B5EF4-FFF2-40B4-BE49-F238E27FC236}">
                <a16:creationId xmlns:a16="http://schemas.microsoft.com/office/drawing/2014/main" id="{06C56A26-240B-4AFF-602A-4726BB400359}"/>
              </a:ext>
            </a:extLst>
          </p:cNvPr>
          <p:cNvSpPr/>
          <p:nvPr/>
        </p:nvSpPr>
        <p:spPr>
          <a:xfrm>
            <a:off x="6096000" y="2731673"/>
            <a:ext cx="1371600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8">
            <a:extLst>
              <a:ext uri="{FF2B5EF4-FFF2-40B4-BE49-F238E27FC236}">
                <a16:creationId xmlns:a16="http://schemas.microsoft.com/office/drawing/2014/main" id="{468B438F-7866-56AB-87EB-944A822E0FCB}"/>
              </a:ext>
            </a:extLst>
          </p:cNvPr>
          <p:cNvCxnSpPr>
            <a:cxnSpLocks/>
            <a:endCxn id="29" idx="0"/>
          </p:cNvCxnSpPr>
          <p:nvPr/>
        </p:nvCxnSpPr>
        <p:spPr>
          <a:xfrm flipH="1">
            <a:off x="6781800" y="1982149"/>
            <a:ext cx="2054145" cy="749524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6">
            <a:extLst>
              <a:ext uri="{FF2B5EF4-FFF2-40B4-BE49-F238E27FC236}">
                <a16:creationId xmlns:a16="http://schemas.microsoft.com/office/drawing/2014/main" id="{D81FF329-2D74-01E1-430A-7303BEE37ACE}"/>
              </a:ext>
            </a:extLst>
          </p:cNvPr>
          <p:cNvSpPr txBox="1"/>
          <p:nvPr/>
        </p:nvSpPr>
        <p:spPr>
          <a:xfrm>
            <a:off x="7467600" y="2795338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Gatsby</a:t>
            </a:r>
          </a:p>
        </p:txBody>
      </p:sp>
    </p:spTree>
    <p:extLst>
      <p:ext uri="{BB962C8B-B14F-4D97-AF65-F5344CB8AC3E}">
        <p14:creationId xmlns:p14="http://schemas.microsoft.com/office/powerpoint/2010/main" val="342838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9" grpId="0" animBg="1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D1698-461D-6A8F-E3AB-2E9E50B28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7DED8C63-807C-80EF-E435-E1542F82B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7041" y="645328"/>
            <a:ext cx="4641906" cy="5191964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85A820A7-6FA8-DB02-E70A-92B5662DEDE8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969507-1BDB-4E93-CEE9-EEF06493B7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972734-C8C6-2C19-870D-888F31F26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7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3D97C2E-D020-370A-EBBA-7259E6566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58B9D6-4FF0-AE78-CF7E-D3FE82A9DCEB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Sunday Activities: Student Poster Session (3/3)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9CFEAF4-4D0F-2DD7-12E1-26494C19A8D7}"/>
              </a:ext>
            </a:extLst>
          </p:cNvPr>
          <p:cNvSpPr txBox="1"/>
          <p:nvPr/>
        </p:nvSpPr>
        <p:spPr>
          <a:xfrm>
            <a:off x="-1" y="708367"/>
            <a:ext cx="7247041" cy="48013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b="1" dirty="0"/>
              <a:t>When</a:t>
            </a:r>
            <a:r>
              <a:rPr lang="en-GB" dirty="0"/>
              <a:t>: Sunday, May 17th from 14:00 to 18:00.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Wine and Baguette Poster Areas.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Jury Process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A jury composed of experts in the field will </a:t>
            </a:r>
            <a:r>
              <a:rPr lang="en-US" b="1" dirty="0">
                <a:ea typeface="+mn-lt"/>
                <a:cs typeface="+mn-lt"/>
              </a:rPr>
              <a:t>visit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each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student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twice</a:t>
            </a:r>
            <a:r>
              <a:rPr lang="en-US" dirty="0">
                <a:ea typeface="+mn-lt"/>
                <a:cs typeface="+mn-lt"/>
              </a:rPr>
              <a:t> during the session to assess their poster presentation and work.</a:t>
            </a:r>
          </a:p>
          <a:p>
            <a:pPr algn="just"/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Presentation Format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Each student will have </a:t>
            </a:r>
            <a:r>
              <a:rPr lang="en-US" b="1" dirty="0">
                <a:ea typeface="+mn-lt"/>
                <a:cs typeface="+mn-lt"/>
              </a:rPr>
              <a:t>4 minutes</a:t>
            </a:r>
            <a:r>
              <a:rPr lang="en-US" dirty="0">
                <a:ea typeface="+mn-lt"/>
                <a:cs typeface="+mn-lt"/>
              </a:rPr>
              <a:t> to </a:t>
            </a:r>
            <a:r>
              <a:rPr lang="en-US" b="1" dirty="0">
                <a:ea typeface="+mn-lt"/>
                <a:cs typeface="+mn-lt"/>
              </a:rPr>
              <a:t>present</a:t>
            </a:r>
            <a:r>
              <a:rPr lang="en-US" dirty="0">
                <a:ea typeface="+mn-lt"/>
                <a:cs typeface="+mn-lt"/>
              </a:rPr>
              <a:t> their work.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The jury will have </a:t>
            </a:r>
            <a:r>
              <a:rPr lang="en-US" b="1" dirty="0">
                <a:ea typeface="+mn-lt"/>
                <a:cs typeface="+mn-lt"/>
              </a:rPr>
              <a:t>4 minutes</a:t>
            </a:r>
            <a:r>
              <a:rPr lang="en-US" dirty="0">
                <a:ea typeface="+mn-lt"/>
                <a:cs typeface="+mn-lt"/>
              </a:rPr>
              <a:t> to </a:t>
            </a:r>
            <a:r>
              <a:rPr lang="en-US" b="1" dirty="0">
                <a:ea typeface="+mn-lt"/>
                <a:cs typeface="+mn-lt"/>
              </a:rPr>
              <a:t>ask questions</a:t>
            </a:r>
            <a:r>
              <a:rPr lang="en-US" dirty="0">
                <a:ea typeface="+mn-lt"/>
                <a:cs typeface="+mn-lt"/>
              </a:rPr>
              <a:t> about your work.</a:t>
            </a:r>
          </a:p>
          <a:p>
            <a:pPr algn="just"/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Awards Ceremony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The best posters will be awarded on Thursday, May 21, 2026, during the Accelerator Prizes Special Session at 2:00 p.m. in the Michel d’Ornano Room (CID). Winning posters will be exhibited on Friday morning in the main hall.</a:t>
            </a:r>
            <a:endParaRPr lang="en-GB" dirty="0"/>
          </a:p>
        </p:txBody>
      </p:sp>
      <p:sp>
        <p:nvSpPr>
          <p:cNvPr id="16" name="Oval 5">
            <a:extLst>
              <a:ext uri="{FF2B5EF4-FFF2-40B4-BE49-F238E27FC236}">
                <a16:creationId xmlns:a16="http://schemas.microsoft.com/office/drawing/2014/main" id="{35B92874-FEE6-F8A2-A766-BA14AA912E66}"/>
              </a:ext>
            </a:extLst>
          </p:cNvPr>
          <p:cNvSpPr/>
          <p:nvPr/>
        </p:nvSpPr>
        <p:spPr>
          <a:xfrm>
            <a:off x="9420837" y="4095481"/>
            <a:ext cx="1442907" cy="167614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885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1D730-4B22-81A8-A4F7-FF71DC816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0B52A918-7D0B-AE08-BBEF-ADBAD3857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1167" y="915238"/>
            <a:ext cx="3659999" cy="4093703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6E176762-2648-A43F-DD71-B8463712553E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E598ED-0EC5-846B-A78C-AE1A03AF17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F7C03A-315B-2645-FD07-F6FB2E844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8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7BBE24A5-EF15-FE7C-262F-E519DB6C6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D84936-8838-66ED-10C1-71A992B1A22E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Training: Student with IPAC grants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9D6368D-590B-B751-FF27-C09ECF4A8A25}"/>
              </a:ext>
            </a:extLst>
          </p:cNvPr>
          <p:cNvSpPr txBox="1"/>
          <p:nvPr/>
        </p:nvSpPr>
        <p:spPr>
          <a:xfrm>
            <a:off x="152400" y="950075"/>
            <a:ext cx="5461348" cy="424731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Training for Student Duties</a:t>
            </a:r>
          </a:p>
          <a:p>
            <a:pPr marL="285750" indent="-285750">
              <a:buFont typeface="Arial"/>
              <a:buChar char="•"/>
            </a:pPr>
            <a:endParaRPr lang="en-GB" b="1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When</a:t>
            </a:r>
            <a:r>
              <a:rPr lang="en-GB" dirty="0"/>
              <a:t>: </a:t>
            </a:r>
            <a:r>
              <a:rPr lang="en-GB" u="sng" dirty="0"/>
              <a:t>Sunday, May 17th from 09:30 to 11:00</a:t>
            </a:r>
            <a:r>
              <a:rPr lang="en-GB" dirty="0"/>
              <a:t>.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Auditorium Thalasso.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Attendance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All students receiving the IPAC grant are </a:t>
            </a:r>
            <a:r>
              <a:rPr lang="en-US" b="1" dirty="0">
                <a:ea typeface="+mn-lt"/>
                <a:cs typeface="+mn-lt"/>
              </a:rPr>
              <a:t>required</a:t>
            </a:r>
            <a:r>
              <a:rPr lang="en-US" dirty="0">
                <a:ea typeface="+mn-lt"/>
                <a:cs typeface="+mn-lt"/>
              </a:rPr>
              <a:t> to act as scientific secretaries.</a:t>
            </a:r>
          </a:p>
          <a:p>
            <a:pPr algn="just"/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3 Duties: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Microphones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Session co-chairing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Poster Installation and Police</a:t>
            </a:r>
          </a:p>
          <a:p>
            <a:pPr lvl="1" algn="just"/>
            <a:endParaRPr lang="en-GB" dirty="0"/>
          </a:p>
        </p:txBody>
      </p:sp>
      <p:sp>
        <p:nvSpPr>
          <p:cNvPr id="16" name="Oval 5">
            <a:extLst>
              <a:ext uri="{FF2B5EF4-FFF2-40B4-BE49-F238E27FC236}">
                <a16:creationId xmlns:a16="http://schemas.microsoft.com/office/drawing/2014/main" id="{F010347F-E7B5-10C0-E102-8D216EC00FF1}"/>
              </a:ext>
            </a:extLst>
          </p:cNvPr>
          <p:cNvSpPr/>
          <p:nvPr/>
        </p:nvSpPr>
        <p:spPr>
          <a:xfrm>
            <a:off x="9522771" y="1004746"/>
            <a:ext cx="901364" cy="86762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9B84B9B6-861A-5E86-78F2-57198901F7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5737" y="915238"/>
            <a:ext cx="2281514" cy="1627545"/>
          </a:xfrm>
          <a:prstGeom prst="rect">
            <a:avLst/>
          </a:prstGeom>
        </p:spPr>
      </p:pic>
      <p:pic>
        <p:nvPicPr>
          <p:cNvPr id="6" name="Picture 5" descr="A person and person sitting at a table with laptops&#10;&#10;AI-generated content may be incorrect.">
            <a:extLst>
              <a:ext uri="{FF2B5EF4-FFF2-40B4-BE49-F238E27FC236}">
                <a16:creationId xmlns:a16="http://schemas.microsoft.com/office/drawing/2014/main" id="{D9760DB3-EB50-1BBC-4CD4-D93E55CD9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5738" y="2575735"/>
            <a:ext cx="2295432" cy="1637474"/>
          </a:xfrm>
          <a:prstGeom prst="rect">
            <a:avLst/>
          </a:prstGeom>
        </p:spPr>
      </p:pic>
      <p:pic>
        <p:nvPicPr>
          <p:cNvPr id="7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BB9F39AD-9DE8-401D-15F4-77F7A46AD7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5737" y="4291563"/>
            <a:ext cx="2295431" cy="163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336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31E8A-B31A-78F0-8D35-96C786CF3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E7C495D5-24BF-2DAD-C414-44484795E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1" y="103263"/>
            <a:ext cx="3712760" cy="5774968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F30A757A-34E5-F3FB-20A6-A33E15D539AD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D9810-4423-E2FD-A7C1-2DEC5E640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20341-1555-3814-E01B-16448044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9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325818ED-4BED-885D-8A37-3D93A4988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pic>
        <p:nvPicPr>
          <p:cNvPr id="4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3211160D-10D9-29B2-37D8-739924302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127" y="1063187"/>
            <a:ext cx="4226569" cy="472741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3080BBC-7FDE-98FF-981C-EC8D020BBDBD}"/>
              </a:ext>
            </a:extLst>
          </p:cNvPr>
          <p:cNvSpPr/>
          <p:nvPr/>
        </p:nvSpPr>
        <p:spPr>
          <a:xfrm>
            <a:off x="1732991" y="1275271"/>
            <a:ext cx="1578143" cy="9294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34738E-DE3F-219D-587A-19C00BCCD938}"/>
              </a:ext>
            </a:extLst>
          </p:cNvPr>
          <p:cNvSpPr txBox="1"/>
          <p:nvPr/>
        </p:nvSpPr>
        <p:spPr>
          <a:xfrm>
            <a:off x="71479" y="322162"/>
            <a:ext cx="33113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Students with grants Training</a:t>
            </a:r>
            <a:r>
              <a:rPr lang="en-GB" dirty="0"/>
              <a:t>: </a:t>
            </a:r>
            <a:br>
              <a:rPr lang="en-GB" dirty="0"/>
            </a:br>
            <a:r>
              <a:rPr lang="en-GB" u="sng" dirty="0"/>
              <a:t>Sunday 09:30 </a:t>
            </a:r>
            <a:r>
              <a:rPr lang="en-GB" u="sng"/>
              <a:t>– 11:00</a:t>
            </a:r>
            <a:endParaRPr lang="en-GB" u="sng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FDA5552-97B1-7286-33A2-A15A32BA16D7}"/>
              </a:ext>
            </a:extLst>
          </p:cNvPr>
          <p:cNvCxnSpPr>
            <a:cxnSpLocks/>
            <a:endCxn id="15" idx="3"/>
          </p:cNvCxnSpPr>
          <p:nvPr/>
        </p:nvCxnSpPr>
        <p:spPr>
          <a:xfrm flipH="1">
            <a:off x="2088335" y="1793407"/>
            <a:ext cx="3125254" cy="2041628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5DFEE9E6-8482-A2A7-1B83-11B0950B1AE1}"/>
              </a:ext>
            </a:extLst>
          </p:cNvPr>
          <p:cNvSpPr/>
          <p:nvPr/>
        </p:nvSpPr>
        <p:spPr>
          <a:xfrm>
            <a:off x="2340528" y="4240278"/>
            <a:ext cx="1342239" cy="148940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93932A-8178-6984-F741-C747E6666BB6}"/>
              </a:ext>
            </a:extLst>
          </p:cNvPr>
          <p:cNvSpPr txBox="1"/>
          <p:nvPr/>
        </p:nvSpPr>
        <p:spPr>
          <a:xfrm>
            <a:off x="4674692" y="3221017"/>
            <a:ext cx="283430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Student Poster Session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Sunday 14:00 – 18:00</a:t>
            </a:r>
            <a:endParaRPr lang="en-US" u="sng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9E101A-EA87-5E3A-CE26-A931324CB062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3600" dirty="0" err="1">
                <a:ea typeface="+mn-lt"/>
                <a:cs typeface="+mn-lt"/>
              </a:rPr>
              <a:t>Summary</a:t>
            </a:r>
            <a:endParaRPr lang="en-GB" sz="3600" dirty="0"/>
          </a:p>
        </p:txBody>
      </p:sp>
      <p:sp>
        <p:nvSpPr>
          <p:cNvPr id="2" name="Oval 10">
            <a:extLst>
              <a:ext uri="{FF2B5EF4-FFF2-40B4-BE49-F238E27FC236}">
                <a16:creationId xmlns:a16="http://schemas.microsoft.com/office/drawing/2014/main" id="{1757EE55-122A-396B-CD4E-FCB815E7B6F9}"/>
              </a:ext>
            </a:extLst>
          </p:cNvPr>
          <p:cNvSpPr/>
          <p:nvPr/>
        </p:nvSpPr>
        <p:spPr>
          <a:xfrm>
            <a:off x="10314581" y="3056421"/>
            <a:ext cx="722397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8">
            <a:extLst>
              <a:ext uri="{FF2B5EF4-FFF2-40B4-BE49-F238E27FC236}">
                <a16:creationId xmlns:a16="http://schemas.microsoft.com/office/drawing/2014/main" id="{29BB34EB-F5BC-4953-8D59-5A0399127F7C}"/>
              </a:ext>
            </a:extLst>
          </p:cNvPr>
          <p:cNvCxnSpPr>
            <a:cxnSpLocks/>
          </p:cNvCxnSpPr>
          <p:nvPr/>
        </p:nvCxnSpPr>
        <p:spPr>
          <a:xfrm flipH="1" flipV="1">
            <a:off x="1335931" y="968493"/>
            <a:ext cx="391206" cy="824914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8">
            <a:extLst>
              <a:ext uri="{FF2B5EF4-FFF2-40B4-BE49-F238E27FC236}">
                <a16:creationId xmlns:a16="http://schemas.microsoft.com/office/drawing/2014/main" id="{89D5D463-D6AF-BAE2-82AB-9C716A145F30}"/>
              </a:ext>
            </a:extLst>
          </p:cNvPr>
          <p:cNvCxnSpPr>
            <a:cxnSpLocks/>
            <a:stCxn id="2" idx="1"/>
            <a:endCxn id="24" idx="3"/>
          </p:cNvCxnSpPr>
          <p:nvPr/>
        </p:nvCxnSpPr>
        <p:spPr>
          <a:xfrm flipH="1" flipV="1">
            <a:off x="7324218" y="2764513"/>
            <a:ext cx="2990363" cy="521189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1">
            <a:extLst>
              <a:ext uri="{FF2B5EF4-FFF2-40B4-BE49-F238E27FC236}">
                <a16:creationId xmlns:a16="http://schemas.microsoft.com/office/drawing/2014/main" id="{C540D3AF-A487-BC0F-3503-221F61946A99}"/>
              </a:ext>
            </a:extLst>
          </p:cNvPr>
          <p:cNvSpPr txBox="1"/>
          <p:nvPr/>
        </p:nvSpPr>
        <p:spPr>
          <a:xfrm>
            <a:off x="4830129" y="2441347"/>
            <a:ext cx="249408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IPAC’26 Hackathon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Sunday 11:00 – 12:00</a:t>
            </a:r>
            <a:endParaRPr lang="en-US" u="sng" dirty="0"/>
          </a:p>
        </p:txBody>
      </p:sp>
      <p:pic>
        <p:nvPicPr>
          <p:cNvPr id="27" name="Picture 5" descr="A building with many windows&#10;&#10;AI-generated content may be incorrect.">
            <a:extLst>
              <a:ext uri="{FF2B5EF4-FFF2-40B4-BE49-F238E27FC236}">
                <a16:creationId xmlns:a16="http://schemas.microsoft.com/office/drawing/2014/main" id="{9B57038D-83ED-2DB5-6FF3-67AD6BD64A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7130" y="4678499"/>
            <a:ext cx="3233744" cy="1262483"/>
          </a:xfrm>
          <a:prstGeom prst="rect">
            <a:avLst/>
          </a:prstGeom>
        </p:spPr>
      </p:pic>
      <p:sp>
        <p:nvSpPr>
          <p:cNvPr id="28" name="TextBox 11">
            <a:extLst>
              <a:ext uri="{FF2B5EF4-FFF2-40B4-BE49-F238E27FC236}">
                <a16:creationId xmlns:a16="http://schemas.microsoft.com/office/drawing/2014/main" id="{E368D8F1-0E45-7AE6-EEF6-FC8B30658640}"/>
              </a:ext>
            </a:extLst>
          </p:cNvPr>
          <p:cNvSpPr txBox="1"/>
          <p:nvPr/>
        </p:nvSpPr>
        <p:spPr>
          <a:xfrm>
            <a:off x="4591696" y="4028388"/>
            <a:ext cx="324461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Student Cocktail Dinner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Today at 19:00</a:t>
            </a:r>
            <a:r>
              <a:rPr lang="en-GB" dirty="0"/>
              <a:t> at la </a:t>
            </a:r>
            <a:r>
              <a:rPr lang="en-GB" dirty="0" err="1"/>
              <a:t>Closerie</a:t>
            </a:r>
            <a:endParaRPr lang="en-US" dirty="0"/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8C2A59AE-68A1-8018-4150-E7BA5115C441}"/>
              </a:ext>
            </a:extLst>
          </p:cNvPr>
          <p:cNvSpPr/>
          <p:nvPr/>
        </p:nvSpPr>
        <p:spPr>
          <a:xfrm>
            <a:off x="1365938" y="3605754"/>
            <a:ext cx="722397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11">
            <a:extLst>
              <a:ext uri="{FF2B5EF4-FFF2-40B4-BE49-F238E27FC236}">
                <a16:creationId xmlns:a16="http://schemas.microsoft.com/office/drawing/2014/main" id="{D0A70D44-80C3-6836-5A3A-F0B1A703FB2F}"/>
              </a:ext>
            </a:extLst>
          </p:cNvPr>
          <p:cNvSpPr txBox="1"/>
          <p:nvPr/>
        </p:nvSpPr>
        <p:spPr>
          <a:xfrm>
            <a:off x="4727256" y="822793"/>
            <a:ext cx="283430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Lunch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Today 12:10 - 13:30</a:t>
            </a:r>
            <a:endParaRPr lang="en-US" u="sng" dirty="0"/>
          </a:p>
        </p:txBody>
      </p:sp>
      <p:sp>
        <p:nvSpPr>
          <p:cNvPr id="31" name="Oval 10">
            <a:extLst>
              <a:ext uri="{FF2B5EF4-FFF2-40B4-BE49-F238E27FC236}">
                <a16:creationId xmlns:a16="http://schemas.microsoft.com/office/drawing/2014/main" id="{851EE1B5-0BEE-1E4F-03F1-A1FB74E7896E}"/>
              </a:ext>
            </a:extLst>
          </p:cNvPr>
          <p:cNvSpPr/>
          <p:nvPr/>
        </p:nvSpPr>
        <p:spPr>
          <a:xfrm>
            <a:off x="10133672" y="1060572"/>
            <a:ext cx="722397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8">
            <a:extLst>
              <a:ext uri="{FF2B5EF4-FFF2-40B4-BE49-F238E27FC236}">
                <a16:creationId xmlns:a16="http://schemas.microsoft.com/office/drawing/2014/main" id="{67FCEA66-A4F1-2B2E-39BE-43DE8FB26A09}"/>
              </a:ext>
            </a:extLst>
          </p:cNvPr>
          <p:cNvCxnSpPr>
            <a:cxnSpLocks/>
            <a:stCxn id="31" idx="1"/>
          </p:cNvCxnSpPr>
          <p:nvPr/>
        </p:nvCxnSpPr>
        <p:spPr>
          <a:xfrm flipH="1" flipV="1">
            <a:off x="7200365" y="1170314"/>
            <a:ext cx="2933307" cy="119539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8">
            <a:extLst>
              <a:ext uri="{FF2B5EF4-FFF2-40B4-BE49-F238E27FC236}">
                <a16:creationId xmlns:a16="http://schemas.microsoft.com/office/drawing/2014/main" id="{14219337-ADBB-F230-DFBB-E4A4F27F2BAD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3682767" y="3605754"/>
            <a:ext cx="1147362" cy="1379226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1">
            <a:extLst>
              <a:ext uri="{FF2B5EF4-FFF2-40B4-BE49-F238E27FC236}">
                <a16:creationId xmlns:a16="http://schemas.microsoft.com/office/drawing/2014/main" id="{66A804EE-AFAA-EA22-88B2-57CDA5C21935}"/>
              </a:ext>
            </a:extLst>
          </p:cNvPr>
          <p:cNvSpPr txBox="1"/>
          <p:nvPr/>
        </p:nvSpPr>
        <p:spPr>
          <a:xfrm>
            <a:off x="4859474" y="1619301"/>
            <a:ext cx="249408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Photographer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Sunday 11:15 – 13:15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6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2" grpId="0"/>
      <p:bldP spid="2" grpId="0" animBg="1"/>
      <p:bldP spid="24" grpId="0"/>
      <p:bldP spid="28" grpId="0"/>
      <p:bldP spid="15" grpId="0" animBg="1"/>
      <p:bldP spid="29" grpId="0"/>
      <p:bldP spid="31" grpId="0" animBg="1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964</TotalTime>
  <Words>548</Words>
  <Application>Microsoft Office PowerPoint</Application>
  <PresentationFormat>Grand écran</PresentationFormat>
  <Paragraphs>80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Opening of the Student Tutorials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Pierre Korysko</cp:lastModifiedBy>
  <cp:revision>683</cp:revision>
  <dcterms:created xsi:type="dcterms:W3CDTF">2026-04-27T14:16:50Z</dcterms:created>
  <dcterms:modified xsi:type="dcterms:W3CDTF">2026-05-16T03:39:45Z</dcterms:modified>
</cp:coreProperties>
</file>