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78" r:id="rId2"/>
    <p:sldId id="334" r:id="rId3"/>
    <p:sldId id="310" r:id="rId4"/>
    <p:sldId id="333" r:id="rId5"/>
    <p:sldId id="332" r:id="rId6"/>
    <p:sldId id="336" r:id="rId7"/>
    <p:sldId id="337" r:id="rId8"/>
    <p:sldId id="32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5EAB3-7F35-48BC-9458-2132817FECC3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A60DD-DF82-4800-8DE7-49A9BEBAF2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9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2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3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05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45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3BB7-7DB2-486D-86F8-F378804C189B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OC1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19374"/>
          <a:stretch/>
        </p:blipFill>
        <p:spPr>
          <a:xfrm>
            <a:off x="9360131" y="0"/>
            <a:ext cx="2831869" cy="14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Visites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19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Laboratory Visits (Fri/Sat)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298" y="1437861"/>
            <a:ext cx="2028374" cy="13497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637" y="1437861"/>
            <a:ext cx="2633613" cy="137185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217547" y="1437861"/>
            <a:ext cx="500726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noProof="0" dirty="0">
                <a:solidFill>
                  <a:srgbClr val="C00000"/>
                </a:solidFill>
              </a:rPr>
              <a:t>ESRF in Grenoble</a:t>
            </a:r>
          </a:p>
          <a:p>
            <a:r>
              <a:rPr lang="en-GB" b="1" noProof="0" dirty="0" smtClean="0"/>
              <a:t>NON organised travel </a:t>
            </a:r>
            <a:endParaRPr lang="en-GB" b="1" noProof="0" dirty="0"/>
          </a:p>
          <a:p>
            <a:r>
              <a:rPr lang="en-GB" noProof="0" dirty="0" smtClean="0"/>
              <a:t>Saturday</a:t>
            </a:r>
            <a:r>
              <a:rPr lang="en-GB" noProof="0" dirty="0"/>
              <a:t>: </a:t>
            </a:r>
            <a:r>
              <a:rPr lang="en-GB" b="1" noProof="0" dirty="0"/>
              <a:t>arrival in Grenoble and visit</a:t>
            </a:r>
          </a:p>
          <a:p>
            <a:r>
              <a:rPr lang="en-GB" noProof="0" dirty="0"/>
              <a:t>Free week-end to visit Grenoble and the mountains</a:t>
            </a:r>
          </a:p>
          <a:p>
            <a:r>
              <a:rPr lang="en-GB" noProof="0" dirty="0"/>
              <a:t>Workshops and meetings early following week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49" y="3353000"/>
            <a:ext cx="1701115" cy="17011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716" y="3353000"/>
            <a:ext cx="2619375" cy="174307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44061" y="5096073"/>
            <a:ext cx="33293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noProof="0" dirty="0">
                <a:solidFill>
                  <a:srgbClr val="C00000"/>
                </a:solidFill>
              </a:rPr>
              <a:t>SOLEIL south of PARIS</a:t>
            </a:r>
          </a:p>
          <a:p>
            <a:r>
              <a:rPr lang="en-GB" noProof="0" dirty="0"/>
              <a:t>Departure on Friday by bus + visit</a:t>
            </a:r>
          </a:p>
          <a:p>
            <a:r>
              <a:rPr lang="en-GB" noProof="0" dirty="0"/>
              <a:t>Visits to Paris afterward. 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4204" y="4706943"/>
            <a:ext cx="3619500" cy="126682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683637" y="5055273"/>
            <a:ext cx="249927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noProof="0" dirty="0">
                <a:solidFill>
                  <a:srgbClr val="C00000"/>
                </a:solidFill>
              </a:rPr>
              <a:t>GANIL 1 hr by bus</a:t>
            </a:r>
          </a:p>
          <a:p>
            <a:r>
              <a:rPr lang="en-GB" noProof="0" dirty="0"/>
              <a:t>Visit on Friday afternoon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07983" y="1382232"/>
            <a:ext cx="10376034" cy="1679357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Rectangle 13"/>
          <p:cNvSpPr/>
          <p:nvPr/>
        </p:nvSpPr>
        <p:spPr>
          <a:xfrm>
            <a:off x="133533" y="3262811"/>
            <a:ext cx="5245768" cy="2891893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" name="Rectangle 14"/>
          <p:cNvSpPr/>
          <p:nvPr/>
        </p:nvSpPr>
        <p:spPr>
          <a:xfrm>
            <a:off x="5683637" y="4531345"/>
            <a:ext cx="6374830" cy="1623359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1568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Facility tours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33831" cy="29306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b="1" dirty="0" smtClean="0"/>
              <a:t>GANIL</a:t>
            </a:r>
          </a:p>
          <a:p>
            <a:r>
              <a:rPr lang="en-GB" sz="2000" dirty="0" smtClean="0"/>
              <a:t>5 Bus departure from Deauville</a:t>
            </a:r>
          </a:p>
          <a:p>
            <a:pPr lvl="1"/>
            <a:r>
              <a:rPr lang="en-GB" sz="1800" dirty="0" smtClean="0"/>
              <a:t>250 persons maximum</a:t>
            </a:r>
            <a:endParaRPr lang="en-GB" sz="1800" dirty="0"/>
          </a:p>
          <a:p>
            <a:r>
              <a:rPr lang="en-GB" sz="2000" dirty="0" smtClean="0"/>
              <a:t>13:30 -14:30 bus (groups will be made in the bus)</a:t>
            </a:r>
          </a:p>
          <a:p>
            <a:r>
              <a:rPr lang="en-GB" sz="2000" dirty="0" smtClean="0"/>
              <a:t>14:45 first departure group. 1h </a:t>
            </a:r>
            <a:r>
              <a:rPr lang="en-GB" sz="2000" dirty="0" err="1" smtClean="0"/>
              <a:t>visite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Busses back to Deauville</a:t>
            </a:r>
          </a:p>
          <a:p>
            <a:endParaRPr lang="en-GB" sz="2000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12729" y="1825625"/>
            <a:ext cx="3396068" cy="293067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 smtClean="0"/>
              <a:t>SOLEIL</a:t>
            </a:r>
          </a:p>
          <a:p>
            <a:r>
              <a:rPr lang="en-US" sz="1800" dirty="0" smtClean="0"/>
              <a:t>13:30 Departure </a:t>
            </a:r>
            <a:r>
              <a:rPr lang="en-US" sz="1800" dirty="0"/>
              <a:t>from the conference </a:t>
            </a:r>
            <a:r>
              <a:rPr lang="en-US" sz="1800" dirty="0" smtClean="0"/>
              <a:t>by </a:t>
            </a:r>
            <a:r>
              <a:rPr lang="en-US" sz="1800" dirty="0"/>
              <a:t>bus (packed lunch provided)</a:t>
            </a:r>
          </a:p>
          <a:p>
            <a:r>
              <a:rPr lang="en-US" sz="1800" dirty="0" smtClean="0"/>
              <a:t>17:00 Arrival </a:t>
            </a:r>
            <a:r>
              <a:rPr lang="en-US" sz="1800" dirty="0"/>
              <a:t>at SOLEIL </a:t>
            </a:r>
            <a:endParaRPr lang="en-US" sz="1800" dirty="0" smtClean="0"/>
          </a:p>
          <a:p>
            <a:r>
              <a:rPr lang="en-US" sz="1800" dirty="0" smtClean="0"/>
              <a:t>19:30 End of Visits followed </a:t>
            </a:r>
            <a:r>
              <a:rPr lang="en-US" sz="1800" dirty="0"/>
              <a:t>by a buffet</a:t>
            </a:r>
          </a:p>
          <a:p>
            <a:r>
              <a:rPr lang="en-US" sz="1800" dirty="0" smtClean="0"/>
              <a:t>20:30 Departure </a:t>
            </a:r>
            <a:r>
              <a:rPr lang="en-US" sz="1800" dirty="0"/>
              <a:t>for Paris by </a:t>
            </a:r>
            <a:r>
              <a:rPr lang="en-US" sz="1800" dirty="0" smtClean="0"/>
              <a:t>bus</a:t>
            </a:r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07" y="5027949"/>
            <a:ext cx="3427909" cy="11997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0719" y="4832573"/>
            <a:ext cx="1701115" cy="170111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237" y="4790613"/>
            <a:ext cx="2619375" cy="1743075"/>
          </a:xfrm>
          <a:prstGeom prst="rect">
            <a:avLst/>
          </a:prstGeom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8213726" y="1825625"/>
            <a:ext cx="3482163" cy="29306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 smtClean="0"/>
              <a:t>ESRF</a:t>
            </a:r>
          </a:p>
          <a:p>
            <a:r>
              <a:rPr lang="en-GB" sz="1800" dirty="0" smtClean="0"/>
              <a:t>No organised travel</a:t>
            </a:r>
          </a:p>
          <a:p>
            <a:r>
              <a:rPr lang="en-US" sz="1800" dirty="0" err="1" smtClean="0"/>
              <a:t>Visite</a:t>
            </a:r>
            <a:r>
              <a:rPr lang="en-US" sz="1800" dirty="0" smtClean="0"/>
              <a:t> on Saturday</a:t>
            </a:r>
            <a:r>
              <a:rPr lang="en-US" sz="1800" dirty="0"/>
              <a:t>, 23 May 2026 in the afternoon. </a:t>
            </a:r>
            <a:endParaRPr lang="en-US" sz="1800" dirty="0" smtClean="0"/>
          </a:p>
          <a:p>
            <a:r>
              <a:rPr lang="en-US" sz="1800" dirty="0"/>
              <a:t>Welcome drink / coffee</a:t>
            </a:r>
          </a:p>
          <a:p>
            <a:r>
              <a:rPr lang="en-US" sz="1800" dirty="0" smtClean="0"/>
              <a:t>Groups </a:t>
            </a:r>
            <a:r>
              <a:rPr lang="en-US" sz="1800" dirty="0"/>
              <a:t>of 10 pers. </a:t>
            </a:r>
            <a:r>
              <a:rPr lang="en-US" sz="1800" dirty="0" smtClean="0"/>
              <a:t>each</a:t>
            </a:r>
            <a:endParaRPr lang="en-US" sz="1800" dirty="0"/>
          </a:p>
          <a:p>
            <a:r>
              <a:rPr lang="en-US" sz="1800" dirty="0"/>
              <a:t>Dedicated visits or meetings can be </a:t>
            </a:r>
            <a:r>
              <a:rPr lang="en-US" sz="1800" dirty="0" err="1"/>
              <a:t>organised</a:t>
            </a:r>
            <a:r>
              <a:rPr lang="en-US" sz="1800" dirty="0"/>
              <a:t> on request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8378" y="4777276"/>
            <a:ext cx="2639417" cy="175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DEAUVILLE DESTINATION…"/>
          <p:cNvSpPr txBox="1"/>
          <p:nvPr/>
        </p:nvSpPr>
        <p:spPr>
          <a:xfrm>
            <a:off x="419163" y="1343893"/>
            <a:ext cx="6229798" cy="1549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numCol="1" anchor="ctr">
            <a:spAutoFit/>
          </a:bodyPr>
          <a:lstStyle/>
          <a:p>
            <a:pPr>
              <a:buSzPct val="145000"/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 smtClean="0"/>
              <a:t>Saturday 16/5 - </a:t>
            </a:r>
            <a:r>
              <a:rPr lang="en-GB" sz="2400" dirty="0" smtClean="0"/>
              <a:t>Sunday 17/5 - </a:t>
            </a:r>
            <a:r>
              <a:rPr lang="en-GB" sz="2400" noProof="0" dirty="0" smtClean="0"/>
              <a:t>Friday 22/5 </a:t>
            </a:r>
          </a:p>
          <a:p>
            <a:pPr>
              <a:buSzPct val="145000"/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endParaRPr lang="en-GB" sz="2400" noProof="0" dirty="0" smtClean="0"/>
          </a:p>
          <a:p>
            <a:pPr>
              <a:buSzPct val="145000"/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 smtClean="0"/>
              <a:t>Distance </a:t>
            </a:r>
            <a:r>
              <a:rPr lang="en-GB" sz="2400" noProof="0" dirty="0"/>
              <a:t>from Paris: ~ 215km </a:t>
            </a:r>
          </a:p>
          <a:p>
            <a:pPr>
              <a:buSzPct val="145000"/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Distance from Caen: ~ 50km - </a:t>
            </a:r>
            <a:r>
              <a:rPr lang="en-GB" sz="2400" noProof="0" dirty="0" smtClean="0"/>
              <a:t>50min</a:t>
            </a:r>
            <a:endParaRPr lang="en-GB" sz="2400" noProof="0" dirty="0"/>
          </a:p>
        </p:txBody>
      </p:sp>
      <p:pic>
        <p:nvPicPr>
          <p:cNvPr id="155" name="carte-destination-1024x647.png" descr="carte-destination-1024x647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95324"/>
            <a:ext cx="4920167" cy="310873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Delegate Transportation Provision</a:t>
            </a:r>
            <a:endParaRPr lang="en-GB" noProof="0" dirty="0"/>
          </a:p>
        </p:txBody>
      </p:sp>
      <p:sp>
        <p:nvSpPr>
          <p:cNvPr id="3" name="ZoneTexte 2"/>
          <p:cNvSpPr txBox="1"/>
          <p:nvPr/>
        </p:nvSpPr>
        <p:spPr>
          <a:xfrm>
            <a:off x="6599836" y="1529875"/>
            <a:ext cx="49662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sz="1700" u="sng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/>
              <a:t>Bus Shuttles Proposed</a:t>
            </a:r>
          </a:p>
          <a:p>
            <a:pPr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endParaRPr lang="en-GB" sz="2400" noProof="0" dirty="0" smtClean="0"/>
          </a:p>
          <a:p>
            <a:pPr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 smtClean="0"/>
              <a:t>CDG Paris/ORLY </a:t>
            </a:r>
            <a:r>
              <a:rPr lang="en-GB" sz="2400" noProof="0" dirty="0"/>
              <a:t>to Deauville: 3 h</a:t>
            </a:r>
          </a:p>
          <a:p>
            <a:pPr>
              <a:defRPr sz="1700" b="0">
                <a:latin typeface="Graphik"/>
                <a:ea typeface="Graphik"/>
                <a:cs typeface="Graphik"/>
                <a:sym typeface="Graphik"/>
              </a:defRPr>
            </a:pPr>
            <a:r>
              <a:rPr lang="en-GB" sz="2400" noProof="0" dirty="0" smtClean="0"/>
              <a:t>Train-station </a:t>
            </a:r>
            <a:r>
              <a:rPr lang="en-GB" sz="2400" noProof="0" dirty="0"/>
              <a:t>Paris to Deauville: </a:t>
            </a:r>
            <a:r>
              <a:rPr lang="en-GB" sz="2400" dirty="0" smtClean="0"/>
              <a:t>2 h</a:t>
            </a:r>
            <a:endParaRPr lang="en-GB" sz="2400" noProof="0" dirty="0"/>
          </a:p>
          <a:p>
            <a:endParaRPr lang="en-GB" sz="2400" noProof="0" dirty="0"/>
          </a:p>
        </p:txBody>
      </p:sp>
      <p:pic>
        <p:nvPicPr>
          <p:cNvPr id="11" name="image0000001.jpg" descr="image0000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017" y="3191475"/>
            <a:ext cx="4144983" cy="3108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vidéo-collée.png" descr="vidéo-collé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2099" y="4194540"/>
            <a:ext cx="2882985" cy="132789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0408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7063" y="3639039"/>
            <a:ext cx="4010175" cy="3007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Hotel Preparations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noProof="0" dirty="0"/>
              <a:t>Hotels for Students: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Residencies with kitchen: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2 persons ~ 120 €/apartment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2 persons ~ 142 €/apartment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noProof="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noProof="0" dirty="0"/>
              <a:t>Hotels for Editors: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/>
              <a:t>Hotel and SPA </a:t>
            </a:r>
            <a:r>
              <a:rPr lang="en-GB" noProof="0" dirty="0" err="1"/>
              <a:t>Almoria</a:t>
            </a:r>
            <a:r>
              <a:rPr lang="en-GB" noProof="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noProof="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b="1" noProof="0" dirty="0"/>
              <a:t>Hotels for Participants: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noProof="0" dirty="0" smtClean="0"/>
              <a:t>2</a:t>
            </a:r>
            <a:r>
              <a:rPr lang="en-GB" noProof="0" dirty="0"/>
              <a:t>* - 5* hotels: 118€ - 384€.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noProof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noProof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noProof="0" dirty="0"/>
          </a:p>
        </p:txBody>
      </p:sp>
      <p:pic>
        <p:nvPicPr>
          <p:cNvPr id="9" name="Image 8" descr="Capture d’écra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198" y="1355918"/>
            <a:ext cx="3070040" cy="20210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151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website with CONFERENCE hotels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7008" y="1868157"/>
            <a:ext cx="9621025" cy="4610616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1417674" y="1623237"/>
            <a:ext cx="1913861" cy="815163"/>
          </a:xfrm>
          <a:prstGeom prst="ellipse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e 5"/>
          <p:cNvSpPr/>
          <p:nvPr/>
        </p:nvSpPr>
        <p:spPr>
          <a:xfrm>
            <a:off x="7187608" y="2229292"/>
            <a:ext cx="2154866" cy="556438"/>
          </a:xfrm>
          <a:prstGeom prst="ellipse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ZoneTexte 2"/>
          <p:cNvSpPr txBox="1"/>
          <p:nvPr/>
        </p:nvSpPr>
        <p:spPr>
          <a:xfrm>
            <a:off x="1313121" y="4135421"/>
            <a:ext cx="41021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979 beds </a:t>
            </a:r>
            <a:r>
              <a:rPr lang="en-GB" dirty="0" err="1" smtClean="0"/>
              <a:t>pré</a:t>
            </a:r>
            <a:r>
              <a:rPr lang="en-GB" dirty="0" smtClean="0"/>
              <a:t>-reserved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~200 beds for students (shared rooms)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Hotel for LOC team and editors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711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Tourist program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405" y="1504131"/>
            <a:ext cx="10515600" cy="2761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Ellipse 4"/>
          <p:cNvSpPr/>
          <p:nvPr/>
        </p:nvSpPr>
        <p:spPr>
          <a:xfrm>
            <a:off x="6956295" y="1690688"/>
            <a:ext cx="2714846" cy="1460205"/>
          </a:xfrm>
          <a:prstGeom prst="ellipse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b="20450"/>
          <a:stretch/>
        </p:blipFill>
        <p:spPr>
          <a:xfrm>
            <a:off x="1280192" y="3413165"/>
            <a:ext cx="10911808" cy="28201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302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Social programs and accompanying program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Full day programs back to Deauville for dinner. </a:t>
            </a:r>
          </a:p>
          <a:p>
            <a:r>
              <a:rPr lang="en-GB" dirty="0" smtClean="0"/>
              <a:t>Half day programs</a:t>
            </a:r>
          </a:p>
          <a:p>
            <a:endParaRPr lang="en-GB" dirty="0"/>
          </a:p>
          <a:p>
            <a:r>
              <a:rPr lang="en-GB" dirty="0" smtClean="0"/>
              <a:t>Visits before and after the conference is possible</a:t>
            </a:r>
          </a:p>
          <a:p>
            <a:r>
              <a:rPr lang="en-GB" dirty="0" smtClean="0"/>
              <a:t>Sports, morning programs ! </a:t>
            </a:r>
            <a:endParaRPr lang="en-GB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119377"/>
            <a:ext cx="5181600" cy="376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6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7277</TotalTime>
  <Words>305</Words>
  <Application>Microsoft Office PowerPoint</Application>
  <PresentationFormat>Grand écran</PresentationFormat>
  <Paragraphs>62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Graphik</vt:lpstr>
      <vt:lpstr>Thème Office</vt:lpstr>
      <vt:lpstr>Visites</vt:lpstr>
      <vt:lpstr>Laboratory Visits (Fri/Sat)</vt:lpstr>
      <vt:lpstr>Facility tours</vt:lpstr>
      <vt:lpstr>Delegate Transportation Provision</vt:lpstr>
      <vt:lpstr>Hotel Preparations</vt:lpstr>
      <vt:lpstr>A website with CONFERENCE hotels</vt:lpstr>
      <vt:lpstr>Tourist program</vt:lpstr>
      <vt:lpstr>Social programs and accompanying program</vt:lpstr>
    </vt:vector>
  </TitlesOfParts>
  <Manager/>
  <Company>CNRS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IPAC26 Invited talks submission</dc:title>
  <dc:subject/>
  <dc:creator>Nicolas Delerue</dc:creator>
  <cp:keywords/>
  <dc:description/>
  <cp:lastModifiedBy>Franberg Hanna</cp:lastModifiedBy>
  <cp:revision>122</cp:revision>
  <dcterms:created xsi:type="dcterms:W3CDTF">2024-11-25T09:11:27Z</dcterms:created>
  <dcterms:modified xsi:type="dcterms:W3CDTF">2026-02-10T07:55:29Z</dcterms:modified>
  <cp:category/>
</cp:coreProperties>
</file>