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366" r:id="rId2"/>
    <p:sldId id="351" r:id="rId3"/>
    <p:sldId id="306" r:id="rId4"/>
    <p:sldId id="367" r:id="rId5"/>
    <p:sldId id="368" r:id="rId6"/>
    <p:sldId id="370" r:id="rId7"/>
    <p:sldId id="376" r:id="rId8"/>
    <p:sldId id="375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577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20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35EAB3-7F35-48BC-9458-2132817FECC3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7A60DD-DF82-4800-8DE7-49A9BEBAF29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90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0281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023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5839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5634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2704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1054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0457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0911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2010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949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2746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CE3BB7-7DB2-486D-86F8-F378804C189B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OC1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137" b="19374"/>
          <a:stretch/>
        </p:blipFill>
        <p:spPr>
          <a:xfrm>
            <a:off x="9360131" y="0"/>
            <a:ext cx="2831869" cy="1429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53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Organisation </a:t>
            </a:r>
            <a:r>
              <a:rPr lang="en-GB" dirty="0" err="1" smtClean="0"/>
              <a:t>accueil</a:t>
            </a:r>
            <a:endParaRPr lang="en-GB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598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Conference venue</a:t>
            </a:r>
            <a:endParaRPr lang="en-GB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74673" y="750982"/>
            <a:ext cx="5005751" cy="2271906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05" r="4170"/>
          <a:stretch/>
        </p:blipFill>
        <p:spPr>
          <a:xfrm>
            <a:off x="456236" y="1641400"/>
            <a:ext cx="3479157" cy="5009874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3935393" y="1837296"/>
            <a:ext cx="27468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Access from outside :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ground floor </a:t>
            </a:r>
          </a:p>
          <a:p>
            <a:pPr marL="285750" indent="-285750">
              <a:buFontTx/>
              <a:buChar char="-"/>
            </a:pPr>
            <a:r>
              <a:rPr lang="en-GB" dirty="0" err="1" smtClean="0"/>
              <a:t>Terrasse</a:t>
            </a:r>
            <a:r>
              <a:rPr lang="en-GB" dirty="0" smtClean="0"/>
              <a:t> with lunch area</a:t>
            </a:r>
            <a:endParaRPr lang="en-GB" dirty="0"/>
          </a:p>
        </p:txBody>
      </p:sp>
      <p:sp>
        <p:nvSpPr>
          <p:cNvPr id="8" name="ZoneTexte 7"/>
          <p:cNvSpPr txBox="1"/>
          <p:nvPr/>
        </p:nvSpPr>
        <p:spPr>
          <a:xfrm>
            <a:off x="4069706" y="3552866"/>
            <a:ext cx="27005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Intermediate floor: 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Satellite meeting rooms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Auditorium access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4065140" y="5157628"/>
            <a:ext cx="270554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-1 floor: 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Main </a:t>
            </a:r>
            <a:r>
              <a:rPr lang="en-GB" dirty="0"/>
              <a:t>a</a:t>
            </a:r>
            <a:r>
              <a:rPr lang="en-GB" dirty="0" smtClean="0"/>
              <a:t>uditorium access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Industrial exhibition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Poster sessions</a:t>
            </a:r>
            <a:endParaRPr lang="en-GB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33582" y="2925066"/>
            <a:ext cx="3194471" cy="1760119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00436" y="4756358"/>
            <a:ext cx="3841237" cy="2101642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6873048" y="931285"/>
            <a:ext cx="71592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Satellite meeting room 1</a:t>
            </a:r>
            <a:endParaRPr lang="en-GB" sz="1100" dirty="0"/>
          </a:p>
        </p:txBody>
      </p:sp>
      <p:sp>
        <p:nvSpPr>
          <p:cNvPr id="11" name="ZoneTexte 10"/>
          <p:cNvSpPr txBox="1"/>
          <p:nvPr/>
        </p:nvSpPr>
        <p:spPr>
          <a:xfrm>
            <a:off x="10739755" y="1304671"/>
            <a:ext cx="71592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Satellite meeting room 2</a:t>
            </a:r>
            <a:endParaRPr lang="en-GB" sz="1100" dirty="0"/>
          </a:p>
        </p:txBody>
      </p:sp>
      <p:sp>
        <p:nvSpPr>
          <p:cNvPr id="13" name="ZoneTexte 12"/>
          <p:cNvSpPr txBox="1"/>
          <p:nvPr/>
        </p:nvSpPr>
        <p:spPr>
          <a:xfrm>
            <a:off x="9960034" y="2151056"/>
            <a:ext cx="89667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Speakers ready room</a:t>
            </a:r>
            <a:endParaRPr lang="en-GB" sz="1100" dirty="0"/>
          </a:p>
        </p:txBody>
      </p:sp>
      <p:sp>
        <p:nvSpPr>
          <p:cNvPr id="14" name="ZoneTexte 13"/>
          <p:cNvSpPr txBox="1"/>
          <p:nvPr/>
        </p:nvSpPr>
        <p:spPr>
          <a:xfrm>
            <a:off x="8191502" y="931285"/>
            <a:ext cx="71592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Writing lounge</a:t>
            </a:r>
            <a:endParaRPr lang="en-GB" sz="1100" dirty="0"/>
          </a:p>
        </p:txBody>
      </p:sp>
      <p:sp>
        <p:nvSpPr>
          <p:cNvPr id="15" name="ZoneTexte 14"/>
          <p:cNvSpPr txBox="1"/>
          <p:nvPr/>
        </p:nvSpPr>
        <p:spPr>
          <a:xfrm>
            <a:off x="9962823" y="1337574"/>
            <a:ext cx="8579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LOC room</a:t>
            </a:r>
            <a:endParaRPr lang="en-GB" sz="1100" dirty="0"/>
          </a:p>
        </p:txBody>
      </p:sp>
      <p:sp>
        <p:nvSpPr>
          <p:cNvPr id="16" name="ZoneTexte 15"/>
          <p:cNvSpPr txBox="1"/>
          <p:nvPr/>
        </p:nvSpPr>
        <p:spPr>
          <a:xfrm>
            <a:off x="6841150" y="1694328"/>
            <a:ext cx="7159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VIP room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586352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Registration desks entrances areas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761" y="1577560"/>
            <a:ext cx="4885974" cy="2422458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6936" y="1577560"/>
            <a:ext cx="4902551" cy="2421742"/>
          </a:xfrm>
          <a:prstGeom prst="rect">
            <a:avLst/>
          </a:prstGeom>
        </p:spPr>
      </p:pic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3300302" y="3829670"/>
            <a:ext cx="5591396" cy="2765565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373588" y="3809144"/>
            <a:ext cx="2817888" cy="120032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Official registration desks</a:t>
            </a:r>
          </a:p>
          <a:p>
            <a:r>
              <a:rPr lang="en-GB" dirty="0" smtClean="0"/>
              <a:t>On site registration with the possibility of on site payment.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9109352" y="3829670"/>
            <a:ext cx="2933304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Conference bags and goodies</a:t>
            </a:r>
            <a:endParaRPr lang="en-GB" dirty="0"/>
          </a:p>
        </p:txBody>
      </p:sp>
      <p:sp>
        <p:nvSpPr>
          <p:cNvPr id="8" name="ZoneTexte 7"/>
          <p:cNvSpPr txBox="1"/>
          <p:nvPr/>
        </p:nvSpPr>
        <p:spPr>
          <a:xfrm>
            <a:off x="1097506" y="5474722"/>
            <a:ext cx="20698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Information panels and dynamic </a:t>
            </a:r>
            <a:r>
              <a:rPr lang="en-GB" dirty="0" err="1" smtClean="0"/>
              <a:t>teve</a:t>
            </a:r>
            <a:r>
              <a:rPr lang="en-GB" dirty="0" smtClean="0"/>
              <a:t> screens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394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Check-in à faire 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err="1" smtClean="0"/>
              <a:t>Lundi-Mercredi</a:t>
            </a:r>
            <a:r>
              <a:rPr lang="en-GB" dirty="0" smtClean="0"/>
              <a:t> :  organiser les badges </a:t>
            </a:r>
          </a:p>
          <a:p>
            <a:r>
              <a:rPr lang="en-GB" dirty="0" err="1" smtClean="0"/>
              <a:t>Jeudi</a:t>
            </a:r>
            <a:r>
              <a:rPr lang="en-GB" dirty="0" smtClean="0"/>
              <a:t>: 40 </a:t>
            </a:r>
            <a:r>
              <a:rPr lang="en-GB" dirty="0" err="1" smtClean="0"/>
              <a:t>éditeurs</a:t>
            </a:r>
            <a:r>
              <a:rPr lang="en-GB" dirty="0" smtClean="0"/>
              <a:t> </a:t>
            </a:r>
          </a:p>
          <a:p>
            <a:r>
              <a:rPr lang="en-GB" dirty="0" err="1" smtClean="0"/>
              <a:t>Vendredi</a:t>
            </a:r>
            <a:r>
              <a:rPr lang="en-GB" dirty="0" smtClean="0"/>
              <a:t>/</a:t>
            </a:r>
            <a:r>
              <a:rPr lang="en-GB" dirty="0" err="1" smtClean="0"/>
              <a:t>Samedi</a:t>
            </a:r>
            <a:r>
              <a:rPr lang="en-GB" dirty="0" smtClean="0"/>
              <a:t> et (</a:t>
            </a:r>
            <a:r>
              <a:rPr lang="en-GB" dirty="0" err="1" smtClean="0"/>
              <a:t>dimanche</a:t>
            </a:r>
            <a:r>
              <a:rPr lang="en-GB" dirty="0" smtClean="0"/>
              <a:t>) : 250 </a:t>
            </a:r>
            <a:r>
              <a:rPr lang="en-GB" dirty="0" err="1" smtClean="0"/>
              <a:t>exposants</a:t>
            </a:r>
            <a:r>
              <a:rPr lang="en-GB" dirty="0" smtClean="0"/>
              <a:t> </a:t>
            </a:r>
            <a:r>
              <a:rPr lang="en-GB" dirty="0" err="1" smtClean="0"/>
              <a:t>industriels</a:t>
            </a:r>
            <a:r>
              <a:rPr lang="en-GB" dirty="0" smtClean="0"/>
              <a:t> </a:t>
            </a:r>
          </a:p>
          <a:p>
            <a:pPr marL="0" indent="0">
              <a:buNone/>
            </a:pPr>
            <a:r>
              <a:rPr lang="en-GB" dirty="0" err="1" smtClean="0"/>
              <a:t>Samedi</a:t>
            </a:r>
            <a:r>
              <a:rPr lang="en-GB" dirty="0" smtClean="0"/>
              <a:t>: </a:t>
            </a:r>
          </a:p>
          <a:p>
            <a:r>
              <a:rPr lang="en-GB" dirty="0" smtClean="0"/>
              <a:t>8-9h : 150 </a:t>
            </a:r>
            <a:r>
              <a:rPr lang="en-GB" dirty="0" err="1" smtClean="0"/>
              <a:t>étudiants</a:t>
            </a:r>
            <a:r>
              <a:rPr lang="en-GB" dirty="0" smtClean="0"/>
              <a:t> + 10 </a:t>
            </a:r>
            <a:r>
              <a:rPr lang="en-GB" dirty="0" err="1" smtClean="0"/>
              <a:t>professeurs</a:t>
            </a:r>
            <a:endParaRPr lang="en-GB" dirty="0" smtClean="0"/>
          </a:p>
          <a:p>
            <a:pPr marL="0" indent="0">
              <a:buNone/>
            </a:pPr>
            <a:r>
              <a:rPr lang="en-GB" dirty="0" err="1" smtClean="0"/>
              <a:t>Dimanche</a:t>
            </a:r>
            <a:endParaRPr lang="en-GB" dirty="0" smtClean="0"/>
          </a:p>
          <a:p>
            <a:r>
              <a:rPr lang="en-GB" dirty="0" smtClean="0"/>
              <a:t>9h-12h: </a:t>
            </a:r>
            <a:r>
              <a:rPr lang="en-GB" dirty="0" err="1" smtClean="0"/>
              <a:t>exposants</a:t>
            </a:r>
            <a:r>
              <a:rPr lang="en-GB" dirty="0" smtClean="0"/>
              <a:t> </a:t>
            </a:r>
          </a:p>
          <a:p>
            <a:r>
              <a:rPr lang="en-GB" dirty="0" smtClean="0"/>
              <a:t>14h-18h :  900 participants (6-7 </a:t>
            </a:r>
            <a:r>
              <a:rPr lang="en-GB" dirty="0" err="1" smtClean="0"/>
              <a:t>hôte</a:t>
            </a:r>
            <a:r>
              <a:rPr lang="en-GB" dirty="0" smtClean="0"/>
              <a:t> </a:t>
            </a:r>
            <a:r>
              <a:rPr lang="en-GB" dirty="0" err="1" smtClean="0"/>
              <a:t>d’Accueil</a:t>
            </a:r>
            <a:r>
              <a:rPr lang="en-GB" dirty="0" smtClean="0"/>
              <a:t> à minima)</a:t>
            </a:r>
          </a:p>
          <a:p>
            <a:pPr marL="0" indent="0">
              <a:buNone/>
            </a:pPr>
            <a:r>
              <a:rPr lang="en-GB" dirty="0" err="1" smtClean="0"/>
              <a:t>Lundi</a:t>
            </a:r>
            <a:r>
              <a:rPr lang="en-GB" dirty="0" smtClean="0"/>
              <a:t> – </a:t>
            </a:r>
            <a:r>
              <a:rPr lang="en-GB" dirty="0" err="1" smtClean="0"/>
              <a:t>Jeudi</a:t>
            </a:r>
            <a:r>
              <a:rPr lang="en-GB" dirty="0" smtClean="0"/>
              <a:t>:</a:t>
            </a:r>
          </a:p>
          <a:p>
            <a:r>
              <a:rPr lang="en-GB" dirty="0" smtClean="0"/>
              <a:t>9h-16h Accueil </a:t>
            </a:r>
            <a:r>
              <a:rPr lang="en-GB" dirty="0" err="1" smtClean="0"/>
              <a:t>ouvert</a:t>
            </a:r>
            <a:r>
              <a:rPr lang="en-GB" dirty="0" smtClean="0"/>
              <a:t> (3-4 </a:t>
            </a:r>
            <a:r>
              <a:rPr lang="en-GB" dirty="0" err="1"/>
              <a:t>hôte</a:t>
            </a:r>
            <a:r>
              <a:rPr lang="en-GB" dirty="0"/>
              <a:t> </a:t>
            </a:r>
            <a:r>
              <a:rPr lang="en-GB" dirty="0" err="1" smtClean="0"/>
              <a:t>d’Accueil</a:t>
            </a:r>
            <a:r>
              <a:rPr lang="en-GB" dirty="0" smtClean="0"/>
              <a:t>)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7840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Dimanche</a:t>
            </a:r>
            <a:r>
              <a:rPr lang="en-GB" dirty="0" smtClean="0"/>
              <a:t>	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2 bureaux: Goodies et </a:t>
            </a:r>
            <a:r>
              <a:rPr lang="en-GB" dirty="0" err="1" smtClean="0"/>
              <a:t>enregistrements</a:t>
            </a:r>
            <a:endParaRPr lang="en-GB" dirty="0" smtClean="0"/>
          </a:p>
          <a:p>
            <a:endParaRPr lang="en-GB" dirty="0"/>
          </a:p>
          <a:p>
            <a:r>
              <a:rPr lang="en-GB" dirty="0" err="1" smtClean="0"/>
              <a:t>Enregistrements</a:t>
            </a:r>
            <a:r>
              <a:rPr lang="en-GB" dirty="0" smtClean="0"/>
              <a:t> + </a:t>
            </a:r>
            <a:r>
              <a:rPr lang="en-GB" dirty="0" err="1" smtClean="0"/>
              <a:t>compta</a:t>
            </a:r>
            <a:r>
              <a:rPr lang="en-GB" dirty="0" smtClean="0"/>
              <a:t> </a:t>
            </a:r>
          </a:p>
          <a:p>
            <a:endParaRPr lang="en-GB" dirty="0" smtClean="0"/>
          </a:p>
          <a:p>
            <a:r>
              <a:rPr lang="en-GB" dirty="0" smtClean="0"/>
              <a:t>4 </a:t>
            </a:r>
            <a:r>
              <a:rPr lang="en-GB" dirty="0" err="1" smtClean="0"/>
              <a:t>personne</a:t>
            </a:r>
            <a:r>
              <a:rPr lang="en-GB" dirty="0" smtClean="0"/>
              <a:t> </a:t>
            </a:r>
            <a:r>
              <a:rPr lang="en-GB" dirty="0" err="1" smtClean="0"/>
              <a:t>côté</a:t>
            </a:r>
            <a:r>
              <a:rPr lang="en-GB" dirty="0" smtClean="0"/>
              <a:t> sacs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6688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Réunions</a:t>
            </a:r>
            <a:r>
              <a:rPr lang="en-GB" dirty="0" smtClean="0"/>
              <a:t> </a:t>
            </a:r>
            <a:r>
              <a:rPr lang="en-GB" dirty="0" err="1" smtClean="0"/>
              <a:t>satelites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3163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Conference venue</a:t>
            </a:r>
            <a:endParaRPr lang="en-GB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74673" y="750982"/>
            <a:ext cx="5005751" cy="2271906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05" r="4170"/>
          <a:stretch/>
        </p:blipFill>
        <p:spPr>
          <a:xfrm>
            <a:off x="456236" y="1641400"/>
            <a:ext cx="3479157" cy="5009874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3935393" y="1837296"/>
            <a:ext cx="27468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Access from outside :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ground floor </a:t>
            </a:r>
          </a:p>
          <a:p>
            <a:pPr marL="285750" indent="-285750">
              <a:buFontTx/>
              <a:buChar char="-"/>
            </a:pPr>
            <a:r>
              <a:rPr lang="en-GB" dirty="0" err="1" smtClean="0"/>
              <a:t>Terrasse</a:t>
            </a:r>
            <a:r>
              <a:rPr lang="en-GB" dirty="0" smtClean="0"/>
              <a:t> with lunch area</a:t>
            </a:r>
            <a:endParaRPr lang="en-GB" dirty="0"/>
          </a:p>
        </p:txBody>
      </p:sp>
      <p:sp>
        <p:nvSpPr>
          <p:cNvPr id="8" name="ZoneTexte 7"/>
          <p:cNvSpPr txBox="1"/>
          <p:nvPr/>
        </p:nvSpPr>
        <p:spPr>
          <a:xfrm>
            <a:off x="4069706" y="3552866"/>
            <a:ext cx="27005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Intermediate floor: 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Satellite meeting rooms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Auditorium access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4065140" y="5157628"/>
            <a:ext cx="270554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-1 floor: 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Main </a:t>
            </a:r>
            <a:r>
              <a:rPr lang="en-GB" dirty="0"/>
              <a:t>a</a:t>
            </a:r>
            <a:r>
              <a:rPr lang="en-GB" dirty="0" smtClean="0"/>
              <a:t>uditorium access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Industrial exhibition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Poster sessions</a:t>
            </a:r>
            <a:endParaRPr lang="en-GB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33582" y="2925066"/>
            <a:ext cx="3194471" cy="1760119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00436" y="4756358"/>
            <a:ext cx="3841237" cy="2101642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6873048" y="931285"/>
            <a:ext cx="71592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Satellite meeting room 1</a:t>
            </a:r>
            <a:endParaRPr lang="en-GB" sz="1100" dirty="0"/>
          </a:p>
        </p:txBody>
      </p:sp>
      <p:sp>
        <p:nvSpPr>
          <p:cNvPr id="11" name="ZoneTexte 10"/>
          <p:cNvSpPr txBox="1"/>
          <p:nvPr/>
        </p:nvSpPr>
        <p:spPr>
          <a:xfrm>
            <a:off x="10739755" y="1304671"/>
            <a:ext cx="71592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Satellite meeting room 2</a:t>
            </a:r>
            <a:endParaRPr lang="en-GB" sz="1100" dirty="0"/>
          </a:p>
        </p:txBody>
      </p:sp>
      <p:sp>
        <p:nvSpPr>
          <p:cNvPr id="13" name="ZoneTexte 12"/>
          <p:cNvSpPr txBox="1"/>
          <p:nvPr/>
        </p:nvSpPr>
        <p:spPr>
          <a:xfrm>
            <a:off x="9960034" y="2151056"/>
            <a:ext cx="89667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Speakers ready room</a:t>
            </a:r>
            <a:endParaRPr lang="en-GB" sz="1100" dirty="0"/>
          </a:p>
        </p:txBody>
      </p:sp>
      <p:sp>
        <p:nvSpPr>
          <p:cNvPr id="14" name="ZoneTexte 13"/>
          <p:cNvSpPr txBox="1"/>
          <p:nvPr/>
        </p:nvSpPr>
        <p:spPr>
          <a:xfrm>
            <a:off x="8191502" y="931285"/>
            <a:ext cx="71592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Writing lounge</a:t>
            </a:r>
            <a:endParaRPr lang="en-GB" sz="1100" dirty="0"/>
          </a:p>
        </p:txBody>
      </p:sp>
      <p:sp>
        <p:nvSpPr>
          <p:cNvPr id="15" name="ZoneTexte 14"/>
          <p:cNvSpPr txBox="1"/>
          <p:nvPr/>
        </p:nvSpPr>
        <p:spPr>
          <a:xfrm>
            <a:off x="9962823" y="1337574"/>
            <a:ext cx="8579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LOC room</a:t>
            </a:r>
            <a:endParaRPr lang="en-GB" sz="1100" dirty="0"/>
          </a:p>
        </p:txBody>
      </p:sp>
      <p:sp>
        <p:nvSpPr>
          <p:cNvPr id="16" name="ZoneTexte 15"/>
          <p:cNvSpPr txBox="1"/>
          <p:nvPr/>
        </p:nvSpPr>
        <p:spPr>
          <a:xfrm>
            <a:off x="6841150" y="1694328"/>
            <a:ext cx="7159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VIP room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177018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55889"/>
            <a:ext cx="10515600" cy="1325563"/>
          </a:xfrm>
        </p:spPr>
        <p:txBody>
          <a:bodyPr/>
          <a:lstStyle/>
          <a:p>
            <a:r>
              <a:rPr lang="en-GB" dirty="0" smtClean="0"/>
              <a:t>Satellite meetings</a:t>
            </a:r>
            <a:endParaRPr lang="en-GB" dirty="0"/>
          </a:p>
        </p:txBody>
      </p:sp>
      <p:graphicFrame>
        <p:nvGraphicFramePr>
          <p:cNvPr id="10" name="Espace réservé du contenu 9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270040"/>
          <a:ext cx="10515600" cy="5172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8200">
                  <a:extLst>
                    <a:ext uri="{9D8B030D-6E8A-4147-A177-3AD203B41FA5}">
                      <a16:colId xmlns:a16="http://schemas.microsoft.com/office/drawing/2014/main" val="3727450470"/>
                    </a:ext>
                  </a:extLst>
                </a:gridCol>
                <a:gridCol w="1602451">
                  <a:extLst>
                    <a:ext uri="{9D8B030D-6E8A-4147-A177-3AD203B41FA5}">
                      <a16:colId xmlns:a16="http://schemas.microsoft.com/office/drawing/2014/main" val="589472968"/>
                    </a:ext>
                  </a:extLst>
                </a:gridCol>
                <a:gridCol w="4124094">
                  <a:extLst>
                    <a:ext uri="{9D8B030D-6E8A-4147-A177-3AD203B41FA5}">
                      <a16:colId xmlns:a16="http://schemas.microsoft.com/office/drawing/2014/main" val="56803260"/>
                    </a:ext>
                  </a:extLst>
                </a:gridCol>
                <a:gridCol w="1570182">
                  <a:extLst>
                    <a:ext uri="{9D8B030D-6E8A-4147-A177-3AD203B41FA5}">
                      <a16:colId xmlns:a16="http://schemas.microsoft.com/office/drawing/2014/main" val="2207392916"/>
                    </a:ext>
                  </a:extLst>
                </a:gridCol>
                <a:gridCol w="1110673">
                  <a:extLst>
                    <a:ext uri="{9D8B030D-6E8A-4147-A177-3AD203B41FA5}">
                      <a16:colId xmlns:a16="http://schemas.microsoft.com/office/drawing/2014/main" val="3279664939"/>
                    </a:ext>
                  </a:extLst>
                </a:gridCol>
              </a:tblGrid>
              <a:tr h="431438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Date</a:t>
                      </a:r>
                    </a:p>
                    <a:p>
                      <a:endParaRPr lang="en-US" sz="18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Time</a:t>
                      </a:r>
                    </a:p>
                    <a:p>
                      <a:endParaRPr lang="en-US" sz="18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Meeting name</a:t>
                      </a:r>
                    </a:p>
                    <a:p>
                      <a:endParaRPr lang="en-US" sz="18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Open or Closed (on invitation only)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Room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009130"/>
                  </a:ext>
                </a:extLst>
              </a:tr>
              <a:tr h="540724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Fri May 15</a:t>
                      </a:r>
                      <a:r>
                        <a:rPr lang="en-US" sz="1800" b="1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 – </a:t>
                      </a:r>
                    </a:p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Sat May 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8:30 - 18:00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8:30 – 12:30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Insertion Devices for Future Light Sources Workshop - ID 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By registration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At the casino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4234923"/>
                  </a:ext>
                </a:extLst>
              </a:tr>
              <a:tr h="540724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Sunday, May 17</a:t>
                      </a:r>
                      <a:r>
                        <a:rPr lang="en-US" sz="1800" b="1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endParaRPr lang="en-US" sz="18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11:00 – 12:00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IUPAP – 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</a:rPr>
                        <a:t>Hackathonino</a:t>
                      </a:r>
                      <a:endParaRPr lang="en-US" sz="18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Open – students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Gatsby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7990283"/>
                  </a:ext>
                </a:extLst>
              </a:tr>
              <a:tr h="540724">
                <a:tc rowSpan="2"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Wednesday May 19</a:t>
                      </a:r>
                      <a:r>
                        <a:rPr lang="en-US" sz="1800" b="1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endParaRPr lang="en-US" sz="18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16:00 – 18:00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JACOW 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</a:rPr>
                        <a:t>BoD</a:t>
                      </a:r>
                      <a:endParaRPr lang="en-US" sz="18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On invitation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TBC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4022305"/>
                  </a:ext>
                </a:extLst>
              </a:tr>
              <a:tr h="540724">
                <a:tc vMerge="1">
                  <a:txBody>
                    <a:bodyPr/>
                    <a:lstStyle/>
                    <a:p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</a:rPr>
                        <a:t>16:00 – 18:00</a:t>
                      </a:r>
                      <a:endParaRPr lang="en-US" sz="18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</a:rPr>
                        <a:t>IUPAP WG14 meeting</a:t>
                      </a:r>
                      <a:endParaRPr lang="en-US" sz="18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</a:rPr>
                        <a:t>On invitation</a:t>
                      </a:r>
                      <a:endParaRPr lang="en-US" sz="18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</a:rPr>
                        <a:t>TBC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1150813"/>
                  </a:ext>
                </a:extLst>
              </a:tr>
              <a:tr h="540724">
                <a:tc rowSpan="2"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Thursday May 20th</a:t>
                      </a:r>
                      <a:endParaRPr lang="en-US" sz="18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12:45 – 14:30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JACoW Stakeholders Meeting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In invitation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TBC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3402001"/>
                  </a:ext>
                </a:extLst>
              </a:tr>
              <a:tr h="540724">
                <a:tc vMerge="1">
                  <a:txBody>
                    <a:bodyPr/>
                    <a:lstStyle/>
                    <a:p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</a:rPr>
                        <a:t>12:30 – 14:00</a:t>
                      </a:r>
                      <a:endParaRPr lang="en-US" sz="18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</a:rPr>
                        <a:t>IUPAP – 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  <a:effectLst/>
                        </a:rPr>
                        <a:t>Hackathonino</a:t>
                      </a:r>
                      <a:endParaRPr lang="en-US" sz="18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</a:rPr>
                        <a:t>Inscription</a:t>
                      </a:r>
                      <a:endParaRPr lang="en-US" sz="18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</a:rPr>
                        <a:t>Gilda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3699427"/>
                  </a:ext>
                </a:extLst>
              </a:tr>
              <a:tr h="540724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Friday May 21st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14:00-19:00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IPAC’27 Scientific Program Committee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By invitation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CID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03537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6968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7274</TotalTime>
  <Words>308</Words>
  <Application>Microsoft Office PowerPoint</Application>
  <PresentationFormat>Grand écran</PresentationFormat>
  <Paragraphs>99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Thème Office</vt:lpstr>
      <vt:lpstr>Organisation accueil</vt:lpstr>
      <vt:lpstr>Conference venue</vt:lpstr>
      <vt:lpstr>Registration desks entrances areas</vt:lpstr>
      <vt:lpstr>Check-in à faire </vt:lpstr>
      <vt:lpstr>Dimanche </vt:lpstr>
      <vt:lpstr>Réunions satelites</vt:lpstr>
      <vt:lpstr>Conference venue</vt:lpstr>
      <vt:lpstr>Satellite meetings</vt:lpstr>
    </vt:vector>
  </TitlesOfParts>
  <Manager/>
  <Company>CNRS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IPAC26 Invited talks submission</dc:title>
  <dc:subject/>
  <dc:creator>Nicolas Delerue</dc:creator>
  <cp:keywords/>
  <dc:description/>
  <cp:lastModifiedBy>Franberg Hanna</cp:lastModifiedBy>
  <cp:revision>123</cp:revision>
  <dcterms:created xsi:type="dcterms:W3CDTF">2024-11-25T09:11:27Z</dcterms:created>
  <dcterms:modified xsi:type="dcterms:W3CDTF">2026-02-10T07:50:55Z</dcterms:modified>
  <cp:category/>
</cp:coreProperties>
</file>