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60" r:id="rId2"/>
    <p:sldId id="361" r:id="rId3"/>
    <p:sldId id="364" r:id="rId4"/>
    <p:sldId id="382" r:id="rId5"/>
    <p:sldId id="383" r:id="rId6"/>
    <p:sldId id="3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2E7BA-39BD-454C-8272-DEEA1FF6242E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E560D2-3F1C-4306-BA05-35F97CB3AE7F}">
      <dgm:prSet phldrT="[Texte]"/>
      <dgm:spPr/>
      <dgm:t>
        <a:bodyPr/>
        <a:lstStyle/>
        <a:p>
          <a:r>
            <a:rPr lang="en-GB" noProof="0" dirty="0" smtClean="0"/>
            <a:t>Sunday</a:t>
          </a:r>
        </a:p>
        <a:p>
          <a:r>
            <a:rPr lang="en-GB" noProof="0" dirty="0" smtClean="0"/>
            <a:t>17/5</a:t>
          </a:r>
          <a:endParaRPr lang="en-GB" noProof="0" dirty="0"/>
        </a:p>
      </dgm:t>
    </dgm:pt>
    <dgm:pt modelId="{64F5E210-F464-4C43-92FF-EDB84FEE7EB9}" type="parTrans" cxnId="{A5CF9534-1CB6-42AA-A02A-4CC0CCEFF8A1}">
      <dgm:prSet/>
      <dgm:spPr/>
      <dgm:t>
        <a:bodyPr/>
        <a:lstStyle/>
        <a:p>
          <a:endParaRPr lang="en-GB" noProof="0" dirty="0"/>
        </a:p>
      </dgm:t>
    </dgm:pt>
    <dgm:pt modelId="{56933A03-4B2D-48A6-8D69-8EF262104B28}" type="sibTrans" cxnId="{A5CF9534-1CB6-42AA-A02A-4CC0CCEFF8A1}">
      <dgm:prSet/>
      <dgm:spPr/>
      <dgm:t>
        <a:bodyPr/>
        <a:lstStyle/>
        <a:p>
          <a:endParaRPr lang="en-GB" noProof="0" dirty="0"/>
        </a:p>
      </dgm:t>
    </dgm:pt>
    <dgm:pt modelId="{B9881289-02FB-429D-9950-5F8CE3027FDF}">
      <dgm:prSet phldrT="[Texte]"/>
      <dgm:spPr/>
      <dgm:t>
        <a:bodyPr/>
        <a:lstStyle/>
        <a:p>
          <a:r>
            <a:rPr lang="en-GB" noProof="0" dirty="0" smtClean="0"/>
            <a:t>Monday</a:t>
          </a:r>
        </a:p>
        <a:p>
          <a:r>
            <a:rPr lang="en-GB" noProof="0" dirty="0" smtClean="0"/>
            <a:t>18/5</a:t>
          </a:r>
          <a:endParaRPr lang="en-GB" noProof="0" dirty="0"/>
        </a:p>
      </dgm:t>
    </dgm:pt>
    <dgm:pt modelId="{800DDBE7-2B42-42FC-9CE0-5D24CD6F8A3D}" type="parTrans" cxnId="{ABD2747E-FB64-48BD-9AB1-5A9EB160970D}">
      <dgm:prSet/>
      <dgm:spPr/>
      <dgm:t>
        <a:bodyPr/>
        <a:lstStyle/>
        <a:p>
          <a:endParaRPr lang="en-GB" noProof="0" dirty="0"/>
        </a:p>
      </dgm:t>
    </dgm:pt>
    <dgm:pt modelId="{3FA104BE-44F8-464C-9494-3CB1287E526C}" type="sibTrans" cxnId="{ABD2747E-FB64-48BD-9AB1-5A9EB160970D}">
      <dgm:prSet/>
      <dgm:spPr/>
      <dgm:t>
        <a:bodyPr/>
        <a:lstStyle/>
        <a:p>
          <a:endParaRPr lang="en-GB" noProof="0" dirty="0"/>
        </a:p>
      </dgm:t>
    </dgm:pt>
    <dgm:pt modelId="{6FCD3FF8-E348-49C7-B007-868E3B410D1C}">
      <dgm:prSet phldrT="[Texte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Posters students</a:t>
          </a:r>
          <a:endParaRPr lang="en-GB" sz="1400" noProof="0" dirty="0"/>
        </a:p>
      </dgm:t>
    </dgm:pt>
    <dgm:pt modelId="{4EC15FED-8164-4BEA-9AB2-A6EAA33479A9}" type="parTrans" cxnId="{3A602C54-32AD-44C9-BC8A-A59A827F6282}">
      <dgm:prSet/>
      <dgm:spPr/>
      <dgm:t>
        <a:bodyPr/>
        <a:lstStyle/>
        <a:p>
          <a:endParaRPr lang="en-GB" noProof="0" dirty="0"/>
        </a:p>
      </dgm:t>
    </dgm:pt>
    <dgm:pt modelId="{53406C6A-A5CC-4980-98D0-38B25C35E67A}" type="sibTrans" cxnId="{3A602C54-32AD-44C9-BC8A-A59A827F6282}">
      <dgm:prSet/>
      <dgm:spPr/>
      <dgm:t>
        <a:bodyPr/>
        <a:lstStyle/>
        <a:p>
          <a:endParaRPr lang="en-GB" noProof="0" dirty="0"/>
        </a:p>
      </dgm:t>
    </dgm:pt>
    <dgm:pt modelId="{12A5C7C4-6450-4656-A695-98B9DDE76637}">
      <dgm:prSet phldrT="[Texte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Opening plenary</a:t>
          </a:r>
          <a:endParaRPr lang="en-GB" sz="1400" noProof="0" dirty="0"/>
        </a:p>
      </dgm:t>
    </dgm:pt>
    <dgm:pt modelId="{335C812C-18E4-4752-B942-7F36076F0972}" type="parTrans" cxnId="{4CEB6A0A-9D96-440C-8D24-3B5A901B39AF}">
      <dgm:prSet/>
      <dgm:spPr/>
      <dgm:t>
        <a:bodyPr/>
        <a:lstStyle/>
        <a:p>
          <a:endParaRPr lang="en-GB" noProof="0" dirty="0"/>
        </a:p>
      </dgm:t>
    </dgm:pt>
    <dgm:pt modelId="{C51F6E9C-A77F-4EC0-B7ED-A05D0656E3FC}" type="sibTrans" cxnId="{4CEB6A0A-9D96-440C-8D24-3B5A901B39AF}">
      <dgm:prSet/>
      <dgm:spPr/>
      <dgm:t>
        <a:bodyPr/>
        <a:lstStyle/>
        <a:p>
          <a:endParaRPr lang="en-GB" noProof="0" dirty="0"/>
        </a:p>
      </dgm:t>
    </dgm:pt>
    <dgm:pt modelId="{2266F583-A701-4032-84EC-B3CE9E846141}">
      <dgm:prSet phldrT="[Texte]"/>
      <dgm:spPr/>
      <dgm:t>
        <a:bodyPr/>
        <a:lstStyle/>
        <a:p>
          <a:r>
            <a:rPr lang="en-GB" noProof="0" dirty="0" smtClean="0"/>
            <a:t>Tuesday</a:t>
          </a:r>
        </a:p>
        <a:p>
          <a:r>
            <a:rPr lang="en-GB" noProof="0" dirty="0" smtClean="0"/>
            <a:t>19/5</a:t>
          </a:r>
        </a:p>
      </dgm:t>
    </dgm:pt>
    <dgm:pt modelId="{02357D7A-7D69-46F8-A501-C7ED6A9D9788}" type="parTrans" cxnId="{65957E94-D017-4DA4-9A26-07F4BCD7CDC1}">
      <dgm:prSet/>
      <dgm:spPr/>
      <dgm:t>
        <a:bodyPr/>
        <a:lstStyle/>
        <a:p>
          <a:endParaRPr lang="en-GB" noProof="0" dirty="0"/>
        </a:p>
      </dgm:t>
    </dgm:pt>
    <dgm:pt modelId="{E9684B63-F07B-4709-95CF-39700C36AC3D}" type="sibTrans" cxnId="{65957E94-D017-4DA4-9A26-07F4BCD7CDC1}">
      <dgm:prSet/>
      <dgm:spPr/>
      <dgm:t>
        <a:bodyPr/>
        <a:lstStyle/>
        <a:p>
          <a:endParaRPr lang="en-GB" noProof="0" dirty="0"/>
        </a:p>
      </dgm:t>
    </dgm:pt>
    <dgm:pt modelId="{5E2914B4-DE75-4C67-9EF2-7567D205EF22}">
      <dgm:prSet phldrT="[Texte]"/>
      <dgm:spPr/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Wednesday</a:t>
          </a:r>
        </a:p>
        <a:p>
          <a:r>
            <a:rPr lang="en-GB" noProof="0" dirty="0" smtClean="0">
              <a:solidFill>
                <a:schemeClr val="tx1"/>
              </a:solidFill>
            </a:rPr>
            <a:t>20/5</a:t>
          </a:r>
          <a:endParaRPr lang="en-GB" noProof="0" dirty="0">
            <a:solidFill>
              <a:schemeClr val="tx1"/>
            </a:solidFill>
          </a:endParaRPr>
        </a:p>
      </dgm:t>
    </dgm:pt>
    <dgm:pt modelId="{C90028A8-7BEF-41DA-B1EE-F5A1A5D36097}" type="parTrans" cxnId="{A269FCF2-0A45-41B3-A8FA-AFE778B6B9FF}">
      <dgm:prSet/>
      <dgm:spPr/>
      <dgm:t>
        <a:bodyPr/>
        <a:lstStyle/>
        <a:p>
          <a:endParaRPr lang="en-GB" noProof="0" dirty="0"/>
        </a:p>
      </dgm:t>
    </dgm:pt>
    <dgm:pt modelId="{C6269E18-6FE3-42DB-BB58-E78F8200CB63}" type="sibTrans" cxnId="{A269FCF2-0A45-41B3-A8FA-AFE778B6B9FF}">
      <dgm:prSet/>
      <dgm:spPr/>
      <dgm:t>
        <a:bodyPr/>
        <a:lstStyle/>
        <a:p>
          <a:endParaRPr lang="en-GB" noProof="0" dirty="0"/>
        </a:p>
      </dgm:t>
    </dgm:pt>
    <dgm:pt modelId="{7B10FD5B-F51B-4B10-9474-49498B324E2F}">
      <dgm:prSet phldrT="[Texte]"/>
      <dgm:spPr/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Thursday</a:t>
          </a:r>
        </a:p>
        <a:p>
          <a:r>
            <a:rPr lang="en-GB" noProof="0" dirty="0" smtClean="0">
              <a:solidFill>
                <a:schemeClr val="tx1"/>
              </a:solidFill>
            </a:rPr>
            <a:t>21/5</a:t>
          </a:r>
          <a:endParaRPr lang="en-GB" noProof="0" dirty="0">
            <a:solidFill>
              <a:schemeClr val="tx1"/>
            </a:solidFill>
          </a:endParaRPr>
        </a:p>
      </dgm:t>
    </dgm:pt>
    <dgm:pt modelId="{70981BE7-E903-44A3-811A-33337CBD8DEB}" type="parTrans" cxnId="{53B7C1BB-B988-4C04-A52C-BB9BE4F88812}">
      <dgm:prSet/>
      <dgm:spPr/>
      <dgm:t>
        <a:bodyPr/>
        <a:lstStyle/>
        <a:p>
          <a:endParaRPr lang="en-GB" noProof="0" dirty="0"/>
        </a:p>
      </dgm:t>
    </dgm:pt>
    <dgm:pt modelId="{1A31E73F-026F-4CB4-8E45-38AD223CF3F5}" type="sibTrans" cxnId="{53B7C1BB-B988-4C04-A52C-BB9BE4F88812}">
      <dgm:prSet/>
      <dgm:spPr/>
      <dgm:t>
        <a:bodyPr/>
        <a:lstStyle/>
        <a:p>
          <a:endParaRPr lang="en-GB" noProof="0" dirty="0"/>
        </a:p>
      </dgm:t>
    </dgm:pt>
    <dgm:pt modelId="{0400B9F2-D3C0-4E15-B553-FAEF209AF874}">
      <dgm:prSet phldrT="[Texte]"/>
      <dgm:spPr/>
      <dgm:t>
        <a:bodyPr/>
        <a:lstStyle/>
        <a:p>
          <a:r>
            <a:rPr lang="en-GB" noProof="0" dirty="0" smtClean="0">
              <a:solidFill>
                <a:schemeClr val="tx1"/>
              </a:solidFill>
            </a:rPr>
            <a:t>Friday</a:t>
          </a:r>
        </a:p>
        <a:p>
          <a:r>
            <a:rPr lang="en-GB" noProof="0" dirty="0" smtClean="0">
              <a:solidFill>
                <a:schemeClr val="tx1"/>
              </a:solidFill>
            </a:rPr>
            <a:t>22/5</a:t>
          </a:r>
          <a:endParaRPr lang="en-GB" noProof="0" dirty="0">
            <a:solidFill>
              <a:schemeClr val="tx1"/>
            </a:solidFill>
          </a:endParaRPr>
        </a:p>
      </dgm:t>
    </dgm:pt>
    <dgm:pt modelId="{E07524F6-339B-450D-A954-789C6FF6D09E}" type="parTrans" cxnId="{0569B722-D256-4389-815B-0792CCBB6789}">
      <dgm:prSet/>
      <dgm:spPr/>
      <dgm:t>
        <a:bodyPr/>
        <a:lstStyle/>
        <a:p>
          <a:endParaRPr lang="en-GB" noProof="0" dirty="0"/>
        </a:p>
      </dgm:t>
    </dgm:pt>
    <dgm:pt modelId="{21CE9328-4C35-4687-89B0-A378A1F172EB}" type="sibTrans" cxnId="{0569B722-D256-4389-815B-0792CCBB6789}">
      <dgm:prSet/>
      <dgm:spPr/>
      <dgm:t>
        <a:bodyPr/>
        <a:lstStyle/>
        <a:p>
          <a:endParaRPr lang="en-GB" noProof="0" dirty="0"/>
        </a:p>
      </dgm:t>
    </dgm:pt>
    <dgm:pt modelId="{74254303-4CD3-4D57-8A41-FF23B8096A0A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en-GB" sz="1400" noProof="0" dirty="0" smtClean="0"/>
            <a:t>Posters</a:t>
          </a:r>
          <a:endParaRPr lang="en-GB" sz="1400" noProof="0" dirty="0"/>
        </a:p>
      </dgm:t>
    </dgm:pt>
    <dgm:pt modelId="{94D1FAA3-5908-4E49-A5D7-0C878AAE0318}" type="parTrans" cxnId="{0D3AD5A0-DA79-4F53-ACD6-730950E9A803}">
      <dgm:prSet/>
      <dgm:spPr/>
      <dgm:t>
        <a:bodyPr/>
        <a:lstStyle/>
        <a:p>
          <a:endParaRPr lang="en-GB" noProof="0" dirty="0"/>
        </a:p>
      </dgm:t>
    </dgm:pt>
    <dgm:pt modelId="{16E84F05-B628-47C9-B911-3C1EB6929454}" type="sibTrans" cxnId="{0D3AD5A0-DA79-4F53-ACD6-730950E9A803}">
      <dgm:prSet/>
      <dgm:spPr/>
      <dgm:t>
        <a:bodyPr/>
        <a:lstStyle/>
        <a:p>
          <a:endParaRPr lang="en-GB" noProof="0" dirty="0"/>
        </a:p>
      </dgm:t>
    </dgm:pt>
    <dgm:pt modelId="{AEAAAD9C-6CD9-479C-8F78-64D6F7F5EB0B}">
      <dgm:prSet phldrT="[Texte]" custT="1"/>
      <dgm:spPr>
        <a:solidFill>
          <a:schemeClr val="accent6"/>
        </a:solidFill>
      </dgm:spPr>
      <dgm:t>
        <a:bodyPr/>
        <a:lstStyle/>
        <a:p>
          <a:r>
            <a:rPr lang="en-GB" sz="1400" noProof="0" dirty="0" err="1" smtClean="0"/>
            <a:t>Parallèle</a:t>
          </a:r>
          <a:r>
            <a:rPr lang="en-GB" sz="1400" noProof="0" dirty="0" smtClean="0"/>
            <a:t> session</a:t>
          </a:r>
          <a:endParaRPr lang="en-GB" sz="1400" noProof="0" dirty="0"/>
        </a:p>
      </dgm:t>
    </dgm:pt>
    <dgm:pt modelId="{02CE9D83-7A1B-43E4-B204-99B42450683A}" type="parTrans" cxnId="{3E0FC616-F7B8-4D14-9FE1-3BE6468BC398}">
      <dgm:prSet/>
      <dgm:spPr/>
      <dgm:t>
        <a:bodyPr/>
        <a:lstStyle/>
        <a:p>
          <a:endParaRPr lang="en-GB" noProof="0" dirty="0"/>
        </a:p>
      </dgm:t>
    </dgm:pt>
    <dgm:pt modelId="{CFC9F83D-15BB-4821-BF5E-43D05C650AA3}" type="sibTrans" cxnId="{3E0FC616-F7B8-4D14-9FE1-3BE6468BC398}">
      <dgm:prSet/>
      <dgm:spPr/>
      <dgm:t>
        <a:bodyPr/>
        <a:lstStyle/>
        <a:p>
          <a:endParaRPr lang="en-GB" noProof="0" dirty="0"/>
        </a:p>
      </dgm:t>
    </dgm:pt>
    <dgm:pt modelId="{71C5AD6E-1D7E-412C-BBD1-FCE685A2CE6D}">
      <dgm:prSet phldrT="[Texte]" custT="1"/>
      <dgm:spPr/>
      <dgm:t>
        <a:bodyPr/>
        <a:lstStyle/>
        <a:p>
          <a:r>
            <a:rPr lang="en-GB" sz="1400" noProof="0" dirty="0" smtClean="0"/>
            <a:t>Registration</a:t>
          </a:r>
          <a:endParaRPr lang="en-GB" sz="1400" noProof="0" dirty="0"/>
        </a:p>
      </dgm:t>
    </dgm:pt>
    <dgm:pt modelId="{C6E82990-F17B-4F0A-B3C7-BBB8A6188F95}" type="parTrans" cxnId="{03810060-2368-4A73-AAD4-F406B36751E9}">
      <dgm:prSet/>
      <dgm:spPr/>
      <dgm:t>
        <a:bodyPr/>
        <a:lstStyle/>
        <a:p>
          <a:endParaRPr lang="en-GB" noProof="0" dirty="0"/>
        </a:p>
      </dgm:t>
    </dgm:pt>
    <dgm:pt modelId="{81804A57-04A1-42C0-9203-BB61510B45B6}" type="sibTrans" cxnId="{03810060-2368-4A73-AAD4-F406B36751E9}">
      <dgm:prSet/>
      <dgm:spPr/>
      <dgm:t>
        <a:bodyPr/>
        <a:lstStyle/>
        <a:p>
          <a:endParaRPr lang="en-GB" noProof="0" dirty="0"/>
        </a:p>
      </dgm:t>
    </dgm:pt>
    <dgm:pt modelId="{FFE97AA5-9865-49B8-B0BE-F6338FC2E03F}">
      <dgm:prSet phldrT="[Texte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Parallel sessions</a:t>
          </a:r>
          <a:endParaRPr lang="en-GB" sz="1400" noProof="0" dirty="0"/>
        </a:p>
      </dgm:t>
    </dgm:pt>
    <dgm:pt modelId="{4FAFEE01-AEA1-412E-BCE5-76F3F8412C72}" type="sibTrans" cxnId="{92388D6A-7A51-4665-91FE-1D1B6504EBCE}">
      <dgm:prSet/>
      <dgm:spPr/>
      <dgm:t>
        <a:bodyPr/>
        <a:lstStyle/>
        <a:p>
          <a:endParaRPr lang="en-GB" noProof="0" dirty="0"/>
        </a:p>
      </dgm:t>
    </dgm:pt>
    <dgm:pt modelId="{2B194EEC-78A5-46E6-936B-4315C9F42C78}" type="parTrans" cxnId="{92388D6A-7A51-4665-91FE-1D1B6504EBCE}">
      <dgm:prSet/>
      <dgm:spPr/>
      <dgm:t>
        <a:bodyPr/>
        <a:lstStyle/>
        <a:p>
          <a:endParaRPr lang="en-GB" noProof="0" dirty="0"/>
        </a:p>
      </dgm:t>
    </dgm:pt>
    <dgm:pt modelId="{9E6E980B-2746-4AF7-884E-DA14F63C5BA4}">
      <dgm:prSet phldrT="[Texte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Industrial exhibition</a:t>
          </a:r>
          <a:endParaRPr lang="en-GB" sz="1400" noProof="0" dirty="0"/>
        </a:p>
      </dgm:t>
    </dgm:pt>
    <dgm:pt modelId="{81CE8678-F56D-4535-8D7B-910D82964054}" type="parTrans" cxnId="{9777F167-5C2B-4551-BBAE-6D19D3787D37}">
      <dgm:prSet/>
      <dgm:spPr/>
      <dgm:t>
        <a:bodyPr/>
        <a:lstStyle/>
        <a:p>
          <a:endParaRPr lang="en-GB" noProof="0" dirty="0"/>
        </a:p>
      </dgm:t>
    </dgm:pt>
    <dgm:pt modelId="{06E3774D-36D0-4A1C-9E8D-22011CB517E9}" type="sibTrans" cxnId="{9777F167-5C2B-4551-BBAE-6D19D3787D37}">
      <dgm:prSet/>
      <dgm:spPr/>
      <dgm:t>
        <a:bodyPr/>
        <a:lstStyle/>
        <a:p>
          <a:endParaRPr lang="en-GB" noProof="0" dirty="0"/>
        </a:p>
      </dgm:t>
    </dgm:pt>
    <dgm:pt modelId="{BDC0F82B-D5A7-4F32-9B05-FE3FC358E790}">
      <dgm:prSet phldrT="[Texte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Posters</a:t>
          </a:r>
          <a:endParaRPr lang="en-GB" sz="1400" noProof="0" dirty="0"/>
        </a:p>
      </dgm:t>
    </dgm:pt>
    <dgm:pt modelId="{649161EB-C549-4EB4-9093-BF2F7591ADA6}" type="parTrans" cxnId="{CBE9E7EE-8DED-4687-B96A-05ADDCBB02E5}">
      <dgm:prSet/>
      <dgm:spPr/>
      <dgm:t>
        <a:bodyPr/>
        <a:lstStyle/>
        <a:p>
          <a:endParaRPr lang="en-GB" noProof="0" dirty="0"/>
        </a:p>
      </dgm:t>
    </dgm:pt>
    <dgm:pt modelId="{AD88409F-232A-4037-8B88-4732CF568023}" type="sibTrans" cxnId="{CBE9E7EE-8DED-4687-B96A-05ADDCBB02E5}">
      <dgm:prSet/>
      <dgm:spPr/>
      <dgm:t>
        <a:bodyPr/>
        <a:lstStyle/>
        <a:p>
          <a:endParaRPr lang="en-GB" noProof="0" dirty="0"/>
        </a:p>
      </dgm:t>
    </dgm:pt>
    <dgm:pt modelId="{1D35647A-8C23-4799-A38A-B169C79D2DFA}">
      <dgm:prSet phldrT="[Texte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sz="1400" noProof="0" dirty="0" smtClean="0"/>
            <a:t>Industrial exhibition</a:t>
          </a:r>
          <a:endParaRPr lang="en-GB" sz="1400" noProof="0" dirty="0">
            <a:solidFill>
              <a:schemeClr val="accent1"/>
            </a:solidFill>
          </a:endParaRPr>
        </a:p>
      </dgm:t>
    </dgm:pt>
    <dgm:pt modelId="{15A08950-6A67-427C-ACB3-CB8A7E201D93}" type="parTrans" cxnId="{8B3F7D3F-80E0-4B11-BAD7-7AE30CC0D639}">
      <dgm:prSet/>
      <dgm:spPr/>
      <dgm:t>
        <a:bodyPr/>
        <a:lstStyle/>
        <a:p>
          <a:endParaRPr lang="en-GB" noProof="0" dirty="0"/>
        </a:p>
      </dgm:t>
    </dgm:pt>
    <dgm:pt modelId="{053F55A8-5962-4F24-9959-F49B7BFA0CC4}" type="sibTrans" cxnId="{8B3F7D3F-80E0-4B11-BAD7-7AE30CC0D639}">
      <dgm:prSet/>
      <dgm:spPr/>
      <dgm:t>
        <a:bodyPr/>
        <a:lstStyle/>
        <a:p>
          <a:endParaRPr lang="en-GB" noProof="0" dirty="0"/>
        </a:p>
      </dgm:t>
    </dgm:pt>
    <dgm:pt modelId="{15D82032-8892-43E7-B9A0-F9FB116F618E}">
      <dgm:prSet phldrT="[Texte]" custT="1"/>
      <dgm:spPr>
        <a:solidFill>
          <a:schemeClr val="accent6"/>
        </a:solidFill>
      </dgm:spPr>
      <dgm:t>
        <a:bodyPr/>
        <a:lstStyle/>
        <a:p>
          <a:r>
            <a:rPr lang="en-GB" sz="1400" noProof="0" dirty="0" smtClean="0"/>
            <a:t>Parallel sessions</a:t>
          </a:r>
          <a:endParaRPr lang="en-GB" sz="1400" noProof="0" dirty="0"/>
        </a:p>
      </dgm:t>
    </dgm:pt>
    <dgm:pt modelId="{4DE9AFC3-06D2-4C33-82F7-678014F50401}" type="parTrans" cxnId="{B707DA34-28AB-497B-8325-126E394CD09F}">
      <dgm:prSet/>
      <dgm:spPr/>
      <dgm:t>
        <a:bodyPr/>
        <a:lstStyle/>
        <a:p>
          <a:endParaRPr lang="en-GB" noProof="0" dirty="0"/>
        </a:p>
      </dgm:t>
    </dgm:pt>
    <dgm:pt modelId="{ED15C45A-DEB1-4109-8D30-A20CED179050}" type="sibTrans" cxnId="{B707DA34-28AB-497B-8325-126E394CD09F}">
      <dgm:prSet/>
      <dgm:spPr/>
      <dgm:t>
        <a:bodyPr/>
        <a:lstStyle/>
        <a:p>
          <a:endParaRPr lang="en-GB" noProof="0" dirty="0"/>
        </a:p>
      </dgm:t>
    </dgm:pt>
    <dgm:pt modelId="{4DC898FE-EFE2-4F8E-A5CC-B90904E3D4AA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en-GB" sz="1400" noProof="0" dirty="0" smtClean="0"/>
            <a:t>Posters</a:t>
          </a:r>
          <a:endParaRPr lang="en-GB" sz="1400" noProof="0" dirty="0"/>
        </a:p>
      </dgm:t>
    </dgm:pt>
    <dgm:pt modelId="{E1220DB0-B2C7-4DD1-9CA7-E96023810A67}" type="parTrans" cxnId="{5F34BC9D-1DB7-4640-89F3-7B39D6E47EFA}">
      <dgm:prSet/>
      <dgm:spPr/>
      <dgm:t>
        <a:bodyPr/>
        <a:lstStyle/>
        <a:p>
          <a:endParaRPr lang="en-GB" noProof="0" dirty="0"/>
        </a:p>
      </dgm:t>
    </dgm:pt>
    <dgm:pt modelId="{116EDB08-9EE4-400B-8E1F-F554C450C49E}" type="sibTrans" cxnId="{5F34BC9D-1DB7-4640-89F3-7B39D6E47EFA}">
      <dgm:prSet/>
      <dgm:spPr/>
      <dgm:t>
        <a:bodyPr/>
        <a:lstStyle/>
        <a:p>
          <a:endParaRPr lang="en-GB" noProof="0" dirty="0"/>
        </a:p>
      </dgm:t>
    </dgm:pt>
    <dgm:pt modelId="{AC4D62CB-816F-4D4A-910F-94FCCF74A1F6}">
      <dgm:prSet phldrT="[Texte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r>
            <a:rPr lang="en-GB" sz="1400" noProof="0" dirty="0" smtClean="0">
              <a:solidFill>
                <a:schemeClr val="bg1"/>
              </a:solidFill>
            </a:rPr>
            <a:t>Banquet</a:t>
          </a:r>
          <a:endParaRPr lang="en-GB" sz="1400" noProof="0" dirty="0">
            <a:solidFill>
              <a:schemeClr val="bg1"/>
            </a:solidFill>
          </a:endParaRPr>
        </a:p>
      </dgm:t>
    </dgm:pt>
    <dgm:pt modelId="{9A8BC7E8-F827-4205-BC00-CC5164A1F780}" type="parTrans" cxnId="{ECC096B5-F1FF-407E-9182-0239CFBE727D}">
      <dgm:prSet/>
      <dgm:spPr/>
      <dgm:t>
        <a:bodyPr/>
        <a:lstStyle/>
        <a:p>
          <a:endParaRPr lang="en-GB" noProof="0" dirty="0"/>
        </a:p>
      </dgm:t>
    </dgm:pt>
    <dgm:pt modelId="{C0D1451E-2E32-4EF5-BCA5-B9AADCA98ADA}" type="sibTrans" cxnId="{ECC096B5-F1FF-407E-9182-0239CFBE727D}">
      <dgm:prSet/>
      <dgm:spPr/>
      <dgm:t>
        <a:bodyPr/>
        <a:lstStyle/>
        <a:p>
          <a:endParaRPr lang="en-GB" noProof="0" dirty="0"/>
        </a:p>
      </dgm:t>
    </dgm:pt>
    <dgm:pt modelId="{FD2D02E1-4D28-4D91-8881-62BD9917F919}">
      <dgm:prSet phldrT="[Texte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Chair’s Reception</a:t>
          </a:r>
          <a:endParaRPr lang="en-GB" sz="1400" noProof="0" dirty="0"/>
        </a:p>
      </dgm:t>
    </dgm:pt>
    <dgm:pt modelId="{B9049999-5E74-485D-94D3-006602EF2534}" type="parTrans" cxnId="{C2EE230B-6D10-49B5-92BA-53664225FF35}">
      <dgm:prSet/>
      <dgm:spPr/>
      <dgm:t>
        <a:bodyPr/>
        <a:lstStyle/>
        <a:p>
          <a:endParaRPr lang="en-GB" noProof="0" dirty="0"/>
        </a:p>
      </dgm:t>
    </dgm:pt>
    <dgm:pt modelId="{37AD5CD2-FFDB-44BF-A7A0-B5DD03778520}" type="sibTrans" cxnId="{C2EE230B-6D10-49B5-92BA-53664225FF35}">
      <dgm:prSet/>
      <dgm:spPr/>
      <dgm:t>
        <a:bodyPr/>
        <a:lstStyle/>
        <a:p>
          <a:endParaRPr lang="en-GB" noProof="0" dirty="0"/>
        </a:p>
      </dgm:t>
    </dgm:pt>
    <dgm:pt modelId="{C346F223-B891-457D-8C51-1477F4EAEE04}">
      <dgm:prSet phldrT="[Texte]" custT="1"/>
      <dgm:spPr>
        <a:solidFill>
          <a:schemeClr val="accent4"/>
        </a:solidFill>
      </dgm:spPr>
      <dgm:t>
        <a:bodyPr/>
        <a:lstStyle/>
        <a:p>
          <a:r>
            <a:rPr lang="en-GB" sz="1400" noProof="0" dirty="0" smtClean="0"/>
            <a:t>Cocktail</a:t>
          </a:r>
          <a:endParaRPr lang="en-GB" sz="1400" noProof="0" dirty="0"/>
        </a:p>
      </dgm:t>
    </dgm:pt>
    <dgm:pt modelId="{5B469501-1495-4177-941F-69C2CCE4E3B3}" type="parTrans" cxnId="{966D25A5-C4CF-446F-A0EB-F3D6A6C1E56E}">
      <dgm:prSet/>
      <dgm:spPr/>
      <dgm:t>
        <a:bodyPr/>
        <a:lstStyle/>
        <a:p>
          <a:endParaRPr lang="en-GB" noProof="0" dirty="0"/>
        </a:p>
      </dgm:t>
    </dgm:pt>
    <dgm:pt modelId="{9246B77E-F239-4729-9B4D-0B11815F3218}" type="sibTrans" cxnId="{966D25A5-C4CF-446F-A0EB-F3D6A6C1E56E}">
      <dgm:prSet/>
      <dgm:spPr/>
      <dgm:t>
        <a:bodyPr/>
        <a:lstStyle/>
        <a:p>
          <a:endParaRPr lang="en-GB" noProof="0" dirty="0"/>
        </a:p>
      </dgm:t>
    </dgm:pt>
    <dgm:pt modelId="{72256597-A191-45A6-AE02-4ABA39CE64AD}">
      <dgm:prSet phldrT="[Texte]" custT="1"/>
      <dgm:spPr/>
      <dgm:t>
        <a:bodyPr/>
        <a:lstStyle/>
        <a:p>
          <a:r>
            <a:rPr lang="en-GB" sz="1400" noProof="0" dirty="0" smtClean="0"/>
            <a:t>Welcome drink</a:t>
          </a:r>
          <a:endParaRPr lang="en-GB" sz="1400" noProof="0" dirty="0"/>
        </a:p>
      </dgm:t>
    </dgm:pt>
    <dgm:pt modelId="{7511BC56-2F71-44A6-A118-8A789069DDFA}" type="parTrans" cxnId="{76386326-0E4A-48CB-AD63-1402A4EF1C8E}">
      <dgm:prSet/>
      <dgm:spPr/>
      <dgm:t>
        <a:bodyPr/>
        <a:lstStyle/>
        <a:p>
          <a:endParaRPr lang="en-GB" noProof="0" dirty="0"/>
        </a:p>
      </dgm:t>
    </dgm:pt>
    <dgm:pt modelId="{907A0E55-8FA7-4073-908C-B0DC9D0A6205}" type="sibTrans" cxnId="{76386326-0E4A-48CB-AD63-1402A4EF1C8E}">
      <dgm:prSet/>
      <dgm:spPr/>
      <dgm:t>
        <a:bodyPr/>
        <a:lstStyle/>
        <a:p>
          <a:endParaRPr lang="en-GB" noProof="0" dirty="0"/>
        </a:p>
      </dgm:t>
    </dgm:pt>
    <dgm:pt modelId="{9277797F-2523-4333-9E04-9AC562E601AE}">
      <dgm:prSet phldrT="[Texte]" custT="1"/>
      <dgm:spPr>
        <a:solidFill>
          <a:srgbClr val="7030A0"/>
        </a:solidFill>
      </dgm:spPr>
      <dgm:t>
        <a:bodyPr/>
        <a:lstStyle/>
        <a:p>
          <a:r>
            <a:rPr lang="en-GB" sz="1400" noProof="0" dirty="0" smtClean="0">
              <a:solidFill>
                <a:schemeClr val="bg1"/>
              </a:solidFill>
            </a:rPr>
            <a:t>Prize session</a:t>
          </a:r>
          <a:endParaRPr lang="en-GB" sz="1400" noProof="0" dirty="0"/>
        </a:p>
      </dgm:t>
    </dgm:pt>
    <dgm:pt modelId="{7F7EF46E-22EB-4F48-96B5-552A0B478AE8}" type="parTrans" cxnId="{F0803827-0987-4FD3-8D0A-D70E997E1088}">
      <dgm:prSet/>
      <dgm:spPr/>
      <dgm:t>
        <a:bodyPr/>
        <a:lstStyle/>
        <a:p>
          <a:endParaRPr lang="en-GB" noProof="0" dirty="0"/>
        </a:p>
      </dgm:t>
    </dgm:pt>
    <dgm:pt modelId="{267D740F-6C31-4206-B19E-A6CA263A025C}" type="sibTrans" cxnId="{F0803827-0987-4FD3-8D0A-D70E997E1088}">
      <dgm:prSet/>
      <dgm:spPr/>
      <dgm:t>
        <a:bodyPr/>
        <a:lstStyle/>
        <a:p>
          <a:endParaRPr lang="en-GB" noProof="0" dirty="0"/>
        </a:p>
      </dgm:t>
    </dgm:pt>
    <dgm:pt modelId="{8471F9EF-9725-48DC-892C-4747A137F8B3}">
      <dgm:prSet phldrT="[Texte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sz="1400" noProof="0" dirty="0" smtClean="0"/>
            <a:t>Industrial exhibition</a:t>
          </a:r>
          <a:endParaRPr lang="en-GB" sz="1400" noProof="0" dirty="0"/>
        </a:p>
      </dgm:t>
    </dgm:pt>
    <dgm:pt modelId="{B1F3FE85-EA84-4729-ADB3-F74C8BE3A813}" type="parTrans" cxnId="{6F6CAE7A-A512-4AB0-A6C5-8B65E22AD24B}">
      <dgm:prSet/>
      <dgm:spPr/>
      <dgm:t>
        <a:bodyPr/>
        <a:lstStyle/>
        <a:p>
          <a:endParaRPr lang="en-GB" noProof="0" dirty="0"/>
        </a:p>
      </dgm:t>
    </dgm:pt>
    <dgm:pt modelId="{D9E08875-A116-46D5-B14D-F00B4B2A9A7E}" type="sibTrans" cxnId="{6F6CAE7A-A512-4AB0-A6C5-8B65E22AD24B}">
      <dgm:prSet/>
      <dgm:spPr/>
      <dgm:t>
        <a:bodyPr/>
        <a:lstStyle/>
        <a:p>
          <a:endParaRPr lang="en-GB" noProof="0" dirty="0"/>
        </a:p>
      </dgm:t>
    </dgm:pt>
    <dgm:pt modelId="{6DB10A26-797C-4280-875D-855008F504B5}">
      <dgm:prSet phldrT="[Texte]" custT="1"/>
      <dgm:spPr>
        <a:solidFill>
          <a:schemeClr val="accent6"/>
        </a:solidFill>
      </dgm:spPr>
      <dgm:t>
        <a:bodyPr/>
        <a:lstStyle/>
        <a:p>
          <a:r>
            <a:rPr lang="en-GB" sz="1400" noProof="0" dirty="0" smtClean="0"/>
            <a:t>Parallel sessions</a:t>
          </a:r>
          <a:endParaRPr lang="en-GB" sz="1400" noProof="0" dirty="0">
            <a:solidFill>
              <a:schemeClr val="tx1"/>
            </a:solidFill>
          </a:endParaRPr>
        </a:p>
      </dgm:t>
    </dgm:pt>
    <dgm:pt modelId="{622878AB-9C4D-4235-950F-753CB1834F8C}" type="parTrans" cxnId="{81A3D009-4476-469D-AB3D-6EA10B664944}">
      <dgm:prSet/>
      <dgm:spPr/>
      <dgm:t>
        <a:bodyPr/>
        <a:lstStyle/>
        <a:p>
          <a:endParaRPr lang="en-GB" noProof="0" dirty="0"/>
        </a:p>
      </dgm:t>
    </dgm:pt>
    <dgm:pt modelId="{FBA39C05-5D72-4315-B6D3-D28B3770C68F}" type="sibTrans" cxnId="{81A3D009-4476-469D-AB3D-6EA10B664944}">
      <dgm:prSet/>
      <dgm:spPr/>
      <dgm:t>
        <a:bodyPr/>
        <a:lstStyle/>
        <a:p>
          <a:endParaRPr lang="en-GB" noProof="0" dirty="0"/>
        </a:p>
      </dgm:t>
    </dgm:pt>
    <dgm:pt modelId="{B6C3E4A5-4C70-4A73-AC79-90219376488D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en-GB" sz="1400" noProof="0" dirty="0" smtClean="0"/>
            <a:t>Posters</a:t>
          </a:r>
          <a:endParaRPr lang="en-GB" sz="1400" noProof="0" dirty="0"/>
        </a:p>
      </dgm:t>
    </dgm:pt>
    <dgm:pt modelId="{888F298B-BF57-4AE4-A5C3-3022D622F170}" type="parTrans" cxnId="{75274004-3A66-4938-B7A9-2D12D8DAA560}">
      <dgm:prSet/>
      <dgm:spPr/>
      <dgm:t>
        <a:bodyPr/>
        <a:lstStyle/>
        <a:p>
          <a:endParaRPr lang="en-GB" noProof="0" dirty="0"/>
        </a:p>
      </dgm:t>
    </dgm:pt>
    <dgm:pt modelId="{52E5822E-1E3D-486E-9309-81FFA124BD6D}" type="sibTrans" cxnId="{75274004-3A66-4938-B7A9-2D12D8DAA560}">
      <dgm:prSet/>
      <dgm:spPr/>
      <dgm:t>
        <a:bodyPr/>
        <a:lstStyle/>
        <a:p>
          <a:endParaRPr lang="en-GB" noProof="0" dirty="0"/>
        </a:p>
      </dgm:t>
    </dgm:pt>
    <dgm:pt modelId="{6ADAD29C-E8B4-44C5-83F8-D7F9257C1378}">
      <dgm:prSet phldrT="[Texte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sz="1400" noProof="0" dirty="0" smtClean="0"/>
            <a:t>Industrial exhibition</a:t>
          </a:r>
          <a:endParaRPr lang="en-GB" sz="1400" noProof="0" dirty="0"/>
        </a:p>
      </dgm:t>
    </dgm:pt>
    <dgm:pt modelId="{94B75FB9-5660-4711-B651-9C42CD37AB91}" type="parTrans" cxnId="{D8A7EEDC-5B4F-4534-83EE-0718B56306DF}">
      <dgm:prSet/>
      <dgm:spPr/>
      <dgm:t>
        <a:bodyPr/>
        <a:lstStyle/>
        <a:p>
          <a:endParaRPr lang="en-GB" noProof="0" dirty="0"/>
        </a:p>
      </dgm:t>
    </dgm:pt>
    <dgm:pt modelId="{3BBEDD84-D3D3-41E8-B76C-15D28C071A9E}" type="sibTrans" cxnId="{D8A7EEDC-5B4F-4534-83EE-0718B56306DF}">
      <dgm:prSet/>
      <dgm:spPr/>
      <dgm:t>
        <a:bodyPr/>
        <a:lstStyle/>
        <a:p>
          <a:endParaRPr lang="en-GB" noProof="0" dirty="0"/>
        </a:p>
      </dgm:t>
    </dgm:pt>
    <dgm:pt modelId="{B9C0D37E-7402-4D2D-B52B-4386FCAEE229}">
      <dgm:prSet phldrT="[Texte]" custT="1"/>
      <dgm:spPr>
        <a:solidFill>
          <a:srgbClr val="7030A0"/>
        </a:solidFill>
      </dgm:spPr>
      <dgm:t>
        <a:bodyPr/>
        <a:lstStyle/>
        <a:p>
          <a:r>
            <a:rPr lang="en-GB" sz="1200" noProof="0" dirty="0" smtClean="0">
              <a:solidFill>
                <a:schemeClr val="bg1"/>
              </a:solidFill>
            </a:rPr>
            <a:t>Equal opportunity session</a:t>
          </a:r>
          <a:endParaRPr lang="en-GB" sz="1200" noProof="0" dirty="0"/>
        </a:p>
      </dgm:t>
    </dgm:pt>
    <dgm:pt modelId="{1CBE4431-BBEC-46EC-8467-EC3CFD5B4065}" type="parTrans" cxnId="{1956FD53-B6B6-4424-8209-46A283C548D4}">
      <dgm:prSet/>
      <dgm:spPr/>
      <dgm:t>
        <a:bodyPr/>
        <a:lstStyle/>
        <a:p>
          <a:endParaRPr lang="en-GB" noProof="0" dirty="0"/>
        </a:p>
      </dgm:t>
    </dgm:pt>
    <dgm:pt modelId="{8D9B364F-F7AC-4DA9-A1C9-EF7BEE48308E}" type="sibTrans" cxnId="{1956FD53-B6B6-4424-8209-46A283C548D4}">
      <dgm:prSet/>
      <dgm:spPr/>
      <dgm:t>
        <a:bodyPr/>
        <a:lstStyle/>
        <a:p>
          <a:endParaRPr lang="en-GB" noProof="0" dirty="0"/>
        </a:p>
      </dgm:t>
    </dgm:pt>
    <dgm:pt modelId="{C2E34D3F-87A5-4D3F-BF74-75D0BD9BCE61}">
      <dgm:prSet phldrT="[Texte]" custT="1"/>
      <dgm:spPr>
        <a:solidFill>
          <a:srgbClr val="7030A0"/>
        </a:solidFill>
      </dgm:spPr>
      <dgm:t>
        <a:bodyPr/>
        <a:lstStyle/>
        <a:p>
          <a:r>
            <a:rPr lang="en-GB" sz="1400" noProof="0" dirty="0" smtClean="0"/>
            <a:t>Industry session</a:t>
          </a:r>
          <a:endParaRPr lang="en-GB" sz="1400" noProof="0" dirty="0">
            <a:solidFill>
              <a:schemeClr val="tx1"/>
            </a:solidFill>
          </a:endParaRPr>
        </a:p>
      </dgm:t>
    </dgm:pt>
    <dgm:pt modelId="{D84DF560-867D-495D-A191-B6FE1152131E}" type="parTrans" cxnId="{FBFC39D0-F9B0-4089-B47F-C03BC81115EF}">
      <dgm:prSet/>
      <dgm:spPr/>
      <dgm:t>
        <a:bodyPr/>
        <a:lstStyle/>
        <a:p>
          <a:endParaRPr lang="en-GB" noProof="0" dirty="0"/>
        </a:p>
      </dgm:t>
    </dgm:pt>
    <dgm:pt modelId="{EE86E84D-9A9C-468B-9D92-768C7370B745}" type="sibTrans" cxnId="{FBFC39D0-F9B0-4089-B47F-C03BC81115EF}">
      <dgm:prSet/>
      <dgm:spPr/>
      <dgm:t>
        <a:bodyPr/>
        <a:lstStyle/>
        <a:p>
          <a:endParaRPr lang="en-GB" noProof="0" dirty="0"/>
        </a:p>
      </dgm:t>
    </dgm:pt>
    <dgm:pt modelId="{497062A6-9047-4CFB-B966-35622022E751}">
      <dgm:prSet phldrT="[Texte]" custT="1"/>
      <dgm:spPr>
        <a:solidFill>
          <a:schemeClr val="accent6"/>
        </a:solidFill>
      </dgm:spPr>
      <dgm:t>
        <a:bodyPr/>
        <a:lstStyle/>
        <a:p>
          <a:r>
            <a:rPr lang="en-GB" sz="1400" noProof="0" dirty="0" smtClean="0"/>
            <a:t>Parallel sessions</a:t>
          </a:r>
          <a:endParaRPr lang="en-GB" sz="1400" noProof="0" dirty="0"/>
        </a:p>
      </dgm:t>
    </dgm:pt>
    <dgm:pt modelId="{8E6D90E9-A7E3-4E09-ADBB-E40F140D4B12}" type="parTrans" cxnId="{6CF09732-B3A6-4258-8080-0228A4BE7DD8}">
      <dgm:prSet/>
      <dgm:spPr/>
      <dgm:t>
        <a:bodyPr/>
        <a:lstStyle/>
        <a:p>
          <a:endParaRPr lang="en-GB" noProof="0" dirty="0"/>
        </a:p>
      </dgm:t>
    </dgm:pt>
    <dgm:pt modelId="{7A3EFD13-A231-4D82-B364-CFEFAD1C0DF7}" type="sibTrans" cxnId="{6CF09732-B3A6-4258-8080-0228A4BE7DD8}">
      <dgm:prSet/>
      <dgm:spPr/>
      <dgm:t>
        <a:bodyPr/>
        <a:lstStyle/>
        <a:p>
          <a:endParaRPr lang="en-GB" noProof="0" dirty="0"/>
        </a:p>
      </dgm:t>
    </dgm:pt>
    <dgm:pt modelId="{2AA8D75F-E941-485F-A6F5-E7E1F73572C9}">
      <dgm:prSet phldrT="[Texte]" custT="1"/>
      <dgm:spPr>
        <a:solidFill>
          <a:schemeClr val="accent6"/>
        </a:solidFill>
      </dgm:spPr>
      <dgm:t>
        <a:bodyPr/>
        <a:lstStyle/>
        <a:p>
          <a:r>
            <a:rPr lang="en-GB" sz="1400" noProof="0" dirty="0" smtClean="0"/>
            <a:t>Parallel sessions</a:t>
          </a:r>
          <a:endParaRPr lang="en-GB" sz="1400" noProof="0" dirty="0"/>
        </a:p>
      </dgm:t>
    </dgm:pt>
    <dgm:pt modelId="{3A736904-B171-4051-892A-88622549B105}" type="parTrans" cxnId="{F75A5BEE-18DC-45C5-8682-59D3731ACA78}">
      <dgm:prSet/>
      <dgm:spPr/>
      <dgm:t>
        <a:bodyPr/>
        <a:lstStyle/>
        <a:p>
          <a:endParaRPr lang="en-GB" noProof="0" dirty="0"/>
        </a:p>
      </dgm:t>
    </dgm:pt>
    <dgm:pt modelId="{85D734CC-4B80-4F43-8D9E-0EF19B9FC0C0}" type="sibTrans" cxnId="{F75A5BEE-18DC-45C5-8682-59D3731ACA78}">
      <dgm:prSet/>
      <dgm:spPr/>
      <dgm:t>
        <a:bodyPr/>
        <a:lstStyle/>
        <a:p>
          <a:endParaRPr lang="en-GB" noProof="0" dirty="0"/>
        </a:p>
      </dgm:t>
    </dgm:pt>
    <dgm:pt modelId="{8E667CBC-7D83-40E1-9912-219F321CD017}">
      <dgm:prSet phldrT="[Texte]" custT="1"/>
      <dgm:spPr>
        <a:solidFill>
          <a:srgbClr val="7030A0"/>
        </a:solidFill>
      </dgm:spPr>
      <dgm:t>
        <a:bodyPr/>
        <a:lstStyle/>
        <a:p>
          <a:r>
            <a:rPr lang="en-GB" sz="1200" noProof="0" dirty="0" smtClean="0">
              <a:solidFill>
                <a:schemeClr val="bg1"/>
              </a:solidFill>
            </a:rPr>
            <a:t>Entertainment session</a:t>
          </a:r>
          <a:endParaRPr lang="en-GB" sz="1200" noProof="0" dirty="0"/>
        </a:p>
      </dgm:t>
    </dgm:pt>
    <dgm:pt modelId="{15B1168F-7514-4992-8C12-1727F143D048}" type="parTrans" cxnId="{07F56ACA-5BEC-4A1D-B146-BBBC71D6F5D2}">
      <dgm:prSet/>
      <dgm:spPr/>
      <dgm:t>
        <a:bodyPr/>
        <a:lstStyle/>
        <a:p>
          <a:endParaRPr lang="en-GB" noProof="0" dirty="0"/>
        </a:p>
      </dgm:t>
    </dgm:pt>
    <dgm:pt modelId="{A4DAC9EF-69DB-4170-A029-1D400D0AA149}" type="sibTrans" cxnId="{07F56ACA-5BEC-4A1D-B146-BBBC71D6F5D2}">
      <dgm:prSet/>
      <dgm:spPr/>
      <dgm:t>
        <a:bodyPr/>
        <a:lstStyle/>
        <a:p>
          <a:endParaRPr lang="en-GB" noProof="0" dirty="0"/>
        </a:p>
      </dgm:t>
    </dgm:pt>
    <dgm:pt modelId="{2AC5095E-7C89-4317-A889-DF565E3F1F4F}">
      <dgm:prSet phldrT="[Texte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/>
            <a:t>Closing plenary</a:t>
          </a:r>
          <a:endParaRPr lang="en-GB" sz="1400" noProof="0" dirty="0">
            <a:solidFill>
              <a:schemeClr val="accent1"/>
            </a:solidFill>
          </a:endParaRPr>
        </a:p>
      </dgm:t>
    </dgm:pt>
    <dgm:pt modelId="{A2459CE2-8D42-407E-8D96-3DBAA1EC5C21}" type="parTrans" cxnId="{4CA24A08-6801-4B46-9881-210635CB24CD}">
      <dgm:prSet/>
      <dgm:spPr/>
      <dgm:t>
        <a:bodyPr/>
        <a:lstStyle/>
        <a:p>
          <a:endParaRPr lang="en-GB" noProof="0" dirty="0"/>
        </a:p>
      </dgm:t>
    </dgm:pt>
    <dgm:pt modelId="{EBB9E503-0747-40F8-97B1-B0AF6E10F539}" type="sibTrans" cxnId="{4CA24A08-6801-4B46-9881-210635CB24CD}">
      <dgm:prSet/>
      <dgm:spPr/>
      <dgm:t>
        <a:bodyPr/>
        <a:lstStyle/>
        <a:p>
          <a:endParaRPr lang="en-GB" noProof="0" dirty="0"/>
        </a:p>
      </dgm:t>
    </dgm:pt>
    <dgm:pt modelId="{F5E9B7D5-DC33-49D3-A4F0-DB2B2A0FF603}">
      <dgm:prSet phldrT="[Texte]"/>
      <dgm:spPr/>
      <dgm:t>
        <a:bodyPr/>
        <a:lstStyle/>
        <a:p>
          <a:r>
            <a:rPr lang="en-GB" noProof="0" dirty="0" smtClean="0"/>
            <a:t>Saturday</a:t>
          </a:r>
        </a:p>
        <a:p>
          <a:r>
            <a:rPr lang="en-GB" noProof="0" dirty="0" smtClean="0"/>
            <a:t>16/5 </a:t>
          </a:r>
          <a:endParaRPr lang="en-GB" noProof="0" dirty="0"/>
        </a:p>
      </dgm:t>
    </dgm:pt>
    <dgm:pt modelId="{5FDDA015-6540-4F0C-B88B-7CEC5EF49B63}" type="parTrans" cxnId="{EDC7B632-6340-4AD6-9FEE-FC9EE1D93B70}">
      <dgm:prSet/>
      <dgm:spPr/>
      <dgm:t>
        <a:bodyPr/>
        <a:lstStyle/>
        <a:p>
          <a:endParaRPr lang="en-GB" noProof="0" dirty="0"/>
        </a:p>
      </dgm:t>
    </dgm:pt>
    <dgm:pt modelId="{1B52438E-66E4-445F-A7EA-FD17243A4065}" type="sibTrans" cxnId="{EDC7B632-6340-4AD6-9FEE-FC9EE1D93B70}">
      <dgm:prSet/>
      <dgm:spPr/>
      <dgm:t>
        <a:bodyPr/>
        <a:lstStyle/>
        <a:p>
          <a:endParaRPr lang="en-GB" noProof="0" dirty="0"/>
        </a:p>
      </dgm:t>
    </dgm:pt>
    <dgm:pt modelId="{2C27AA6B-4769-4D03-B33A-8056EB907FE8}">
      <dgm:prSet phldrT="[Texte]"/>
      <dgm:spPr/>
      <dgm:t>
        <a:bodyPr/>
        <a:lstStyle/>
        <a:p>
          <a:r>
            <a:rPr lang="en-GB" noProof="0" dirty="0" smtClean="0"/>
            <a:t>Student lectures</a:t>
          </a:r>
          <a:endParaRPr lang="en-GB" noProof="0" dirty="0"/>
        </a:p>
      </dgm:t>
    </dgm:pt>
    <dgm:pt modelId="{49AC56E0-EE1E-497A-B67F-D0BB13156AA8}" type="parTrans" cxnId="{CB620490-80E9-4E2B-9BA1-79FD05881A80}">
      <dgm:prSet/>
      <dgm:spPr/>
      <dgm:t>
        <a:bodyPr/>
        <a:lstStyle/>
        <a:p>
          <a:endParaRPr lang="en-GB" noProof="0" dirty="0"/>
        </a:p>
      </dgm:t>
    </dgm:pt>
    <dgm:pt modelId="{43486574-619C-491A-B08E-50433B3B854C}" type="sibTrans" cxnId="{CB620490-80E9-4E2B-9BA1-79FD05881A80}">
      <dgm:prSet/>
      <dgm:spPr/>
      <dgm:t>
        <a:bodyPr/>
        <a:lstStyle/>
        <a:p>
          <a:endParaRPr lang="en-GB" noProof="0" dirty="0"/>
        </a:p>
      </dgm:t>
    </dgm:pt>
    <dgm:pt modelId="{927E9F5C-1E4F-4F7D-B685-2ADFFF3748D2}">
      <dgm:prSet phldrT="[Texte]" custT="1"/>
      <dgm:spPr/>
      <dgm:t>
        <a:bodyPr/>
        <a:lstStyle/>
        <a:p>
          <a:r>
            <a:rPr lang="en-GB" sz="1100" noProof="0" dirty="0" smtClean="0"/>
            <a:t>Student Training for microphones and chair support</a:t>
          </a:r>
          <a:endParaRPr lang="en-GB" sz="1100" noProof="0" dirty="0"/>
        </a:p>
      </dgm:t>
    </dgm:pt>
    <dgm:pt modelId="{23C1D7AA-E986-4E19-9E15-821F7BCA77DA}" type="parTrans" cxnId="{D1BA65E3-C432-467A-BE47-E84429D5877B}">
      <dgm:prSet/>
      <dgm:spPr/>
      <dgm:t>
        <a:bodyPr/>
        <a:lstStyle/>
        <a:p>
          <a:endParaRPr lang="en-GB" noProof="0" dirty="0"/>
        </a:p>
      </dgm:t>
    </dgm:pt>
    <dgm:pt modelId="{21514AAD-EFBE-4B74-9DBF-DEB34D12FB61}" type="sibTrans" cxnId="{D1BA65E3-C432-467A-BE47-E84429D5877B}">
      <dgm:prSet/>
      <dgm:spPr/>
      <dgm:t>
        <a:bodyPr/>
        <a:lstStyle/>
        <a:p>
          <a:endParaRPr lang="en-GB" noProof="0" dirty="0"/>
        </a:p>
      </dgm:t>
    </dgm:pt>
    <dgm:pt modelId="{DCAE931B-F7F0-4F1C-942F-06B0784B8BC7}">
      <dgm:prSet phldrT="[Texte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1400" noProof="0" dirty="0" smtClean="0">
              <a:solidFill>
                <a:schemeClr val="bg1"/>
              </a:solidFill>
            </a:rPr>
            <a:t>Guided tours</a:t>
          </a:r>
          <a:endParaRPr lang="en-GB" sz="1400" noProof="0" dirty="0">
            <a:solidFill>
              <a:schemeClr val="bg1"/>
            </a:solidFill>
          </a:endParaRPr>
        </a:p>
      </dgm:t>
    </dgm:pt>
    <dgm:pt modelId="{D20BDB4E-A799-433B-8DDF-7BA58D939500}" type="parTrans" cxnId="{BBB0D8FF-8120-4AB2-96BD-5DECA34994B6}">
      <dgm:prSet/>
      <dgm:spPr/>
      <dgm:t>
        <a:bodyPr/>
        <a:lstStyle/>
        <a:p>
          <a:endParaRPr lang="fr-FR"/>
        </a:p>
      </dgm:t>
    </dgm:pt>
    <dgm:pt modelId="{680735F9-B7EF-4F5B-A1E2-AFC9D26850D2}" type="sibTrans" cxnId="{BBB0D8FF-8120-4AB2-96BD-5DECA34994B6}">
      <dgm:prSet/>
      <dgm:spPr/>
      <dgm:t>
        <a:bodyPr/>
        <a:lstStyle/>
        <a:p>
          <a:endParaRPr lang="fr-FR"/>
        </a:p>
      </dgm:t>
    </dgm:pt>
    <dgm:pt modelId="{3550F340-02BD-4F93-BC6A-71AFA78B2C97}" type="pres">
      <dgm:prSet presAssocID="{3B82E7BA-39BD-454C-8272-DEEA1FF6242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367FB0D-7897-41D1-9F7D-EF44DE9A027B}" type="pres">
      <dgm:prSet presAssocID="{F5E9B7D5-DC33-49D3-A4F0-DB2B2A0FF603}" presName="compNode" presStyleCnt="0"/>
      <dgm:spPr/>
    </dgm:pt>
    <dgm:pt modelId="{5B906E7A-0064-47DC-9078-4028217870CE}" type="pres">
      <dgm:prSet presAssocID="{F5E9B7D5-DC33-49D3-A4F0-DB2B2A0FF603}" presName="aNode" presStyleLbl="bgShp" presStyleIdx="0" presStyleCnt="7"/>
      <dgm:spPr/>
      <dgm:t>
        <a:bodyPr/>
        <a:lstStyle/>
        <a:p>
          <a:endParaRPr lang="fr-FR"/>
        </a:p>
      </dgm:t>
    </dgm:pt>
    <dgm:pt modelId="{0AE73FEC-4EC3-4146-9C4D-DEF506A2F6E1}" type="pres">
      <dgm:prSet presAssocID="{F5E9B7D5-DC33-49D3-A4F0-DB2B2A0FF603}" presName="textNode" presStyleLbl="bgShp" presStyleIdx="0" presStyleCnt="7"/>
      <dgm:spPr/>
      <dgm:t>
        <a:bodyPr/>
        <a:lstStyle/>
        <a:p>
          <a:endParaRPr lang="fr-FR"/>
        </a:p>
      </dgm:t>
    </dgm:pt>
    <dgm:pt modelId="{5F069119-B668-4F45-A252-7DBF9E89E764}" type="pres">
      <dgm:prSet presAssocID="{F5E9B7D5-DC33-49D3-A4F0-DB2B2A0FF603}" presName="compChildNode" presStyleCnt="0"/>
      <dgm:spPr/>
    </dgm:pt>
    <dgm:pt modelId="{58FB633B-CABB-4AFB-B687-68B76907F424}" type="pres">
      <dgm:prSet presAssocID="{F5E9B7D5-DC33-49D3-A4F0-DB2B2A0FF603}" presName="theInnerList" presStyleCnt="0"/>
      <dgm:spPr/>
    </dgm:pt>
    <dgm:pt modelId="{C201E953-53FE-44DD-8447-6A6AC46FB95F}" type="pres">
      <dgm:prSet presAssocID="{2C27AA6B-4769-4D03-B33A-8056EB907FE8}" presName="childNode" presStyleLbl="node1" presStyleIdx="0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B17965-52AC-47EA-83B9-6DE252517077}" type="pres">
      <dgm:prSet presAssocID="{F5E9B7D5-DC33-49D3-A4F0-DB2B2A0FF603}" presName="aSpace" presStyleCnt="0"/>
      <dgm:spPr/>
    </dgm:pt>
    <dgm:pt modelId="{C324453B-A5C0-47BB-A08D-A5B31B8187AC}" type="pres">
      <dgm:prSet presAssocID="{8CE560D2-3F1C-4306-BA05-35F97CB3AE7F}" presName="compNode" presStyleCnt="0"/>
      <dgm:spPr/>
    </dgm:pt>
    <dgm:pt modelId="{6F8ADCED-4332-4649-9A1B-48212E2622E4}" type="pres">
      <dgm:prSet presAssocID="{8CE560D2-3F1C-4306-BA05-35F97CB3AE7F}" presName="aNode" presStyleLbl="bgShp" presStyleIdx="1" presStyleCnt="7"/>
      <dgm:spPr/>
      <dgm:t>
        <a:bodyPr/>
        <a:lstStyle/>
        <a:p>
          <a:endParaRPr lang="fr-FR"/>
        </a:p>
      </dgm:t>
    </dgm:pt>
    <dgm:pt modelId="{35C98E53-181E-4A3E-9B7D-F214B39D77EE}" type="pres">
      <dgm:prSet presAssocID="{8CE560D2-3F1C-4306-BA05-35F97CB3AE7F}" presName="textNode" presStyleLbl="bgShp" presStyleIdx="1" presStyleCnt="7"/>
      <dgm:spPr/>
      <dgm:t>
        <a:bodyPr/>
        <a:lstStyle/>
        <a:p>
          <a:endParaRPr lang="fr-FR"/>
        </a:p>
      </dgm:t>
    </dgm:pt>
    <dgm:pt modelId="{9AEF6D8C-9ADE-4123-90F2-3793FCED0DAF}" type="pres">
      <dgm:prSet presAssocID="{8CE560D2-3F1C-4306-BA05-35F97CB3AE7F}" presName="compChildNode" presStyleCnt="0"/>
      <dgm:spPr/>
    </dgm:pt>
    <dgm:pt modelId="{4B0CCFD7-B9F3-42D6-970B-96A8C4341368}" type="pres">
      <dgm:prSet presAssocID="{8CE560D2-3F1C-4306-BA05-35F97CB3AE7F}" presName="theInnerList" presStyleCnt="0"/>
      <dgm:spPr/>
    </dgm:pt>
    <dgm:pt modelId="{006A4D85-F3EA-44AF-A06C-43824B59B01A}" type="pres">
      <dgm:prSet presAssocID="{927E9F5C-1E4F-4F7D-B685-2ADFFF3748D2}" presName="childNode" presStyleLbl="node1" presStyleIdx="1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96574A-9DC0-41D2-803C-A907BA33A11E}" type="pres">
      <dgm:prSet presAssocID="{927E9F5C-1E4F-4F7D-B685-2ADFFF3748D2}" presName="aSpace2" presStyleCnt="0"/>
      <dgm:spPr/>
    </dgm:pt>
    <dgm:pt modelId="{D2412ED3-4E9D-478B-AA2D-071D26D6C5F1}" type="pres">
      <dgm:prSet presAssocID="{6FCD3FF8-E348-49C7-B007-868E3B410D1C}" presName="childNode" presStyleLbl="node1" presStyleIdx="2" presStyleCnt="29" custLinFactNeighborX="-2391" custLinFactNeighborY="-799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0E3C742-EF4A-4DF7-89B3-970E55E38C51}" type="pres">
      <dgm:prSet presAssocID="{6FCD3FF8-E348-49C7-B007-868E3B410D1C}" presName="aSpace2" presStyleCnt="0"/>
      <dgm:spPr/>
    </dgm:pt>
    <dgm:pt modelId="{C5EFB11F-B17D-4068-A138-AA206F9D64C4}" type="pres">
      <dgm:prSet presAssocID="{71C5AD6E-1D7E-412C-BBD1-FCE685A2CE6D}" presName="childNode" presStyleLbl="node1" presStyleIdx="3" presStyleCnt="29" custLinFactNeighborX="-2391" custLinFactNeighborY="-799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735627-25C1-483B-BD97-429A02E061C6}" type="pres">
      <dgm:prSet presAssocID="{71C5AD6E-1D7E-412C-BBD1-FCE685A2CE6D}" presName="aSpace2" presStyleCnt="0"/>
      <dgm:spPr/>
    </dgm:pt>
    <dgm:pt modelId="{DA323229-E09F-4986-A1E4-4A5D114D3035}" type="pres">
      <dgm:prSet presAssocID="{72256597-A191-45A6-AE02-4ABA39CE64AD}" presName="childNode" presStyleLbl="node1" presStyleIdx="4" presStyleCnt="29" custLinFactNeighborX="-2391" custLinFactNeighborY="-799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B6D559-7E8A-4FD3-9721-E24F2B35B9B6}" type="pres">
      <dgm:prSet presAssocID="{8CE560D2-3F1C-4306-BA05-35F97CB3AE7F}" presName="aSpace" presStyleCnt="0"/>
      <dgm:spPr/>
    </dgm:pt>
    <dgm:pt modelId="{268115D6-4A5F-4C12-93F8-AD117432F0E6}" type="pres">
      <dgm:prSet presAssocID="{B9881289-02FB-429D-9950-5F8CE3027FDF}" presName="compNode" presStyleCnt="0"/>
      <dgm:spPr/>
    </dgm:pt>
    <dgm:pt modelId="{8DB88213-EA20-49CB-AB6E-2324AD8104BC}" type="pres">
      <dgm:prSet presAssocID="{B9881289-02FB-429D-9950-5F8CE3027FDF}" presName="aNode" presStyleLbl="bgShp" presStyleIdx="2" presStyleCnt="7"/>
      <dgm:spPr/>
      <dgm:t>
        <a:bodyPr/>
        <a:lstStyle/>
        <a:p>
          <a:endParaRPr lang="fr-FR"/>
        </a:p>
      </dgm:t>
    </dgm:pt>
    <dgm:pt modelId="{60AD8C53-6EFD-45D9-BD50-7AD472F043FF}" type="pres">
      <dgm:prSet presAssocID="{B9881289-02FB-429D-9950-5F8CE3027FDF}" presName="textNode" presStyleLbl="bgShp" presStyleIdx="2" presStyleCnt="7"/>
      <dgm:spPr/>
      <dgm:t>
        <a:bodyPr/>
        <a:lstStyle/>
        <a:p>
          <a:endParaRPr lang="fr-FR"/>
        </a:p>
      </dgm:t>
    </dgm:pt>
    <dgm:pt modelId="{33B5E92E-F794-4E4D-8B0E-61F3124612F7}" type="pres">
      <dgm:prSet presAssocID="{B9881289-02FB-429D-9950-5F8CE3027FDF}" presName="compChildNode" presStyleCnt="0"/>
      <dgm:spPr/>
    </dgm:pt>
    <dgm:pt modelId="{B94F6CBE-05DB-418A-A55B-2CC00534CE61}" type="pres">
      <dgm:prSet presAssocID="{B9881289-02FB-429D-9950-5F8CE3027FDF}" presName="theInnerList" presStyleCnt="0"/>
      <dgm:spPr/>
    </dgm:pt>
    <dgm:pt modelId="{69DB7E80-8FA6-45DD-8D9B-4EE1F78F4746}" type="pres">
      <dgm:prSet presAssocID="{12A5C7C4-6450-4656-A695-98B9DDE76637}" presName="childNode" presStyleLbl="node1" presStyleIdx="5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24478B-D99C-409A-AAF3-34B18F772F75}" type="pres">
      <dgm:prSet presAssocID="{12A5C7C4-6450-4656-A695-98B9DDE76637}" presName="aSpace2" presStyleCnt="0"/>
      <dgm:spPr/>
    </dgm:pt>
    <dgm:pt modelId="{9C38E970-8337-4DB9-AE7E-C147B77A1DA7}" type="pres">
      <dgm:prSet presAssocID="{FFE97AA5-9865-49B8-B0BE-F6338FC2E03F}" presName="childNode" presStyleLbl="node1" presStyleIdx="6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BC6232-FF22-4E51-B4F5-DA7C22991811}" type="pres">
      <dgm:prSet presAssocID="{FFE97AA5-9865-49B8-B0BE-F6338FC2E03F}" presName="aSpace2" presStyleCnt="0"/>
      <dgm:spPr/>
    </dgm:pt>
    <dgm:pt modelId="{81AB55E1-954F-4D5A-ACCA-A0AD26610018}" type="pres">
      <dgm:prSet presAssocID="{BDC0F82B-D5A7-4F32-9B05-FE3FC358E790}" presName="childNode" presStyleLbl="node1" presStyleIdx="7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C56C16B-BC2C-4073-9C27-3FC1B1601962}" type="pres">
      <dgm:prSet presAssocID="{BDC0F82B-D5A7-4F32-9B05-FE3FC358E790}" presName="aSpace2" presStyleCnt="0"/>
      <dgm:spPr/>
    </dgm:pt>
    <dgm:pt modelId="{F2A97835-811B-419C-B6BB-FD2E9D0B3D9F}" type="pres">
      <dgm:prSet presAssocID="{9E6E980B-2746-4AF7-884E-DA14F63C5BA4}" presName="childNode" presStyleLbl="node1" presStyleIdx="8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15AB2D-618D-412A-B0E6-2046E9C354FC}" type="pres">
      <dgm:prSet presAssocID="{9E6E980B-2746-4AF7-884E-DA14F63C5BA4}" presName="aSpace2" presStyleCnt="0"/>
      <dgm:spPr/>
    </dgm:pt>
    <dgm:pt modelId="{ED59DE42-CF46-4159-A355-A167C124C918}" type="pres">
      <dgm:prSet presAssocID="{FD2D02E1-4D28-4D91-8881-62BD9917F919}" presName="childNode" presStyleLbl="node1" presStyleIdx="9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A17BB0-1D0D-49B9-8263-49BB51C58525}" type="pres">
      <dgm:prSet presAssocID="{B9881289-02FB-429D-9950-5F8CE3027FDF}" presName="aSpace" presStyleCnt="0"/>
      <dgm:spPr/>
    </dgm:pt>
    <dgm:pt modelId="{F546B617-963D-4B33-B702-7CED8E374B71}" type="pres">
      <dgm:prSet presAssocID="{2266F583-A701-4032-84EC-B3CE9E846141}" presName="compNode" presStyleCnt="0"/>
      <dgm:spPr/>
    </dgm:pt>
    <dgm:pt modelId="{DCBA66ED-91E4-4DB1-954E-D4493DA2D58E}" type="pres">
      <dgm:prSet presAssocID="{2266F583-A701-4032-84EC-B3CE9E846141}" presName="aNode" presStyleLbl="bgShp" presStyleIdx="3" presStyleCnt="7"/>
      <dgm:spPr/>
      <dgm:t>
        <a:bodyPr/>
        <a:lstStyle/>
        <a:p>
          <a:endParaRPr lang="fr-FR"/>
        </a:p>
      </dgm:t>
    </dgm:pt>
    <dgm:pt modelId="{DE311BFA-767B-4CE3-9C5F-C996A99B4250}" type="pres">
      <dgm:prSet presAssocID="{2266F583-A701-4032-84EC-B3CE9E846141}" presName="textNode" presStyleLbl="bgShp" presStyleIdx="3" presStyleCnt="7"/>
      <dgm:spPr/>
      <dgm:t>
        <a:bodyPr/>
        <a:lstStyle/>
        <a:p>
          <a:endParaRPr lang="fr-FR"/>
        </a:p>
      </dgm:t>
    </dgm:pt>
    <dgm:pt modelId="{BF32489A-D87C-46DC-831C-28F761371B7F}" type="pres">
      <dgm:prSet presAssocID="{2266F583-A701-4032-84EC-B3CE9E846141}" presName="compChildNode" presStyleCnt="0"/>
      <dgm:spPr/>
    </dgm:pt>
    <dgm:pt modelId="{FA802EAA-9353-4D8C-9EA2-BBB53B9CE6B4}" type="pres">
      <dgm:prSet presAssocID="{2266F583-A701-4032-84EC-B3CE9E846141}" presName="theInnerList" presStyleCnt="0"/>
      <dgm:spPr/>
    </dgm:pt>
    <dgm:pt modelId="{8D0109D4-FCBF-4425-8572-A5337337F25E}" type="pres">
      <dgm:prSet presAssocID="{15D82032-8892-43E7-B9A0-F9FB116F618E}" presName="childNode" presStyleLbl="node1" presStyleIdx="10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F68FD3-7A84-4037-AA76-E70D7C455C2C}" type="pres">
      <dgm:prSet presAssocID="{15D82032-8892-43E7-B9A0-F9FB116F618E}" presName="aSpace2" presStyleCnt="0"/>
      <dgm:spPr/>
    </dgm:pt>
    <dgm:pt modelId="{BEF3E801-F59C-4163-979F-2BF098821DB9}" type="pres">
      <dgm:prSet presAssocID="{497062A6-9047-4CFB-B966-35622022E751}" presName="childNode" presStyleLbl="node1" presStyleIdx="11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774483C-6CD6-4C9F-BC5D-FFF8BC6248B3}" type="pres">
      <dgm:prSet presAssocID="{497062A6-9047-4CFB-B966-35622022E751}" presName="aSpace2" presStyleCnt="0"/>
      <dgm:spPr/>
    </dgm:pt>
    <dgm:pt modelId="{5B73AC46-1F36-489F-A4B6-5A7A04E81C76}" type="pres">
      <dgm:prSet presAssocID="{4DC898FE-EFE2-4F8E-A5CC-B90904E3D4AA}" presName="childNode" presStyleLbl="node1" presStyleIdx="12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ED2D1D-21B4-4AFB-AD10-E84019F06A54}" type="pres">
      <dgm:prSet presAssocID="{4DC898FE-EFE2-4F8E-A5CC-B90904E3D4AA}" presName="aSpace2" presStyleCnt="0"/>
      <dgm:spPr/>
    </dgm:pt>
    <dgm:pt modelId="{33054453-EAE4-49A5-89C9-D34256FAA2DC}" type="pres">
      <dgm:prSet presAssocID="{1D35647A-8C23-4799-A38A-B169C79D2DFA}" presName="childNode" presStyleLbl="node1" presStyleIdx="13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89CC69-24B0-44B9-85A9-033BD264AAF1}" type="pres">
      <dgm:prSet presAssocID="{1D35647A-8C23-4799-A38A-B169C79D2DFA}" presName="aSpace2" presStyleCnt="0"/>
      <dgm:spPr/>
    </dgm:pt>
    <dgm:pt modelId="{8EBE6955-61F5-4A7D-AD8E-3C9F0D72E30B}" type="pres">
      <dgm:prSet presAssocID="{C346F223-B891-457D-8C51-1477F4EAEE04}" presName="childNode" presStyleLbl="node1" presStyleIdx="14" presStyleCnt="29" custLinFactNeighborX="-2391" custLinFactNeighborY="-135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C78203-98FF-48AB-9543-7C57782DB982}" type="pres">
      <dgm:prSet presAssocID="{2266F583-A701-4032-84EC-B3CE9E846141}" presName="aSpace" presStyleCnt="0"/>
      <dgm:spPr/>
    </dgm:pt>
    <dgm:pt modelId="{F46DC23C-ACB6-4649-9F89-6550EBC68FE3}" type="pres">
      <dgm:prSet presAssocID="{5E2914B4-DE75-4C67-9EF2-7567D205EF22}" presName="compNode" presStyleCnt="0"/>
      <dgm:spPr/>
    </dgm:pt>
    <dgm:pt modelId="{129EAA9D-5BCB-43D4-90EF-5E47FBACADE6}" type="pres">
      <dgm:prSet presAssocID="{5E2914B4-DE75-4C67-9EF2-7567D205EF22}" presName="aNode" presStyleLbl="bgShp" presStyleIdx="4" presStyleCnt="7"/>
      <dgm:spPr/>
      <dgm:t>
        <a:bodyPr/>
        <a:lstStyle/>
        <a:p>
          <a:endParaRPr lang="fr-FR"/>
        </a:p>
      </dgm:t>
    </dgm:pt>
    <dgm:pt modelId="{BE2D1AC7-FC57-4A94-8DB9-F42C257F76F6}" type="pres">
      <dgm:prSet presAssocID="{5E2914B4-DE75-4C67-9EF2-7567D205EF22}" presName="textNode" presStyleLbl="bgShp" presStyleIdx="4" presStyleCnt="7"/>
      <dgm:spPr/>
      <dgm:t>
        <a:bodyPr/>
        <a:lstStyle/>
        <a:p>
          <a:endParaRPr lang="fr-FR"/>
        </a:p>
      </dgm:t>
    </dgm:pt>
    <dgm:pt modelId="{DEC893AD-6EC5-47CF-AD35-D18B017776EA}" type="pres">
      <dgm:prSet presAssocID="{5E2914B4-DE75-4C67-9EF2-7567D205EF22}" presName="compChildNode" presStyleCnt="0"/>
      <dgm:spPr/>
    </dgm:pt>
    <dgm:pt modelId="{4CA0A186-526F-4DF9-9A92-C7ECB26BF7A6}" type="pres">
      <dgm:prSet presAssocID="{5E2914B4-DE75-4C67-9EF2-7567D205EF22}" presName="theInnerList" presStyleCnt="0"/>
      <dgm:spPr/>
    </dgm:pt>
    <dgm:pt modelId="{6DFB1B27-011D-4331-A247-738C1248AA12}" type="pres">
      <dgm:prSet presAssocID="{6DB10A26-797C-4280-875D-855008F504B5}" presName="childNode" presStyleLbl="node1" presStyleIdx="15" presStyleCnt="29" custScaleY="925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0717E0-FF4D-426F-8CFB-7E73429E4AD2}" type="pres">
      <dgm:prSet presAssocID="{6DB10A26-797C-4280-875D-855008F504B5}" presName="aSpace2" presStyleCnt="0"/>
      <dgm:spPr/>
    </dgm:pt>
    <dgm:pt modelId="{06312090-8160-4C7B-9E08-893ACE827A61}" type="pres">
      <dgm:prSet presAssocID="{C2E34D3F-87A5-4D3F-BF74-75D0BD9BCE61}" presName="childNode" presStyleLbl="node1" presStyleIdx="16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65A71BD-BBC3-45CF-9BA1-D52AD211167A}" type="pres">
      <dgm:prSet presAssocID="{C2E34D3F-87A5-4D3F-BF74-75D0BD9BCE61}" presName="aSpace2" presStyleCnt="0"/>
      <dgm:spPr/>
    </dgm:pt>
    <dgm:pt modelId="{97DAC08B-44EA-4DB6-9DC9-C8F62C2A8867}" type="pres">
      <dgm:prSet presAssocID="{B6C3E4A5-4C70-4A73-AC79-90219376488D}" presName="childNode" presStyleLbl="node1" presStyleIdx="17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DCCE3F-A147-4B86-88D5-7DADCFEF1C59}" type="pres">
      <dgm:prSet presAssocID="{B6C3E4A5-4C70-4A73-AC79-90219376488D}" presName="aSpace2" presStyleCnt="0"/>
      <dgm:spPr/>
    </dgm:pt>
    <dgm:pt modelId="{AC8FE4B4-B2F4-4D9B-B44B-F22DED3D611C}" type="pres">
      <dgm:prSet presAssocID="{6ADAD29C-E8B4-44C5-83F8-D7F9257C1378}" presName="childNode" presStyleLbl="node1" presStyleIdx="18" presStyleCnt="29" custLinFactNeighborX="-2391" custLinFactNeighborY="-160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F83FBD-7558-48E2-A8FD-0749ABB5AF1D}" type="pres">
      <dgm:prSet presAssocID="{6ADAD29C-E8B4-44C5-83F8-D7F9257C1378}" presName="aSpace2" presStyleCnt="0"/>
      <dgm:spPr/>
    </dgm:pt>
    <dgm:pt modelId="{4F23C2E7-D0C5-4986-9BAA-B8C434817DD4}" type="pres">
      <dgm:prSet presAssocID="{B9C0D37E-7402-4D2D-B52B-4386FCAEE229}" presName="childNode" presStyleLbl="node1" presStyleIdx="19" presStyleCnt="29" custLinFactNeighborX="-2391" custLinFactNeighborY="-160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3EFE8C-2126-49C9-8259-7BD7FC43B8D4}" type="pres">
      <dgm:prSet presAssocID="{5E2914B4-DE75-4C67-9EF2-7567D205EF22}" presName="aSpace" presStyleCnt="0"/>
      <dgm:spPr/>
    </dgm:pt>
    <dgm:pt modelId="{0E096E49-E373-4E75-8F3A-606D4A8B5452}" type="pres">
      <dgm:prSet presAssocID="{7B10FD5B-F51B-4B10-9474-49498B324E2F}" presName="compNode" presStyleCnt="0"/>
      <dgm:spPr/>
    </dgm:pt>
    <dgm:pt modelId="{C1A5D1F0-5583-493A-BA1C-4871E50B2CAA}" type="pres">
      <dgm:prSet presAssocID="{7B10FD5B-F51B-4B10-9474-49498B324E2F}" presName="aNode" presStyleLbl="bgShp" presStyleIdx="5" presStyleCnt="7"/>
      <dgm:spPr/>
      <dgm:t>
        <a:bodyPr/>
        <a:lstStyle/>
        <a:p>
          <a:endParaRPr lang="fr-FR"/>
        </a:p>
      </dgm:t>
    </dgm:pt>
    <dgm:pt modelId="{6D94781A-7D85-4E6F-988D-103D9556BB25}" type="pres">
      <dgm:prSet presAssocID="{7B10FD5B-F51B-4B10-9474-49498B324E2F}" presName="textNode" presStyleLbl="bgShp" presStyleIdx="5" presStyleCnt="7"/>
      <dgm:spPr/>
      <dgm:t>
        <a:bodyPr/>
        <a:lstStyle/>
        <a:p>
          <a:endParaRPr lang="fr-FR"/>
        </a:p>
      </dgm:t>
    </dgm:pt>
    <dgm:pt modelId="{8CFE67D6-B0D3-40AA-B869-D319CA5194B8}" type="pres">
      <dgm:prSet presAssocID="{7B10FD5B-F51B-4B10-9474-49498B324E2F}" presName="compChildNode" presStyleCnt="0"/>
      <dgm:spPr/>
    </dgm:pt>
    <dgm:pt modelId="{5B18F6C9-FA4F-486F-B59F-38BE63C17891}" type="pres">
      <dgm:prSet presAssocID="{7B10FD5B-F51B-4B10-9474-49498B324E2F}" presName="theInnerList" presStyleCnt="0"/>
      <dgm:spPr/>
    </dgm:pt>
    <dgm:pt modelId="{BD1B2F84-20EE-4E21-A271-75AA996CDAB9}" type="pres">
      <dgm:prSet presAssocID="{2AA8D75F-E941-485F-A6F5-E7E1F73572C9}" presName="childNode" presStyleLbl="node1" presStyleIdx="20" presStyleCnt="29" custScaleY="925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6E2D60-1704-4094-BA4D-443B9424DEE8}" type="pres">
      <dgm:prSet presAssocID="{2AA8D75F-E941-485F-A6F5-E7E1F73572C9}" presName="aSpace2" presStyleCnt="0"/>
      <dgm:spPr/>
    </dgm:pt>
    <dgm:pt modelId="{5C8BB8B0-581E-477E-83FE-35673CEBDD6E}" type="pres">
      <dgm:prSet presAssocID="{8E667CBC-7D83-40E1-9912-219F321CD017}" presName="childNode" presStyleLbl="node1" presStyleIdx="21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6F3EB0-A0D1-4BF0-89FC-0BDEEC779043}" type="pres">
      <dgm:prSet presAssocID="{8E667CBC-7D83-40E1-9912-219F321CD017}" presName="aSpace2" presStyleCnt="0"/>
      <dgm:spPr/>
    </dgm:pt>
    <dgm:pt modelId="{C770F827-6EA6-4716-9D23-8AB3A4522801}" type="pres">
      <dgm:prSet presAssocID="{9277797F-2523-4333-9E04-9AC562E601AE}" presName="childNode" presStyleLbl="node1" presStyleIdx="22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49F20E9-F370-409D-90BC-6E562C94BA5A}" type="pres">
      <dgm:prSet presAssocID="{9277797F-2523-4333-9E04-9AC562E601AE}" presName="aSpace2" presStyleCnt="0"/>
      <dgm:spPr/>
    </dgm:pt>
    <dgm:pt modelId="{86E65E72-18AD-48AB-A7E3-2343F917E5ED}" type="pres">
      <dgm:prSet presAssocID="{74254303-4CD3-4D57-8A41-FF23B8096A0A}" presName="childNode" presStyleLbl="node1" presStyleIdx="23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D5232B-0C14-4FD5-9B2E-372E8640F354}" type="pres">
      <dgm:prSet presAssocID="{74254303-4CD3-4D57-8A41-FF23B8096A0A}" presName="aSpace2" presStyleCnt="0"/>
      <dgm:spPr/>
    </dgm:pt>
    <dgm:pt modelId="{D287DDF0-0DB0-4220-A9C8-82F40C23DA47}" type="pres">
      <dgm:prSet presAssocID="{8471F9EF-9725-48DC-892C-4747A137F8B3}" presName="childNode" presStyleLbl="node1" presStyleIdx="24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BD96ED-2145-4F1D-81B2-F62F0492E50F}" type="pres">
      <dgm:prSet presAssocID="{8471F9EF-9725-48DC-892C-4747A137F8B3}" presName="aSpace2" presStyleCnt="0"/>
      <dgm:spPr/>
    </dgm:pt>
    <dgm:pt modelId="{19A6C9EE-C591-446D-8A02-F81FDE68B9A7}" type="pres">
      <dgm:prSet presAssocID="{AC4D62CB-816F-4D4A-910F-94FCCF74A1F6}" presName="childNode" presStyleLbl="node1" presStyleIdx="25" presStyleCnt="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3BB6DA-710D-4A64-97C8-BBD75FCEC1DD}" type="pres">
      <dgm:prSet presAssocID="{7B10FD5B-F51B-4B10-9474-49498B324E2F}" presName="aSpace" presStyleCnt="0"/>
      <dgm:spPr/>
    </dgm:pt>
    <dgm:pt modelId="{D4FC2863-D872-42DC-ABD1-47CF2B42ED2E}" type="pres">
      <dgm:prSet presAssocID="{0400B9F2-D3C0-4E15-B553-FAEF209AF874}" presName="compNode" presStyleCnt="0"/>
      <dgm:spPr/>
    </dgm:pt>
    <dgm:pt modelId="{66EF66E7-E0A1-4485-BF9B-97B9BDD51BFA}" type="pres">
      <dgm:prSet presAssocID="{0400B9F2-D3C0-4E15-B553-FAEF209AF874}" presName="aNode" presStyleLbl="bgShp" presStyleIdx="6" presStyleCnt="7" custLinFactNeighborX="-302"/>
      <dgm:spPr/>
      <dgm:t>
        <a:bodyPr/>
        <a:lstStyle/>
        <a:p>
          <a:endParaRPr lang="fr-FR"/>
        </a:p>
      </dgm:t>
    </dgm:pt>
    <dgm:pt modelId="{15610A70-0528-4E5A-BD63-0F142D79C6C9}" type="pres">
      <dgm:prSet presAssocID="{0400B9F2-D3C0-4E15-B553-FAEF209AF874}" presName="textNode" presStyleLbl="bgShp" presStyleIdx="6" presStyleCnt="7"/>
      <dgm:spPr/>
      <dgm:t>
        <a:bodyPr/>
        <a:lstStyle/>
        <a:p>
          <a:endParaRPr lang="fr-FR"/>
        </a:p>
      </dgm:t>
    </dgm:pt>
    <dgm:pt modelId="{75320F49-2670-40D0-ABEC-1965D90DE906}" type="pres">
      <dgm:prSet presAssocID="{0400B9F2-D3C0-4E15-B553-FAEF209AF874}" presName="compChildNode" presStyleCnt="0"/>
      <dgm:spPr/>
    </dgm:pt>
    <dgm:pt modelId="{B160C25B-4EFB-425F-A94D-FF5FA1FDF567}" type="pres">
      <dgm:prSet presAssocID="{0400B9F2-D3C0-4E15-B553-FAEF209AF874}" presName="theInnerList" presStyleCnt="0"/>
      <dgm:spPr/>
    </dgm:pt>
    <dgm:pt modelId="{FE6E26DE-A555-4011-B111-D43C211E2166}" type="pres">
      <dgm:prSet presAssocID="{AEAAAD9C-6CD9-479C-8F78-64D6F7F5EB0B}" presName="childNode" presStyleLbl="node1" presStyleIdx="26" presStyleCnt="29" custScaleY="25729" custLinFactNeighborX="-3134" custLinFactNeighborY="909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D6A487-4C85-4EDD-BB8C-7B991F0A7896}" type="pres">
      <dgm:prSet presAssocID="{AEAAAD9C-6CD9-479C-8F78-64D6F7F5EB0B}" presName="aSpace2" presStyleCnt="0"/>
      <dgm:spPr/>
    </dgm:pt>
    <dgm:pt modelId="{8439341A-4D56-42AB-A870-205A336D2E41}" type="pres">
      <dgm:prSet presAssocID="{2AC5095E-7C89-4317-A889-DF565E3F1F4F}" presName="childNode" presStyleLbl="node1" presStyleIdx="27" presStyleCnt="29" custScaleY="27203" custLinFactNeighborX="-2774" custLinFactNeighborY="-6744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51F1D89-6D6D-46BC-B289-FC975E5055EF}" type="pres">
      <dgm:prSet presAssocID="{2AC5095E-7C89-4317-A889-DF565E3F1F4F}" presName="aSpace2" presStyleCnt="0"/>
      <dgm:spPr/>
    </dgm:pt>
    <dgm:pt modelId="{21DFA5EA-B906-4523-BF9B-78DAF8BEABE5}" type="pres">
      <dgm:prSet presAssocID="{DCAE931B-F7F0-4F1C-942F-06B0784B8BC7}" presName="childNode" presStyleLbl="node1" presStyleIdx="28" presStyleCnt="29" custScaleY="6353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40C1E48-61C9-45F4-8EE6-174B9C3E19E4}" type="presOf" srcId="{5E2914B4-DE75-4C67-9EF2-7567D205EF22}" destId="{BE2D1AC7-FC57-4A94-8DB9-F42C257F76F6}" srcOrd="1" destOrd="0" presId="urn:microsoft.com/office/officeart/2005/8/layout/lProcess2"/>
    <dgm:cxn modelId="{FAA75805-CFAB-4BFF-ABEC-8567AE74E724}" type="presOf" srcId="{71C5AD6E-1D7E-412C-BBD1-FCE685A2CE6D}" destId="{C5EFB11F-B17D-4068-A138-AA206F9D64C4}" srcOrd="0" destOrd="0" presId="urn:microsoft.com/office/officeart/2005/8/layout/lProcess2"/>
    <dgm:cxn modelId="{F8B7FBB5-7E53-4658-BADE-A86B7D77BD5D}" type="presOf" srcId="{F5E9B7D5-DC33-49D3-A4F0-DB2B2A0FF603}" destId="{5B906E7A-0064-47DC-9078-4028217870CE}" srcOrd="0" destOrd="0" presId="urn:microsoft.com/office/officeart/2005/8/layout/lProcess2"/>
    <dgm:cxn modelId="{75274004-3A66-4938-B7A9-2D12D8DAA560}" srcId="{5E2914B4-DE75-4C67-9EF2-7567D205EF22}" destId="{B6C3E4A5-4C70-4A73-AC79-90219376488D}" srcOrd="2" destOrd="0" parTransId="{888F298B-BF57-4AE4-A5C3-3022D622F170}" sibTransId="{52E5822E-1E3D-486E-9309-81FFA124BD6D}"/>
    <dgm:cxn modelId="{C123A9EC-99CF-4E39-8DD0-8BC8CA7A7585}" type="presOf" srcId="{B9C0D37E-7402-4D2D-B52B-4386FCAEE229}" destId="{4F23C2E7-D0C5-4986-9BAA-B8C434817DD4}" srcOrd="0" destOrd="0" presId="urn:microsoft.com/office/officeart/2005/8/layout/lProcess2"/>
    <dgm:cxn modelId="{A336CCE4-106C-4BF0-BEF6-7C7A19A77505}" type="presOf" srcId="{C2E34D3F-87A5-4D3F-BF74-75D0BD9BCE61}" destId="{06312090-8160-4C7B-9E08-893ACE827A61}" srcOrd="0" destOrd="0" presId="urn:microsoft.com/office/officeart/2005/8/layout/lProcess2"/>
    <dgm:cxn modelId="{53B7C1BB-B988-4C04-A52C-BB9BE4F88812}" srcId="{3B82E7BA-39BD-454C-8272-DEEA1FF6242E}" destId="{7B10FD5B-F51B-4B10-9474-49498B324E2F}" srcOrd="5" destOrd="0" parTransId="{70981BE7-E903-44A3-811A-33337CBD8DEB}" sibTransId="{1A31E73F-026F-4CB4-8E45-38AD223CF3F5}"/>
    <dgm:cxn modelId="{A62E897D-4700-4608-A246-521554DA2D12}" type="presOf" srcId="{8CE560D2-3F1C-4306-BA05-35F97CB3AE7F}" destId="{35C98E53-181E-4A3E-9B7D-F214B39D77EE}" srcOrd="1" destOrd="0" presId="urn:microsoft.com/office/officeart/2005/8/layout/lProcess2"/>
    <dgm:cxn modelId="{31D171CF-0507-43C1-9888-1F83FCF4B73B}" type="presOf" srcId="{4DC898FE-EFE2-4F8E-A5CC-B90904E3D4AA}" destId="{5B73AC46-1F36-489F-A4B6-5A7A04E81C76}" srcOrd="0" destOrd="0" presId="urn:microsoft.com/office/officeart/2005/8/layout/lProcess2"/>
    <dgm:cxn modelId="{3E0FC616-F7B8-4D14-9FE1-3BE6468BC398}" srcId="{0400B9F2-D3C0-4E15-B553-FAEF209AF874}" destId="{AEAAAD9C-6CD9-479C-8F78-64D6F7F5EB0B}" srcOrd="0" destOrd="0" parTransId="{02CE9D83-7A1B-43E4-B204-99B42450683A}" sibTransId="{CFC9F83D-15BB-4821-BF5E-43D05C650AA3}"/>
    <dgm:cxn modelId="{A269FCF2-0A45-41B3-A8FA-AFE778B6B9FF}" srcId="{3B82E7BA-39BD-454C-8272-DEEA1FF6242E}" destId="{5E2914B4-DE75-4C67-9EF2-7567D205EF22}" srcOrd="4" destOrd="0" parTransId="{C90028A8-7BEF-41DA-B1EE-F5A1A5D36097}" sibTransId="{C6269E18-6FE3-42DB-BB58-E78F8200CB63}"/>
    <dgm:cxn modelId="{CBE9E7EE-8DED-4687-B96A-05ADDCBB02E5}" srcId="{B9881289-02FB-429D-9950-5F8CE3027FDF}" destId="{BDC0F82B-D5A7-4F32-9B05-FE3FC358E790}" srcOrd="2" destOrd="0" parTransId="{649161EB-C549-4EB4-9093-BF2F7591ADA6}" sibTransId="{AD88409F-232A-4037-8B88-4732CF568023}"/>
    <dgm:cxn modelId="{81A3D009-4476-469D-AB3D-6EA10B664944}" srcId="{5E2914B4-DE75-4C67-9EF2-7567D205EF22}" destId="{6DB10A26-797C-4280-875D-855008F504B5}" srcOrd="0" destOrd="0" parTransId="{622878AB-9C4D-4235-950F-753CB1834F8C}" sibTransId="{FBA39C05-5D72-4315-B6D3-D28B3770C68F}"/>
    <dgm:cxn modelId="{D8A7EEDC-5B4F-4534-83EE-0718B56306DF}" srcId="{5E2914B4-DE75-4C67-9EF2-7567D205EF22}" destId="{6ADAD29C-E8B4-44C5-83F8-D7F9257C1378}" srcOrd="3" destOrd="0" parTransId="{94B75FB9-5660-4711-B651-9C42CD37AB91}" sibTransId="{3BBEDD84-D3D3-41E8-B76C-15D28C071A9E}"/>
    <dgm:cxn modelId="{CB620490-80E9-4E2B-9BA1-79FD05881A80}" srcId="{F5E9B7D5-DC33-49D3-A4F0-DB2B2A0FF603}" destId="{2C27AA6B-4769-4D03-B33A-8056EB907FE8}" srcOrd="0" destOrd="0" parTransId="{49AC56E0-EE1E-497A-B67F-D0BB13156AA8}" sibTransId="{43486574-619C-491A-B08E-50433B3B854C}"/>
    <dgm:cxn modelId="{37B33C0F-ED15-40BA-8A2A-C09F80C2ABF0}" type="presOf" srcId="{3B82E7BA-39BD-454C-8272-DEEA1FF6242E}" destId="{3550F340-02BD-4F93-BC6A-71AFA78B2C97}" srcOrd="0" destOrd="0" presId="urn:microsoft.com/office/officeart/2005/8/layout/lProcess2"/>
    <dgm:cxn modelId="{92388D6A-7A51-4665-91FE-1D1B6504EBCE}" srcId="{B9881289-02FB-429D-9950-5F8CE3027FDF}" destId="{FFE97AA5-9865-49B8-B0BE-F6338FC2E03F}" srcOrd="1" destOrd="0" parTransId="{2B194EEC-78A5-46E6-936B-4315C9F42C78}" sibTransId="{4FAFEE01-AEA1-412E-BCE5-76F3F8412C72}"/>
    <dgm:cxn modelId="{ECC096B5-F1FF-407E-9182-0239CFBE727D}" srcId="{7B10FD5B-F51B-4B10-9474-49498B324E2F}" destId="{AC4D62CB-816F-4D4A-910F-94FCCF74A1F6}" srcOrd="5" destOrd="0" parTransId="{9A8BC7E8-F827-4205-BC00-CC5164A1F780}" sibTransId="{C0D1451E-2E32-4EF5-BCA5-B9AADCA98ADA}"/>
    <dgm:cxn modelId="{FED6F003-21F9-4CF6-B181-F094ECA2683C}" type="presOf" srcId="{FFE97AA5-9865-49B8-B0BE-F6338FC2E03F}" destId="{9C38E970-8337-4DB9-AE7E-C147B77A1DA7}" srcOrd="0" destOrd="0" presId="urn:microsoft.com/office/officeart/2005/8/layout/lProcess2"/>
    <dgm:cxn modelId="{0C4E97BE-C9D4-407C-83A3-1854628FAE6D}" type="presOf" srcId="{AEAAAD9C-6CD9-479C-8F78-64D6F7F5EB0B}" destId="{FE6E26DE-A555-4011-B111-D43C211E2166}" srcOrd="0" destOrd="0" presId="urn:microsoft.com/office/officeart/2005/8/layout/lProcess2"/>
    <dgm:cxn modelId="{3A602C54-32AD-44C9-BC8A-A59A827F6282}" srcId="{8CE560D2-3F1C-4306-BA05-35F97CB3AE7F}" destId="{6FCD3FF8-E348-49C7-B007-868E3B410D1C}" srcOrd="1" destOrd="0" parTransId="{4EC15FED-8164-4BEA-9AB2-A6EAA33479A9}" sibTransId="{53406C6A-A5CC-4980-98D0-38B25C35E67A}"/>
    <dgm:cxn modelId="{400A0C33-EB02-4D10-9052-03585147CA1E}" type="presOf" srcId="{2266F583-A701-4032-84EC-B3CE9E846141}" destId="{DCBA66ED-91E4-4DB1-954E-D4493DA2D58E}" srcOrd="0" destOrd="0" presId="urn:microsoft.com/office/officeart/2005/8/layout/lProcess2"/>
    <dgm:cxn modelId="{3E4D1CDB-2972-4E2E-8932-F0A9163F957B}" type="presOf" srcId="{C346F223-B891-457D-8C51-1477F4EAEE04}" destId="{8EBE6955-61F5-4A7D-AD8E-3C9F0D72E30B}" srcOrd="0" destOrd="0" presId="urn:microsoft.com/office/officeart/2005/8/layout/lProcess2"/>
    <dgm:cxn modelId="{F75A5BEE-18DC-45C5-8682-59D3731ACA78}" srcId="{7B10FD5B-F51B-4B10-9474-49498B324E2F}" destId="{2AA8D75F-E941-485F-A6F5-E7E1F73572C9}" srcOrd="0" destOrd="0" parTransId="{3A736904-B171-4051-892A-88622549B105}" sibTransId="{85D734CC-4B80-4F43-8D9E-0EF19B9FC0C0}"/>
    <dgm:cxn modelId="{B707DA34-28AB-497B-8325-126E394CD09F}" srcId="{2266F583-A701-4032-84EC-B3CE9E846141}" destId="{15D82032-8892-43E7-B9A0-F9FB116F618E}" srcOrd="0" destOrd="0" parTransId="{4DE9AFC3-06D2-4C33-82F7-678014F50401}" sibTransId="{ED15C45A-DEB1-4109-8D30-A20CED179050}"/>
    <dgm:cxn modelId="{9777F167-5C2B-4551-BBAE-6D19D3787D37}" srcId="{B9881289-02FB-429D-9950-5F8CE3027FDF}" destId="{9E6E980B-2746-4AF7-884E-DA14F63C5BA4}" srcOrd="3" destOrd="0" parTransId="{81CE8678-F56D-4535-8D7B-910D82964054}" sibTransId="{06E3774D-36D0-4A1C-9E8D-22011CB517E9}"/>
    <dgm:cxn modelId="{76386326-0E4A-48CB-AD63-1402A4EF1C8E}" srcId="{8CE560D2-3F1C-4306-BA05-35F97CB3AE7F}" destId="{72256597-A191-45A6-AE02-4ABA39CE64AD}" srcOrd="3" destOrd="0" parTransId="{7511BC56-2F71-44A6-A118-8A789069DDFA}" sibTransId="{907A0E55-8FA7-4073-908C-B0DC9D0A6205}"/>
    <dgm:cxn modelId="{E4D17D4C-BB66-451A-AA3A-8DB4DEDE2261}" type="presOf" srcId="{5E2914B4-DE75-4C67-9EF2-7567D205EF22}" destId="{129EAA9D-5BCB-43D4-90EF-5E47FBACADE6}" srcOrd="0" destOrd="0" presId="urn:microsoft.com/office/officeart/2005/8/layout/lProcess2"/>
    <dgm:cxn modelId="{A98DB642-1A20-4345-BBA7-16D4AAD19C6F}" type="presOf" srcId="{6FCD3FF8-E348-49C7-B007-868E3B410D1C}" destId="{D2412ED3-4E9D-478B-AA2D-071D26D6C5F1}" srcOrd="0" destOrd="0" presId="urn:microsoft.com/office/officeart/2005/8/layout/lProcess2"/>
    <dgm:cxn modelId="{16ECF9D1-D748-4653-A6A2-19BD9BB9646B}" type="presOf" srcId="{FD2D02E1-4D28-4D91-8881-62BD9917F919}" destId="{ED59DE42-CF46-4159-A355-A167C124C918}" srcOrd="0" destOrd="0" presId="urn:microsoft.com/office/officeart/2005/8/layout/lProcess2"/>
    <dgm:cxn modelId="{8BC3E9D8-AFF5-4F34-A097-706463D38FF1}" type="presOf" srcId="{497062A6-9047-4CFB-B966-35622022E751}" destId="{BEF3E801-F59C-4163-979F-2BF098821DB9}" srcOrd="0" destOrd="0" presId="urn:microsoft.com/office/officeart/2005/8/layout/lProcess2"/>
    <dgm:cxn modelId="{C2EE230B-6D10-49B5-92BA-53664225FF35}" srcId="{B9881289-02FB-429D-9950-5F8CE3027FDF}" destId="{FD2D02E1-4D28-4D91-8881-62BD9917F919}" srcOrd="4" destOrd="0" parTransId="{B9049999-5E74-485D-94D3-006602EF2534}" sibTransId="{37AD5CD2-FFDB-44BF-A7A0-B5DD03778520}"/>
    <dgm:cxn modelId="{66D83ADA-807C-4FCA-A9F7-0C1717AD0179}" type="presOf" srcId="{8CE560D2-3F1C-4306-BA05-35F97CB3AE7F}" destId="{6F8ADCED-4332-4649-9A1B-48212E2622E4}" srcOrd="0" destOrd="0" presId="urn:microsoft.com/office/officeart/2005/8/layout/lProcess2"/>
    <dgm:cxn modelId="{6F6CAE7A-A512-4AB0-A6C5-8B65E22AD24B}" srcId="{7B10FD5B-F51B-4B10-9474-49498B324E2F}" destId="{8471F9EF-9725-48DC-892C-4747A137F8B3}" srcOrd="4" destOrd="0" parTransId="{B1F3FE85-EA84-4729-ADB3-F74C8BE3A813}" sibTransId="{D9E08875-A116-46D5-B14D-F00B4B2A9A7E}"/>
    <dgm:cxn modelId="{C7618F63-4B7A-49FC-985F-C6236B1E0F42}" type="presOf" srcId="{0400B9F2-D3C0-4E15-B553-FAEF209AF874}" destId="{66EF66E7-E0A1-4485-BF9B-97B9BDD51BFA}" srcOrd="0" destOrd="0" presId="urn:microsoft.com/office/officeart/2005/8/layout/lProcess2"/>
    <dgm:cxn modelId="{ABD2747E-FB64-48BD-9AB1-5A9EB160970D}" srcId="{3B82E7BA-39BD-454C-8272-DEEA1FF6242E}" destId="{B9881289-02FB-429D-9950-5F8CE3027FDF}" srcOrd="2" destOrd="0" parTransId="{800DDBE7-2B42-42FC-9CE0-5D24CD6F8A3D}" sibTransId="{3FA104BE-44F8-464C-9494-3CB1287E526C}"/>
    <dgm:cxn modelId="{0AC97473-D81A-4588-945A-EB325360D9EE}" type="presOf" srcId="{6ADAD29C-E8B4-44C5-83F8-D7F9257C1378}" destId="{AC8FE4B4-B2F4-4D9B-B44B-F22DED3D611C}" srcOrd="0" destOrd="0" presId="urn:microsoft.com/office/officeart/2005/8/layout/lProcess2"/>
    <dgm:cxn modelId="{C697BFC9-C0D8-469E-B010-D0E1972E04B3}" type="presOf" srcId="{2266F583-A701-4032-84EC-B3CE9E846141}" destId="{DE311BFA-767B-4CE3-9C5F-C996A99B4250}" srcOrd="1" destOrd="0" presId="urn:microsoft.com/office/officeart/2005/8/layout/lProcess2"/>
    <dgm:cxn modelId="{E333B147-380A-43CF-8B94-A1B34708E8A0}" type="presOf" srcId="{7B10FD5B-F51B-4B10-9474-49498B324E2F}" destId="{6D94781A-7D85-4E6F-988D-103D9556BB25}" srcOrd="1" destOrd="0" presId="urn:microsoft.com/office/officeart/2005/8/layout/lProcess2"/>
    <dgm:cxn modelId="{16DBB27E-EC7C-4DB2-8940-FDB886496BFF}" type="presOf" srcId="{F5E9B7D5-DC33-49D3-A4F0-DB2B2A0FF603}" destId="{0AE73FEC-4EC3-4146-9C4D-DEF506A2F6E1}" srcOrd="1" destOrd="0" presId="urn:microsoft.com/office/officeart/2005/8/layout/lProcess2"/>
    <dgm:cxn modelId="{BAC85153-D3DF-4BA1-9469-CD93C1DE68AC}" type="presOf" srcId="{15D82032-8892-43E7-B9A0-F9FB116F618E}" destId="{8D0109D4-FCBF-4425-8572-A5337337F25E}" srcOrd="0" destOrd="0" presId="urn:microsoft.com/office/officeart/2005/8/layout/lProcess2"/>
    <dgm:cxn modelId="{5B38D598-EE7D-4692-8753-3D08C000D5D2}" type="presOf" srcId="{7B10FD5B-F51B-4B10-9474-49498B324E2F}" destId="{C1A5D1F0-5583-493A-BA1C-4871E50B2CAA}" srcOrd="0" destOrd="0" presId="urn:microsoft.com/office/officeart/2005/8/layout/lProcess2"/>
    <dgm:cxn modelId="{D6B401C0-DD78-42C8-8CEC-0ADCCCFFB71F}" type="presOf" srcId="{74254303-4CD3-4D57-8A41-FF23B8096A0A}" destId="{86E65E72-18AD-48AB-A7E3-2343F917E5ED}" srcOrd="0" destOrd="0" presId="urn:microsoft.com/office/officeart/2005/8/layout/lProcess2"/>
    <dgm:cxn modelId="{EED197E3-5B78-4110-BDC3-986E97A1469C}" type="presOf" srcId="{8471F9EF-9725-48DC-892C-4747A137F8B3}" destId="{D287DDF0-0DB0-4220-A9C8-82F40C23DA47}" srcOrd="0" destOrd="0" presId="urn:microsoft.com/office/officeart/2005/8/layout/lProcess2"/>
    <dgm:cxn modelId="{F0803827-0987-4FD3-8D0A-D70E997E1088}" srcId="{7B10FD5B-F51B-4B10-9474-49498B324E2F}" destId="{9277797F-2523-4333-9E04-9AC562E601AE}" srcOrd="2" destOrd="0" parTransId="{7F7EF46E-22EB-4F48-96B5-552A0B478AE8}" sibTransId="{267D740F-6C31-4206-B19E-A6CA263A025C}"/>
    <dgm:cxn modelId="{0569B722-D256-4389-815B-0792CCBB6789}" srcId="{3B82E7BA-39BD-454C-8272-DEEA1FF6242E}" destId="{0400B9F2-D3C0-4E15-B553-FAEF209AF874}" srcOrd="6" destOrd="0" parTransId="{E07524F6-339B-450D-A954-789C6FF6D09E}" sibTransId="{21CE9328-4C35-4687-89B0-A378A1F172EB}"/>
    <dgm:cxn modelId="{BBCE4DC6-D493-4FD3-B86F-97BFE05200FA}" type="presOf" srcId="{DCAE931B-F7F0-4F1C-942F-06B0784B8BC7}" destId="{21DFA5EA-B906-4523-BF9B-78DAF8BEABE5}" srcOrd="0" destOrd="0" presId="urn:microsoft.com/office/officeart/2005/8/layout/lProcess2"/>
    <dgm:cxn modelId="{4DC791C3-AAAB-4954-B06C-8F3995240273}" type="presOf" srcId="{0400B9F2-D3C0-4E15-B553-FAEF209AF874}" destId="{15610A70-0528-4E5A-BD63-0F142D79C6C9}" srcOrd="1" destOrd="0" presId="urn:microsoft.com/office/officeart/2005/8/layout/lProcess2"/>
    <dgm:cxn modelId="{1956FD53-B6B6-4424-8209-46A283C548D4}" srcId="{5E2914B4-DE75-4C67-9EF2-7567D205EF22}" destId="{B9C0D37E-7402-4D2D-B52B-4386FCAEE229}" srcOrd="4" destOrd="0" parTransId="{1CBE4431-BBEC-46EC-8467-EC3CFD5B4065}" sibTransId="{8D9B364F-F7AC-4DA9-A1C9-EF7BEE48308E}"/>
    <dgm:cxn modelId="{E1C3A9CE-7121-4C9F-9D66-160BEA76AE01}" type="presOf" srcId="{927E9F5C-1E4F-4F7D-B685-2ADFFF3748D2}" destId="{006A4D85-F3EA-44AF-A06C-43824B59B01A}" srcOrd="0" destOrd="0" presId="urn:microsoft.com/office/officeart/2005/8/layout/lProcess2"/>
    <dgm:cxn modelId="{F5547636-E9E9-4CE4-8BC6-77F137A600EC}" type="presOf" srcId="{2AA8D75F-E941-485F-A6F5-E7E1F73572C9}" destId="{BD1B2F84-20EE-4E21-A271-75AA996CDAB9}" srcOrd="0" destOrd="0" presId="urn:microsoft.com/office/officeart/2005/8/layout/lProcess2"/>
    <dgm:cxn modelId="{FBFC39D0-F9B0-4089-B47F-C03BC81115EF}" srcId="{5E2914B4-DE75-4C67-9EF2-7567D205EF22}" destId="{C2E34D3F-87A5-4D3F-BF74-75D0BD9BCE61}" srcOrd="1" destOrd="0" parTransId="{D84DF560-867D-495D-A191-B6FE1152131E}" sibTransId="{EE86E84D-9A9C-468B-9D92-768C7370B745}"/>
    <dgm:cxn modelId="{EDC7B632-6340-4AD6-9FEE-FC9EE1D93B70}" srcId="{3B82E7BA-39BD-454C-8272-DEEA1FF6242E}" destId="{F5E9B7D5-DC33-49D3-A4F0-DB2B2A0FF603}" srcOrd="0" destOrd="0" parTransId="{5FDDA015-6540-4F0C-B88B-7CEC5EF49B63}" sibTransId="{1B52438E-66E4-445F-A7EA-FD17243A4065}"/>
    <dgm:cxn modelId="{84F43C47-51D8-4570-A3EC-C0BB1470FBD6}" type="presOf" srcId="{6DB10A26-797C-4280-875D-855008F504B5}" destId="{6DFB1B27-011D-4331-A247-738C1248AA12}" srcOrd="0" destOrd="0" presId="urn:microsoft.com/office/officeart/2005/8/layout/lProcess2"/>
    <dgm:cxn modelId="{4CA24A08-6801-4B46-9881-210635CB24CD}" srcId="{0400B9F2-D3C0-4E15-B553-FAEF209AF874}" destId="{2AC5095E-7C89-4317-A889-DF565E3F1F4F}" srcOrd="1" destOrd="0" parTransId="{A2459CE2-8D42-407E-8D96-3DBAA1EC5C21}" sibTransId="{EBB9E503-0747-40F8-97B1-B0AF6E10F539}"/>
    <dgm:cxn modelId="{0D3AD5A0-DA79-4F53-ACD6-730950E9A803}" srcId="{7B10FD5B-F51B-4B10-9474-49498B324E2F}" destId="{74254303-4CD3-4D57-8A41-FF23B8096A0A}" srcOrd="3" destOrd="0" parTransId="{94D1FAA3-5908-4E49-A5D7-0C878AAE0318}" sibTransId="{16E84F05-B628-47C9-B911-3C1EB6929454}"/>
    <dgm:cxn modelId="{5F34BC9D-1DB7-4640-89F3-7B39D6E47EFA}" srcId="{2266F583-A701-4032-84EC-B3CE9E846141}" destId="{4DC898FE-EFE2-4F8E-A5CC-B90904E3D4AA}" srcOrd="2" destOrd="0" parTransId="{E1220DB0-B2C7-4DD1-9CA7-E96023810A67}" sibTransId="{116EDB08-9EE4-400B-8E1F-F554C450C49E}"/>
    <dgm:cxn modelId="{A5CF9534-1CB6-42AA-A02A-4CC0CCEFF8A1}" srcId="{3B82E7BA-39BD-454C-8272-DEEA1FF6242E}" destId="{8CE560D2-3F1C-4306-BA05-35F97CB3AE7F}" srcOrd="1" destOrd="0" parTransId="{64F5E210-F464-4C43-92FF-EDB84FEE7EB9}" sibTransId="{56933A03-4B2D-48A6-8D69-8EF262104B28}"/>
    <dgm:cxn modelId="{EDF571DD-4C53-4931-953A-D816618EB45D}" type="presOf" srcId="{8E667CBC-7D83-40E1-9912-219F321CD017}" destId="{5C8BB8B0-581E-477E-83FE-35673CEBDD6E}" srcOrd="0" destOrd="0" presId="urn:microsoft.com/office/officeart/2005/8/layout/lProcess2"/>
    <dgm:cxn modelId="{4E4728C4-366C-483C-8317-6A7933322ED5}" type="presOf" srcId="{AC4D62CB-816F-4D4A-910F-94FCCF74A1F6}" destId="{19A6C9EE-C591-446D-8A02-F81FDE68B9A7}" srcOrd="0" destOrd="0" presId="urn:microsoft.com/office/officeart/2005/8/layout/lProcess2"/>
    <dgm:cxn modelId="{6CF09732-B3A6-4258-8080-0228A4BE7DD8}" srcId="{2266F583-A701-4032-84EC-B3CE9E846141}" destId="{497062A6-9047-4CFB-B966-35622022E751}" srcOrd="1" destOrd="0" parTransId="{8E6D90E9-A7E3-4E09-ADBB-E40F140D4B12}" sibTransId="{7A3EFD13-A231-4D82-B364-CFEFAD1C0DF7}"/>
    <dgm:cxn modelId="{69385673-56EB-489B-BFDD-57C0342CD3BE}" type="presOf" srcId="{B6C3E4A5-4C70-4A73-AC79-90219376488D}" destId="{97DAC08B-44EA-4DB6-9DC9-C8F62C2A8867}" srcOrd="0" destOrd="0" presId="urn:microsoft.com/office/officeart/2005/8/layout/lProcess2"/>
    <dgm:cxn modelId="{966D25A5-C4CF-446F-A0EB-F3D6A6C1E56E}" srcId="{2266F583-A701-4032-84EC-B3CE9E846141}" destId="{C346F223-B891-457D-8C51-1477F4EAEE04}" srcOrd="4" destOrd="0" parTransId="{5B469501-1495-4177-941F-69C2CCE4E3B3}" sibTransId="{9246B77E-F239-4729-9B4D-0B11815F3218}"/>
    <dgm:cxn modelId="{BBB0D8FF-8120-4AB2-96BD-5DECA34994B6}" srcId="{0400B9F2-D3C0-4E15-B553-FAEF209AF874}" destId="{DCAE931B-F7F0-4F1C-942F-06B0784B8BC7}" srcOrd="2" destOrd="0" parTransId="{D20BDB4E-A799-433B-8DDF-7BA58D939500}" sibTransId="{680735F9-B7EF-4F5B-A1E2-AFC9D26850D2}"/>
    <dgm:cxn modelId="{02D97558-1B80-411B-AB91-82EE9419851E}" type="presOf" srcId="{72256597-A191-45A6-AE02-4ABA39CE64AD}" destId="{DA323229-E09F-4986-A1E4-4A5D114D3035}" srcOrd="0" destOrd="0" presId="urn:microsoft.com/office/officeart/2005/8/layout/lProcess2"/>
    <dgm:cxn modelId="{8B3F7D3F-80E0-4B11-BAD7-7AE30CC0D639}" srcId="{2266F583-A701-4032-84EC-B3CE9E846141}" destId="{1D35647A-8C23-4799-A38A-B169C79D2DFA}" srcOrd="3" destOrd="0" parTransId="{15A08950-6A67-427C-ACB3-CB8A7E201D93}" sibTransId="{053F55A8-5962-4F24-9959-F49B7BFA0CC4}"/>
    <dgm:cxn modelId="{CBD8EDFF-8A29-4EA1-8B54-0F6757399926}" type="presOf" srcId="{B9881289-02FB-429D-9950-5F8CE3027FDF}" destId="{8DB88213-EA20-49CB-AB6E-2324AD8104BC}" srcOrd="0" destOrd="0" presId="urn:microsoft.com/office/officeart/2005/8/layout/lProcess2"/>
    <dgm:cxn modelId="{2D959C54-B04E-444F-9407-F8CE03742618}" type="presOf" srcId="{9277797F-2523-4333-9E04-9AC562E601AE}" destId="{C770F827-6EA6-4716-9D23-8AB3A4522801}" srcOrd="0" destOrd="0" presId="urn:microsoft.com/office/officeart/2005/8/layout/lProcess2"/>
    <dgm:cxn modelId="{4813E070-7E28-4B5A-B257-A33090FADBDE}" type="presOf" srcId="{12A5C7C4-6450-4656-A695-98B9DDE76637}" destId="{69DB7E80-8FA6-45DD-8D9B-4EE1F78F4746}" srcOrd="0" destOrd="0" presId="urn:microsoft.com/office/officeart/2005/8/layout/lProcess2"/>
    <dgm:cxn modelId="{03810060-2368-4A73-AAD4-F406B36751E9}" srcId="{8CE560D2-3F1C-4306-BA05-35F97CB3AE7F}" destId="{71C5AD6E-1D7E-412C-BBD1-FCE685A2CE6D}" srcOrd="2" destOrd="0" parTransId="{C6E82990-F17B-4F0A-B3C7-BBB8A6188F95}" sibTransId="{81804A57-04A1-42C0-9203-BB61510B45B6}"/>
    <dgm:cxn modelId="{735C06CA-3825-4BFE-9505-0CA7E1928C35}" type="presOf" srcId="{2C27AA6B-4769-4D03-B33A-8056EB907FE8}" destId="{C201E953-53FE-44DD-8447-6A6AC46FB95F}" srcOrd="0" destOrd="0" presId="urn:microsoft.com/office/officeart/2005/8/layout/lProcess2"/>
    <dgm:cxn modelId="{346A055F-5803-498C-BC4B-A715478E3CBB}" type="presOf" srcId="{B9881289-02FB-429D-9950-5F8CE3027FDF}" destId="{60AD8C53-6EFD-45D9-BD50-7AD472F043FF}" srcOrd="1" destOrd="0" presId="urn:microsoft.com/office/officeart/2005/8/layout/lProcess2"/>
    <dgm:cxn modelId="{D90EF882-2D7E-46DC-857F-529EB16A60EE}" type="presOf" srcId="{1D35647A-8C23-4799-A38A-B169C79D2DFA}" destId="{33054453-EAE4-49A5-89C9-D34256FAA2DC}" srcOrd="0" destOrd="0" presId="urn:microsoft.com/office/officeart/2005/8/layout/lProcess2"/>
    <dgm:cxn modelId="{D1BA65E3-C432-467A-BE47-E84429D5877B}" srcId="{8CE560D2-3F1C-4306-BA05-35F97CB3AE7F}" destId="{927E9F5C-1E4F-4F7D-B685-2ADFFF3748D2}" srcOrd="0" destOrd="0" parTransId="{23C1D7AA-E986-4E19-9E15-821F7BCA77DA}" sibTransId="{21514AAD-EFBE-4B74-9DBF-DEB34D12FB61}"/>
    <dgm:cxn modelId="{07F56ACA-5BEC-4A1D-B146-BBBC71D6F5D2}" srcId="{7B10FD5B-F51B-4B10-9474-49498B324E2F}" destId="{8E667CBC-7D83-40E1-9912-219F321CD017}" srcOrd="1" destOrd="0" parTransId="{15B1168F-7514-4992-8C12-1727F143D048}" sibTransId="{A4DAC9EF-69DB-4170-A029-1D400D0AA149}"/>
    <dgm:cxn modelId="{65957E94-D017-4DA4-9A26-07F4BCD7CDC1}" srcId="{3B82E7BA-39BD-454C-8272-DEEA1FF6242E}" destId="{2266F583-A701-4032-84EC-B3CE9E846141}" srcOrd="3" destOrd="0" parTransId="{02357D7A-7D69-46F8-A501-C7ED6A9D9788}" sibTransId="{E9684B63-F07B-4709-95CF-39700C36AC3D}"/>
    <dgm:cxn modelId="{7D629F3D-A868-48EB-A3BF-9D6E6F074416}" type="presOf" srcId="{9E6E980B-2746-4AF7-884E-DA14F63C5BA4}" destId="{F2A97835-811B-419C-B6BB-FD2E9D0B3D9F}" srcOrd="0" destOrd="0" presId="urn:microsoft.com/office/officeart/2005/8/layout/lProcess2"/>
    <dgm:cxn modelId="{00A878EB-600D-44E3-BFD1-5A08C14E4038}" type="presOf" srcId="{2AC5095E-7C89-4317-A889-DF565E3F1F4F}" destId="{8439341A-4D56-42AB-A870-205A336D2E41}" srcOrd="0" destOrd="0" presId="urn:microsoft.com/office/officeart/2005/8/layout/lProcess2"/>
    <dgm:cxn modelId="{D3AC8B2C-73FB-4AB9-A246-62822EF1D727}" type="presOf" srcId="{BDC0F82B-D5A7-4F32-9B05-FE3FC358E790}" destId="{81AB55E1-954F-4D5A-ACCA-A0AD26610018}" srcOrd="0" destOrd="0" presId="urn:microsoft.com/office/officeart/2005/8/layout/lProcess2"/>
    <dgm:cxn modelId="{4CEB6A0A-9D96-440C-8D24-3B5A901B39AF}" srcId="{B9881289-02FB-429D-9950-5F8CE3027FDF}" destId="{12A5C7C4-6450-4656-A695-98B9DDE76637}" srcOrd="0" destOrd="0" parTransId="{335C812C-18E4-4752-B942-7F36076F0972}" sibTransId="{C51F6E9C-A77F-4EC0-B7ED-A05D0656E3FC}"/>
    <dgm:cxn modelId="{8D0ACE74-8AC6-4904-9AD8-02B9DFB4823A}" type="presParOf" srcId="{3550F340-02BD-4F93-BC6A-71AFA78B2C97}" destId="{C367FB0D-7897-41D1-9F7D-EF44DE9A027B}" srcOrd="0" destOrd="0" presId="urn:microsoft.com/office/officeart/2005/8/layout/lProcess2"/>
    <dgm:cxn modelId="{E2C40ADE-CA1C-42A0-846D-2C2B6C6E383B}" type="presParOf" srcId="{C367FB0D-7897-41D1-9F7D-EF44DE9A027B}" destId="{5B906E7A-0064-47DC-9078-4028217870CE}" srcOrd="0" destOrd="0" presId="urn:microsoft.com/office/officeart/2005/8/layout/lProcess2"/>
    <dgm:cxn modelId="{FC216360-CB75-4560-843C-0B4F27E1DC7D}" type="presParOf" srcId="{C367FB0D-7897-41D1-9F7D-EF44DE9A027B}" destId="{0AE73FEC-4EC3-4146-9C4D-DEF506A2F6E1}" srcOrd="1" destOrd="0" presId="urn:microsoft.com/office/officeart/2005/8/layout/lProcess2"/>
    <dgm:cxn modelId="{59680E42-FC05-4DB3-B0C4-F1F3C494F341}" type="presParOf" srcId="{C367FB0D-7897-41D1-9F7D-EF44DE9A027B}" destId="{5F069119-B668-4F45-A252-7DBF9E89E764}" srcOrd="2" destOrd="0" presId="urn:microsoft.com/office/officeart/2005/8/layout/lProcess2"/>
    <dgm:cxn modelId="{FBB9D6FD-D690-4F7D-9B11-302DB6CDBC06}" type="presParOf" srcId="{5F069119-B668-4F45-A252-7DBF9E89E764}" destId="{58FB633B-CABB-4AFB-B687-68B76907F424}" srcOrd="0" destOrd="0" presId="urn:microsoft.com/office/officeart/2005/8/layout/lProcess2"/>
    <dgm:cxn modelId="{54CED599-81F7-470D-BE17-BC130CE28874}" type="presParOf" srcId="{58FB633B-CABB-4AFB-B687-68B76907F424}" destId="{C201E953-53FE-44DD-8447-6A6AC46FB95F}" srcOrd="0" destOrd="0" presId="urn:microsoft.com/office/officeart/2005/8/layout/lProcess2"/>
    <dgm:cxn modelId="{4060C80D-248D-46A1-86B4-983C31ABC208}" type="presParOf" srcId="{3550F340-02BD-4F93-BC6A-71AFA78B2C97}" destId="{21B17965-52AC-47EA-83B9-6DE252517077}" srcOrd="1" destOrd="0" presId="urn:microsoft.com/office/officeart/2005/8/layout/lProcess2"/>
    <dgm:cxn modelId="{42B609D9-6405-4F98-A363-FD92FBC89410}" type="presParOf" srcId="{3550F340-02BD-4F93-BC6A-71AFA78B2C97}" destId="{C324453B-A5C0-47BB-A08D-A5B31B8187AC}" srcOrd="2" destOrd="0" presId="urn:microsoft.com/office/officeart/2005/8/layout/lProcess2"/>
    <dgm:cxn modelId="{C29D869D-C235-4176-B9BD-8B49893A74D6}" type="presParOf" srcId="{C324453B-A5C0-47BB-A08D-A5B31B8187AC}" destId="{6F8ADCED-4332-4649-9A1B-48212E2622E4}" srcOrd="0" destOrd="0" presId="urn:microsoft.com/office/officeart/2005/8/layout/lProcess2"/>
    <dgm:cxn modelId="{6030DE28-2933-4733-8D3B-D5C8E9B87D02}" type="presParOf" srcId="{C324453B-A5C0-47BB-A08D-A5B31B8187AC}" destId="{35C98E53-181E-4A3E-9B7D-F214B39D77EE}" srcOrd="1" destOrd="0" presId="urn:microsoft.com/office/officeart/2005/8/layout/lProcess2"/>
    <dgm:cxn modelId="{397955B0-AB67-4439-8653-64F77E69C014}" type="presParOf" srcId="{C324453B-A5C0-47BB-A08D-A5B31B8187AC}" destId="{9AEF6D8C-9ADE-4123-90F2-3793FCED0DAF}" srcOrd="2" destOrd="0" presId="urn:microsoft.com/office/officeart/2005/8/layout/lProcess2"/>
    <dgm:cxn modelId="{D416F4AB-1432-4978-90AB-A8A5BA6FA9AF}" type="presParOf" srcId="{9AEF6D8C-9ADE-4123-90F2-3793FCED0DAF}" destId="{4B0CCFD7-B9F3-42D6-970B-96A8C4341368}" srcOrd="0" destOrd="0" presId="urn:microsoft.com/office/officeart/2005/8/layout/lProcess2"/>
    <dgm:cxn modelId="{FAFC6658-9AC4-47B6-970B-1F2ACA0C18E3}" type="presParOf" srcId="{4B0CCFD7-B9F3-42D6-970B-96A8C4341368}" destId="{006A4D85-F3EA-44AF-A06C-43824B59B01A}" srcOrd="0" destOrd="0" presId="urn:microsoft.com/office/officeart/2005/8/layout/lProcess2"/>
    <dgm:cxn modelId="{00B40F16-30B0-49D1-82AE-C29106C9DD7F}" type="presParOf" srcId="{4B0CCFD7-B9F3-42D6-970B-96A8C4341368}" destId="{F296574A-9DC0-41D2-803C-A907BA33A11E}" srcOrd="1" destOrd="0" presId="urn:microsoft.com/office/officeart/2005/8/layout/lProcess2"/>
    <dgm:cxn modelId="{1E7D1A3D-17D0-4209-AE98-279DCB460050}" type="presParOf" srcId="{4B0CCFD7-B9F3-42D6-970B-96A8C4341368}" destId="{D2412ED3-4E9D-478B-AA2D-071D26D6C5F1}" srcOrd="2" destOrd="0" presId="urn:microsoft.com/office/officeart/2005/8/layout/lProcess2"/>
    <dgm:cxn modelId="{CDA84AF7-0BF6-4A04-8559-57CBFC649DF7}" type="presParOf" srcId="{4B0CCFD7-B9F3-42D6-970B-96A8C4341368}" destId="{C0E3C742-EF4A-4DF7-89B3-970E55E38C51}" srcOrd="3" destOrd="0" presId="urn:microsoft.com/office/officeart/2005/8/layout/lProcess2"/>
    <dgm:cxn modelId="{D3316F91-FAE0-4C97-B75F-8190BB83783F}" type="presParOf" srcId="{4B0CCFD7-B9F3-42D6-970B-96A8C4341368}" destId="{C5EFB11F-B17D-4068-A138-AA206F9D64C4}" srcOrd="4" destOrd="0" presId="urn:microsoft.com/office/officeart/2005/8/layout/lProcess2"/>
    <dgm:cxn modelId="{AFE0A91C-15AE-4570-A620-D1D8ED4F616D}" type="presParOf" srcId="{4B0CCFD7-B9F3-42D6-970B-96A8C4341368}" destId="{6C735627-25C1-483B-BD97-429A02E061C6}" srcOrd="5" destOrd="0" presId="urn:microsoft.com/office/officeart/2005/8/layout/lProcess2"/>
    <dgm:cxn modelId="{88B00BBA-7353-4FCA-A60E-7E4E49C51557}" type="presParOf" srcId="{4B0CCFD7-B9F3-42D6-970B-96A8C4341368}" destId="{DA323229-E09F-4986-A1E4-4A5D114D3035}" srcOrd="6" destOrd="0" presId="urn:microsoft.com/office/officeart/2005/8/layout/lProcess2"/>
    <dgm:cxn modelId="{1AB600EE-92AF-4DF6-963B-3200304ACEFF}" type="presParOf" srcId="{3550F340-02BD-4F93-BC6A-71AFA78B2C97}" destId="{28B6D559-7E8A-4FD3-9721-E24F2B35B9B6}" srcOrd="3" destOrd="0" presId="urn:microsoft.com/office/officeart/2005/8/layout/lProcess2"/>
    <dgm:cxn modelId="{4088BD0D-F274-4CB7-9A82-3FDCB2358546}" type="presParOf" srcId="{3550F340-02BD-4F93-BC6A-71AFA78B2C97}" destId="{268115D6-4A5F-4C12-93F8-AD117432F0E6}" srcOrd="4" destOrd="0" presId="urn:microsoft.com/office/officeart/2005/8/layout/lProcess2"/>
    <dgm:cxn modelId="{CE0B3EB7-5545-4C1B-A948-815AFF42AF01}" type="presParOf" srcId="{268115D6-4A5F-4C12-93F8-AD117432F0E6}" destId="{8DB88213-EA20-49CB-AB6E-2324AD8104BC}" srcOrd="0" destOrd="0" presId="urn:microsoft.com/office/officeart/2005/8/layout/lProcess2"/>
    <dgm:cxn modelId="{9D1261CB-640A-41CB-8B48-6A1DAB44F9E1}" type="presParOf" srcId="{268115D6-4A5F-4C12-93F8-AD117432F0E6}" destId="{60AD8C53-6EFD-45D9-BD50-7AD472F043FF}" srcOrd="1" destOrd="0" presId="urn:microsoft.com/office/officeart/2005/8/layout/lProcess2"/>
    <dgm:cxn modelId="{AB9EB80C-F20D-4F3F-A423-125CADC18292}" type="presParOf" srcId="{268115D6-4A5F-4C12-93F8-AD117432F0E6}" destId="{33B5E92E-F794-4E4D-8B0E-61F3124612F7}" srcOrd="2" destOrd="0" presId="urn:microsoft.com/office/officeart/2005/8/layout/lProcess2"/>
    <dgm:cxn modelId="{FC16BF65-9545-481F-9CD0-986E61D29ECE}" type="presParOf" srcId="{33B5E92E-F794-4E4D-8B0E-61F3124612F7}" destId="{B94F6CBE-05DB-418A-A55B-2CC00534CE61}" srcOrd="0" destOrd="0" presId="urn:microsoft.com/office/officeart/2005/8/layout/lProcess2"/>
    <dgm:cxn modelId="{31F90098-440E-4670-9778-2B9570F704BE}" type="presParOf" srcId="{B94F6CBE-05DB-418A-A55B-2CC00534CE61}" destId="{69DB7E80-8FA6-45DD-8D9B-4EE1F78F4746}" srcOrd="0" destOrd="0" presId="urn:microsoft.com/office/officeart/2005/8/layout/lProcess2"/>
    <dgm:cxn modelId="{D2F48552-D9CF-4757-B782-4869E3ED76EC}" type="presParOf" srcId="{B94F6CBE-05DB-418A-A55B-2CC00534CE61}" destId="{6B24478B-D99C-409A-AAF3-34B18F772F75}" srcOrd="1" destOrd="0" presId="urn:microsoft.com/office/officeart/2005/8/layout/lProcess2"/>
    <dgm:cxn modelId="{000A93BC-9F5C-4729-A85C-AD0891A3DE4D}" type="presParOf" srcId="{B94F6CBE-05DB-418A-A55B-2CC00534CE61}" destId="{9C38E970-8337-4DB9-AE7E-C147B77A1DA7}" srcOrd="2" destOrd="0" presId="urn:microsoft.com/office/officeart/2005/8/layout/lProcess2"/>
    <dgm:cxn modelId="{C73C68A7-624C-444D-AC2B-E063EA2E961B}" type="presParOf" srcId="{B94F6CBE-05DB-418A-A55B-2CC00534CE61}" destId="{D9BC6232-FF22-4E51-B4F5-DA7C22991811}" srcOrd="3" destOrd="0" presId="urn:microsoft.com/office/officeart/2005/8/layout/lProcess2"/>
    <dgm:cxn modelId="{3DB8DD22-20CE-4C03-BD2E-F3B110B945B6}" type="presParOf" srcId="{B94F6CBE-05DB-418A-A55B-2CC00534CE61}" destId="{81AB55E1-954F-4D5A-ACCA-A0AD26610018}" srcOrd="4" destOrd="0" presId="urn:microsoft.com/office/officeart/2005/8/layout/lProcess2"/>
    <dgm:cxn modelId="{9ED9AA42-4AC2-47F3-9CFB-68D968A2584B}" type="presParOf" srcId="{B94F6CBE-05DB-418A-A55B-2CC00534CE61}" destId="{FC56C16B-BC2C-4073-9C27-3FC1B1601962}" srcOrd="5" destOrd="0" presId="urn:microsoft.com/office/officeart/2005/8/layout/lProcess2"/>
    <dgm:cxn modelId="{FBA22F70-A7C7-4913-A64A-26A4D90E7E22}" type="presParOf" srcId="{B94F6CBE-05DB-418A-A55B-2CC00534CE61}" destId="{F2A97835-811B-419C-B6BB-FD2E9D0B3D9F}" srcOrd="6" destOrd="0" presId="urn:microsoft.com/office/officeart/2005/8/layout/lProcess2"/>
    <dgm:cxn modelId="{8E6B7C9F-14E2-45F6-B7A4-E9803FCCEECF}" type="presParOf" srcId="{B94F6CBE-05DB-418A-A55B-2CC00534CE61}" destId="{4115AB2D-618D-412A-B0E6-2046E9C354FC}" srcOrd="7" destOrd="0" presId="urn:microsoft.com/office/officeart/2005/8/layout/lProcess2"/>
    <dgm:cxn modelId="{B6C82A77-59F7-4DC0-A89F-D7EAEB1CFB4B}" type="presParOf" srcId="{B94F6CBE-05DB-418A-A55B-2CC00534CE61}" destId="{ED59DE42-CF46-4159-A355-A167C124C918}" srcOrd="8" destOrd="0" presId="urn:microsoft.com/office/officeart/2005/8/layout/lProcess2"/>
    <dgm:cxn modelId="{A410585F-BCD6-44EA-96A5-EC0199017AA1}" type="presParOf" srcId="{3550F340-02BD-4F93-BC6A-71AFA78B2C97}" destId="{5DA17BB0-1D0D-49B9-8263-49BB51C58525}" srcOrd="5" destOrd="0" presId="urn:microsoft.com/office/officeart/2005/8/layout/lProcess2"/>
    <dgm:cxn modelId="{9CBCD88F-2918-4D33-B4A7-C2AC2A14823F}" type="presParOf" srcId="{3550F340-02BD-4F93-BC6A-71AFA78B2C97}" destId="{F546B617-963D-4B33-B702-7CED8E374B71}" srcOrd="6" destOrd="0" presId="urn:microsoft.com/office/officeart/2005/8/layout/lProcess2"/>
    <dgm:cxn modelId="{6D645C80-D609-48DC-AD01-790892A88147}" type="presParOf" srcId="{F546B617-963D-4B33-B702-7CED8E374B71}" destId="{DCBA66ED-91E4-4DB1-954E-D4493DA2D58E}" srcOrd="0" destOrd="0" presId="urn:microsoft.com/office/officeart/2005/8/layout/lProcess2"/>
    <dgm:cxn modelId="{F886C7C9-23AC-45F3-860F-9CF1944BCB37}" type="presParOf" srcId="{F546B617-963D-4B33-B702-7CED8E374B71}" destId="{DE311BFA-767B-4CE3-9C5F-C996A99B4250}" srcOrd="1" destOrd="0" presId="urn:microsoft.com/office/officeart/2005/8/layout/lProcess2"/>
    <dgm:cxn modelId="{4DC6F15B-5A2D-4AF6-953B-2BFD869A1D6C}" type="presParOf" srcId="{F546B617-963D-4B33-B702-7CED8E374B71}" destId="{BF32489A-D87C-46DC-831C-28F761371B7F}" srcOrd="2" destOrd="0" presId="urn:microsoft.com/office/officeart/2005/8/layout/lProcess2"/>
    <dgm:cxn modelId="{31FA42A3-8C30-4D47-8134-F9355F3F38D8}" type="presParOf" srcId="{BF32489A-D87C-46DC-831C-28F761371B7F}" destId="{FA802EAA-9353-4D8C-9EA2-BBB53B9CE6B4}" srcOrd="0" destOrd="0" presId="urn:microsoft.com/office/officeart/2005/8/layout/lProcess2"/>
    <dgm:cxn modelId="{FA15E3FF-C2A7-4BFF-8CAF-F85D7DE3D94D}" type="presParOf" srcId="{FA802EAA-9353-4D8C-9EA2-BBB53B9CE6B4}" destId="{8D0109D4-FCBF-4425-8572-A5337337F25E}" srcOrd="0" destOrd="0" presId="urn:microsoft.com/office/officeart/2005/8/layout/lProcess2"/>
    <dgm:cxn modelId="{453FB219-B651-48D1-BE19-18CCCBD0CA30}" type="presParOf" srcId="{FA802EAA-9353-4D8C-9EA2-BBB53B9CE6B4}" destId="{80F68FD3-7A84-4037-AA76-E70D7C455C2C}" srcOrd="1" destOrd="0" presId="urn:microsoft.com/office/officeart/2005/8/layout/lProcess2"/>
    <dgm:cxn modelId="{BBB90A60-967C-4FA5-8117-8F050712FA3A}" type="presParOf" srcId="{FA802EAA-9353-4D8C-9EA2-BBB53B9CE6B4}" destId="{BEF3E801-F59C-4163-979F-2BF098821DB9}" srcOrd="2" destOrd="0" presId="urn:microsoft.com/office/officeart/2005/8/layout/lProcess2"/>
    <dgm:cxn modelId="{6BD9369A-19EE-4E63-BA54-3A6BF4A11A93}" type="presParOf" srcId="{FA802EAA-9353-4D8C-9EA2-BBB53B9CE6B4}" destId="{2774483C-6CD6-4C9F-BC5D-FFF8BC6248B3}" srcOrd="3" destOrd="0" presId="urn:microsoft.com/office/officeart/2005/8/layout/lProcess2"/>
    <dgm:cxn modelId="{61F296F3-66EB-44C3-B0B9-D01AB3F9DC25}" type="presParOf" srcId="{FA802EAA-9353-4D8C-9EA2-BBB53B9CE6B4}" destId="{5B73AC46-1F36-489F-A4B6-5A7A04E81C76}" srcOrd="4" destOrd="0" presId="urn:microsoft.com/office/officeart/2005/8/layout/lProcess2"/>
    <dgm:cxn modelId="{2AFD32DB-7DDD-4746-AB7D-F097759489C9}" type="presParOf" srcId="{FA802EAA-9353-4D8C-9EA2-BBB53B9CE6B4}" destId="{B1ED2D1D-21B4-4AFB-AD10-E84019F06A54}" srcOrd="5" destOrd="0" presId="urn:microsoft.com/office/officeart/2005/8/layout/lProcess2"/>
    <dgm:cxn modelId="{DADAC7A1-1633-4C54-8058-2D454DD096B7}" type="presParOf" srcId="{FA802EAA-9353-4D8C-9EA2-BBB53B9CE6B4}" destId="{33054453-EAE4-49A5-89C9-D34256FAA2DC}" srcOrd="6" destOrd="0" presId="urn:microsoft.com/office/officeart/2005/8/layout/lProcess2"/>
    <dgm:cxn modelId="{92A142BB-6EE8-409B-8B9E-5BB4DDA9F913}" type="presParOf" srcId="{FA802EAA-9353-4D8C-9EA2-BBB53B9CE6B4}" destId="{7989CC69-24B0-44B9-85A9-033BD264AAF1}" srcOrd="7" destOrd="0" presId="urn:microsoft.com/office/officeart/2005/8/layout/lProcess2"/>
    <dgm:cxn modelId="{75CBA4B9-5121-4FED-B87D-1C5F52C72F87}" type="presParOf" srcId="{FA802EAA-9353-4D8C-9EA2-BBB53B9CE6B4}" destId="{8EBE6955-61F5-4A7D-AD8E-3C9F0D72E30B}" srcOrd="8" destOrd="0" presId="urn:microsoft.com/office/officeart/2005/8/layout/lProcess2"/>
    <dgm:cxn modelId="{928BA244-8DE0-44E0-AC6A-B3529801FBBF}" type="presParOf" srcId="{3550F340-02BD-4F93-BC6A-71AFA78B2C97}" destId="{D4C78203-98FF-48AB-9543-7C57782DB982}" srcOrd="7" destOrd="0" presId="urn:microsoft.com/office/officeart/2005/8/layout/lProcess2"/>
    <dgm:cxn modelId="{B68E0521-3D9E-4AEF-AD59-8064D490A58B}" type="presParOf" srcId="{3550F340-02BD-4F93-BC6A-71AFA78B2C97}" destId="{F46DC23C-ACB6-4649-9F89-6550EBC68FE3}" srcOrd="8" destOrd="0" presId="urn:microsoft.com/office/officeart/2005/8/layout/lProcess2"/>
    <dgm:cxn modelId="{4FFACD94-953B-450C-960B-EA1FA3B0B3A1}" type="presParOf" srcId="{F46DC23C-ACB6-4649-9F89-6550EBC68FE3}" destId="{129EAA9D-5BCB-43D4-90EF-5E47FBACADE6}" srcOrd="0" destOrd="0" presId="urn:microsoft.com/office/officeart/2005/8/layout/lProcess2"/>
    <dgm:cxn modelId="{875DEE0E-4A09-4860-BB02-6B3C065730DD}" type="presParOf" srcId="{F46DC23C-ACB6-4649-9F89-6550EBC68FE3}" destId="{BE2D1AC7-FC57-4A94-8DB9-F42C257F76F6}" srcOrd="1" destOrd="0" presId="urn:microsoft.com/office/officeart/2005/8/layout/lProcess2"/>
    <dgm:cxn modelId="{49E1F730-A422-491D-914A-74B2F2D46550}" type="presParOf" srcId="{F46DC23C-ACB6-4649-9F89-6550EBC68FE3}" destId="{DEC893AD-6EC5-47CF-AD35-D18B017776EA}" srcOrd="2" destOrd="0" presId="urn:microsoft.com/office/officeart/2005/8/layout/lProcess2"/>
    <dgm:cxn modelId="{68B76894-9044-4400-906E-18A7E2B49C0B}" type="presParOf" srcId="{DEC893AD-6EC5-47CF-AD35-D18B017776EA}" destId="{4CA0A186-526F-4DF9-9A92-C7ECB26BF7A6}" srcOrd="0" destOrd="0" presId="urn:microsoft.com/office/officeart/2005/8/layout/lProcess2"/>
    <dgm:cxn modelId="{B1ACC53A-1BCF-480E-B7F6-CE1AD8659C37}" type="presParOf" srcId="{4CA0A186-526F-4DF9-9A92-C7ECB26BF7A6}" destId="{6DFB1B27-011D-4331-A247-738C1248AA12}" srcOrd="0" destOrd="0" presId="urn:microsoft.com/office/officeart/2005/8/layout/lProcess2"/>
    <dgm:cxn modelId="{E2A05E17-2704-4DF8-A4E6-30D8C29C5285}" type="presParOf" srcId="{4CA0A186-526F-4DF9-9A92-C7ECB26BF7A6}" destId="{9C0717E0-FF4D-426F-8CFB-7E73429E4AD2}" srcOrd="1" destOrd="0" presId="urn:microsoft.com/office/officeart/2005/8/layout/lProcess2"/>
    <dgm:cxn modelId="{74DBFF74-BADD-406C-A14A-BE289398ECD3}" type="presParOf" srcId="{4CA0A186-526F-4DF9-9A92-C7ECB26BF7A6}" destId="{06312090-8160-4C7B-9E08-893ACE827A61}" srcOrd="2" destOrd="0" presId="urn:microsoft.com/office/officeart/2005/8/layout/lProcess2"/>
    <dgm:cxn modelId="{A2170AF5-777D-4345-9F56-25C00D16796C}" type="presParOf" srcId="{4CA0A186-526F-4DF9-9A92-C7ECB26BF7A6}" destId="{065A71BD-BBC3-45CF-9BA1-D52AD211167A}" srcOrd="3" destOrd="0" presId="urn:microsoft.com/office/officeart/2005/8/layout/lProcess2"/>
    <dgm:cxn modelId="{8167D02C-5452-402E-88C2-F5C256A7CAD5}" type="presParOf" srcId="{4CA0A186-526F-4DF9-9A92-C7ECB26BF7A6}" destId="{97DAC08B-44EA-4DB6-9DC9-C8F62C2A8867}" srcOrd="4" destOrd="0" presId="urn:microsoft.com/office/officeart/2005/8/layout/lProcess2"/>
    <dgm:cxn modelId="{E4AA3057-48AB-4F89-82B9-18A317D3C8E2}" type="presParOf" srcId="{4CA0A186-526F-4DF9-9A92-C7ECB26BF7A6}" destId="{1ADCCE3F-A147-4B86-88D5-7DADCFEF1C59}" srcOrd="5" destOrd="0" presId="urn:microsoft.com/office/officeart/2005/8/layout/lProcess2"/>
    <dgm:cxn modelId="{ECB64629-67B7-426C-AD84-BFFFB02A184A}" type="presParOf" srcId="{4CA0A186-526F-4DF9-9A92-C7ECB26BF7A6}" destId="{AC8FE4B4-B2F4-4D9B-B44B-F22DED3D611C}" srcOrd="6" destOrd="0" presId="urn:microsoft.com/office/officeart/2005/8/layout/lProcess2"/>
    <dgm:cxn modelId="{D2CC14DF-F64B-43D3-A584-4C12B551EFD3}" type="presParOf" srcId="{4CA0A186-526F-4DF9-9A92-C7ECB26BF7A6}" destId="{8DF83FBD-7558-48E2-A8FD-0749ABB5AF1D}" srcOrd="7" destOrd="0" presId="urn:microsoft.com/office/officeart/2005/8/layout/lProcess2"/>
    <dgm:cxn modelId="{03B07192-1F7F-48C3-B42F-59C31F7E3DD3}" type="presParOf" srcId="{4CA0A186-526F-4DF9-9A92-C7ECB26BF7A6}" destId="{4F23C2E7-D0C5-4986-9BAA-B8C434817DD4}" srcOrd="8" destOrd="0" presId="urn:microsoft.com/office/officeart/2005/8/layout/lProcess2"/>
    <dgm:cxn modelId="{7A26296F-933F-47B4-B4FE-936E21BA0EB7}" type="presParOf" srcId="{3550F340-02BD-4F93-BC6A-71AFA78B2C97}" destId="{FD3EFE8C-2126-49C9-8259-7BD7FC43B8D4}" srcOrd="9" destOrd="0" presId="urn:microsoft.com/office/officeart/2005/8/layout/lProcess2"/>
    <dgm:cxn modelId="{0AFCA1D1-5467-4F58-8265-5B6BD740ED48}" type="presParOf" srcId="{3550F340-02BD-4F93-BC6A-71AFA78B2C97}" destId="{0E096E49-E373-4E75-8F3A-606D4A8B5452}" srcOrd="10" destOrd="0" presId="urn:microsoft.com/office/officeart/2005/8/layout/lProcess2"/>
    <dgm:cxn modelId="{50D3C98E-9D0E-4C40-9C51-6FCB8DA2EE40}" type="presParOf" srcId="{0E096E49-E373-4E75-8F3A-606D4A8B5452}" destId="{C1A5D1F0-5583-493A-BA1C-4871E50B2CAA}" srcOrd="0" destOrd="0" presId="urn:microsoft.com/office/officeart/2005/8/layout/lProcess2"/>
    <dgm:cxn modelId="{4B267550-55A1-460F-8DA9-8E861E8F45BA}" type="presParOf" srcId="{0E096E49-E373-4E75-8F3A-606D4A8B5452}" destId="{6D94781A-7D85-4E6F-988D-103D9556BB25}" srcOrd="1" destOrd="0" presId="urn:microsoft.com/office/officeart/2005/8/layout/lProcess2"/>
    <dgm:cxn modelId="{DAD01E2D-4DCE-4762-8697-0009B13D1B7E}" type="presParOf" srcId="{0E096E49-E373-4E75-8F3A-606D4A8B5452}" destId="{8CFE67D6-B0D3-40AA-B869-D319CA5194B8}" srcOrd="2" destOrd="0" presId="urn:microsoft.com/office/officeart/2005/8/layout/lProcess2"/>
    <dgm:cxn modelId="{425F0D2C-7AA5-44BF-BA88-83E2FF588EA9}" type="presParOf" srcId="{8CFE67D6-B0D3-40AA-B869-D319CA5194B8}" destId="{5B18F6C9-FA4F-486F-B59F-38BE63C17891}" srcOrd="0" destOrd="0" presId="urn:microsoft.com/office/officeart/2005/8/layout/lProcess2"/>
    <dgm:cxn modelId="{7CF0DCAF-D421-4BDE-875F-B8A30621D630}" type="presParOf" srcId="{5B18F6C9-FA4F-486F-B59F-38BE63C17891}" destId="{BD1B2F84-20EE-4E21-A271-75AA996CDAB9}" srcOrd="0" destOrd="0" presId="urn:microsoft.com/office/officeart/2005/8/layout/lProcess2"/>
    <dgm:cxn modelId="{974D1F4F-59E9-4B75-A513-BFF63EA243E9}" type="presParOf" srcId="{5B18F6C9-FA4F-486F-B59F-38BE63C17891}" destId="{8D6E2D60-1704-4094-BA4D-443B9424DEE8}" srcOrd="1" destOrd="0" presId="urn:microsoft.com/office/officeart/2005/8/layout/lProcess2"/>
    <dgm:cxn modelId="{FFA1D9E1-FCDA-41EB-A39D-DE1EA65FC85F}" type="presParOf" srcId="{5B18F6C9-FA4F-486F-B59F-38BE63C17891}" destId="{5C8BB8B0-581E-477E-83FE-35673CEBDD6E}" srcOrd="2" destOrd="0" presId="urn:microsoft.com/office/officeart/2005/8/layout/lProcess2"/>
    <dgm:cxn modelId="{E97C938E-C1D5-43B8-BB7E-B07E9E42F3A3}" type="presParOf" srcId="{5B18F6C9-FA4F-486F-B59F-38BE63C17891}" destId="{DC6F3EB0-A0D1-4BF0-89FC-0BDEEC779043}" srcOrd="3" destOrd="0" presId="urn:microsoft.com/office/officeart/2005/8/layout/lProcess2"/>
    <dgm:cxn modelId="{291EC586-C5A6-4D91-B273-73235DB1FF02}" type="presParOf" srcId="{5B18F6C9-FA4F-486F-B59F-38BE63C17891}" destId="{C770F827-6EA6-4716-9D23-8AB3A4522801}" srcOrd="4" destOrd="0" presId="urn:microsoft.com/office/officeart/2005/8/layout/lProcess2"/>
    <dgm:cxn modelId="{D86BC5B4-C6AF-443D-8FFE-743A130A577C}" type="presParOf" srcId="{5B18F6C9-FA4F-486F-B59F-38BE63C17891}" destId="{849F20E9-F370-409D-90BC-6E562C94BA5A}" srcOrd="5" destOrd="0" presId="urn:microsoft.com/office/officeart/2005/8/layout/lProcess2"/>
    <dgm:cxn modelId="{EF9DC0EF-EFD8-469D-AECA-6931C29A3950}" type="presParOf" srcId="{5B18F6C9-FA4F-486F-B59F-38BE63C17891}" destId="{86E65E72-18AD-48AB-A7E3-2343F917E5ED}" srcOrd="6" destOrd="0" presId="urn:microsoft.com/office/officeart/2005/8/layout/lProcess2"/>
    <dgm:cxn modelId="{A5034812-0854-46D8-A6EB-3485F44F0913}" type="presParOf" srcId="{5B18F6C9-FA4F-486F-B59F-38BE63C17891}" destId="{6ED5232B-0C14-4FD5-9B2E-372E8640F354}" srcOrd="7" destOrd="0" presId="urn:microsoft.com/office/officeart/2005/8/layout/lProcess2"/>
    <dgm:cxn modelId="{2193722B-C119-43E3-B23E-7791D4C242DC}" type="presParOf" srcId="{5B18F6C9-FA4F-486F-B59F-38BE63C17891}" destId="{D287DDF0-0DB0-4220-A9C8-82F40C23DA47}" srcOrd="8" destOrd="0" presId="urn:microsoft.com/office/officeart/2005/8/layout/lProcess2"/>
    <dgm:cxn modelId="{A0257C41-6141-4279-99F0-16A4D8C072C0}" type="presParOf" srcId="{5B18F6C9-FA4F-486F-B59F-38BE63C17891}" destId="{A7BD96ED-2145-4F1D-81B2-F62F0492E50F}" srcOrd="9" destOrd="0" presId="urn:microsoft.com/office/officeart/2005/8/layout/lProcess2"/>
    <dgm:cxn modelId="{2DD214BB-637B-464B-A81A-FF406ABA5A6C}" type="presParOf" srcId="{5B18F6C9-FA4F-486F-B59F-38BE63C17891}" destId="{19A6C9EE-C591-446D-8A02-F81FDE68B9A7}" srcOrd="10" destOrd="0" presId="urn:microsoft.com/office/officeart/2005/8/layout/lProcess2"/>
    <dgm:cxn modelId="{F8168003-01DA-4709-9165-EB535C393855}" type="presParOf" srcId="{3550F340-02BD-4F93-BC6A-71AFA78B2C97}" destId="{913BB6DA-710D-4A64-97C8-BBD75FCEC1DD}" srcOrd="11" destOrd="0" presId="urn:microsoft.com/office/officeart/2005/8/layout/lProcess2"/>
    <dgm:cxn modelId="{1B1876DB-15C9-4D2B-8465-CC5B80A6B35B}" type="presParOf" srcId="{3550F340-02BD-4F93-BC6A-71AFA78B2C97}" destId="{D4FC2863-D872-42DC-ABD1-47CF2B42ED2E}" srcOrd="12" destOrd="0" presId="urn:microsoft.com/office/officeart/2005/8/layout/lProcess2"/>
    <dgm:cxn modelId="{AED185B4-5111-4B6C-927A-EE9DE7D66AF8}" type="presParOf" srcId="{D4FC2863-D872-42DC-ABD1-47CF2B42ED2E}" destId="{66EF66E7-E0A1-4485-BF9B-97B9BDD51BFA}" srcOrd="0" destOrd="0" presId="urn:microsoft.com/office/officeart/2005/8/layout/lProcess2"/>
    <dgm:cxn modelId="{FA735507-5DDE-496C-8CFC-58EB22441E56}" type="presParOf" srcId="{D4FC2863-D872-42DC-ABD1-47CF2B42ED2E}" destId="{15610A70-0528-4E5A-BD63-0F142D79C6C9}" srcOrd="1" destOrd="0" presId="urn:microsoft.com/office/officeart/2005/8/layout/lProcess2"/>
    <dgm:cxn modelId="{7564ACE7-29CE-4089-84D3-CBA47B3C0FA6}" type="presParOf" srcId="{D4FC2863-D872-42DC-ABD1-47CF2B42ED2E}" destId="{75320F49-2670-40D0-ABEC-1965D90DE906}" srcOrd="2" destOrd="0" presId="urn:microsoft.com/office/officeart/2005/8/layout/lProcess2"/>
    <dgm:cxn modelId="{4B52ACE4-4C43-40D7-A52E-566A8F994BFE}" type="presParOf" srcId="{75320F49-2670-40D0-ABEC-1965D90DE906}" destId="{B160C25B-4EFB-425F-A94D-FF5FA1FDF567}" srcOrd="0" destOrd="0" presId="urn:microsoft.com/office/officeart/2005/8/layout/lProcess2"/>
    <dgm:cxn modelId="{2E5BFB94-FAEA-45AA-A7D0-7D2F37639B73}" type="presParOf" srcId="{B160C25B-4EFB-425F-A94D-FF5FA1FDF567}" destId="{FE6E26DE-A555-4011-B111-D43C211E2166}" srcOrd="0" destOrd="0" presId="urn:microsoft.com/office/officeart/2005/8/layout/lProcess2"/>
    <dgm:cxn modelId="{2E8BA2DA-B687-4693-B14D-703F657092CE}" type="presParOf" srcId="{B160C25B-4EFB-425F-A94D-FF5FA1FDF567}" destId="{57D6A487-4C85-4EDD-BB8C-7B991F0A7896}" srcOrd="1" destOrd="0" presId="urn:microsoft.com/office/officeart/2005/8/layout/lProcess2"/>
    <dgm:cxn modelId="{28933972-C17D-4C49-9162-546C70F7F1E5}" type="presParOf" srcId="{B160C25B-4EFB-425F-A94D-FF5FA1FDF567}" destId="{8439341A-4D56-42AB-A870-205A336D2E41}" srcOrd="2" destOrd="0" presId="urn:microsoft.com/office/officeart/2005/8/layout/lProcess2"/>
    <dgm:cxn modelId="{349B5A42-15C3-4D69-A8A9-F79E4FE98071}" type="presParOf" srcId="{B160C25B-4EFB-425F-A94D-FF5FA1FDF567}" destId="{151F1D89-6D6D-46BC-B289-FC975E5055EF}" srcOrd="3" destOrd="0" presId="urn:microsoft.com/office/officeart/2005/8/layout/lProcess2"/>
    <dgm:cxn modelId="{C8211C8F-2257-42CE-AB5C-2F0A4E51C33E}" type="presParOf" srcId="{B160C25B-4EFB-425F-A94D-FF5FA1FDF567}" destId="{21DFA5EA-B906-4523-BF9B-78DAF8BEABE5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82E7BA-39BD-454C-8272-DEEA1FF6242E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CE560D2-3F1C-4306-BA05-35F97CB3AE7F}">
      <dgm:prSet phldrT="[Texte]" custT="1"/>
      <dgm:spPr>
        <a:solidFill>
          <a:srgbClr val="C95827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Dimanche</a:t>
          </a:r>
        </a:p>
        <a:p>
          <a:r>
            <a:rPr lang="fr-FR" sz="1050" dirty="0" smtClean="0">
              <a:solidFill>
                <a:schemeClr val="tx1"/>
              </a:solidFill>
            </a:rPr>
            <a:t>17/5</a:t>
          </a:r>
          <a:endParaRPr lang="fr-FR" sz="1050" dirty="0">
            <a:solidFill>
              <a:schemeClr val="tx1"/>
            </a:solidFill>
          </a:endParaRPr>
        </a:p>
      </dgm:t>
    </dgm:pt>
    <dgm:pt modelId="{64F5E210-F464-4C43-92FF-EDB84FEE7EB9}" type="parTrans" cxnId="{A5CF9534-1CB6-42AA-A02A-4CC0CCEFF8A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56933A03-4B2D-48A6-8D69-8EF262104B28}" type="sibTrans" cxnId="{A5CF9534-1CB6-42AA-A02A-4CC0CCEFF8A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9881289-02FB-429D-9950-5F8CE3027FDF}">
      <dgm:prSet phldrT="[Texte]" custT="1"/>
      <dgm:spPr>
        <a:solidFill>
          <a:srgbClr val="60A4B4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Lundi</a:t>
          </a:r>
        </a:p>
        <a:p>
          <a:r>
            <a:rPr lang="fr-FR" sz="1050" dirty="0" smtClean="0">
              <a:solidFill>
                <a:schemeClr val="tx1"/>
              </a:solidFill>
            </a:rPr>
            <a:t>18/5</a:t>
          </a:r>
          <a:endParaRPr lang="fr-FR" sz="1050" dirty="0">
            <a:solidFill>
              <a:schemeClr val="tx1"/>
            </a:solidFill>
          </a:endParaRPr>
        </a:p>
      </dgm:t>
    </dgm:pt>
    <dgm:pt modelId="{800DDBE7-2B42-42FC-9CE0-5D24CD6F8A3D}" type="parTrans" cxnId="{ABD2747E-FB64-48BD-9AB1-5A9EB160970D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FA104BE-44F8-464C-9494-3CB1287E526C}" type="sibTrans" cxnId="{ABD2747E-FB64-48BD-9AB1-5A9EB160970D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6FCD3FF8-E348-49C7-B007-868E3B410D1C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Posters étudiants</a:t>
          </a:r>
          <a:endParaRPr lang="fr-FR" sz="1050" dirty="0">
            <a:solidFill>
              <a:schemeClr val="tx1"/>
            </a:solidFill>
          </a:endParaRPr>
        </a:p>
      </dgm:t>
    </dgm:pt>
    <dgm:pt modelId="{4EC15FED-8164-4BEA-9AB2-A6EAA33479A9}" type="parTrans" cxnId="{3A602C54-32AD-44C9-BC8A-A59A827F628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53406C6A-A5CC-4980-98D0-38B25C35E67A}" type="sibTrans" cxnId="{3A602C54-32AD-44C9-BC8A-A59A827F628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266F583-A701-4032-84EC-B3CE9E846141}">
      <dgm:prSet phldrT="[Texte]" custT="1"/>
      <dgm:spPr>
        <a:solidFill>
          <a:srgbClr val="261F4D"/>
        </a:solidFill>
      </dgm:spPr>
      <dgm:t>
        <a:bodyPr/>
        <a:lstStyle/>
        <a:p>
          <a:r>
            <a:rPr lang="fr-FR" sz="1050" dirty="0" smtClean="0">
              <a:solidFill>
                <a:schemeClr val="bg1"/>
              </a:solidFill>
            </a:rPr>
            <a:t>Mardi</a:t>
          </a:r>
        </a:p>
        <a:p>
          <a:r>
            <a:rPr lang="fr-FR" sz="1050" dirty="0" smtClean="0">
              <a:solidFill>
                <a:schemeClr val="bg1"/>
              </a:solidFill>
            </a:rPr>
            <a:t>19/5</a:t>
          </a:r>
        </a:p>
      </dgm:t>
    </dgm:pt>
    <dgm:pt modelId="{02357D7A-7D69-46F8-A501-C7ED6A9D9788}" type="parTrans" cxnId="{65957E94-D017-4DA4-9A26-07F4BCD7CDC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E9684B63-F07B-4709-95CF-39700C36AC3D}" type="sibTrans" cxnId="{65957E94-D017-4DA4-9A26-07F4BCD7CDC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5E2914B4-DE75-4C67-9EF2-7567D205EF22}">
      <dgm:prSet phldrT="[Texte]" custT="1"/>
      <dgm:spPr>
        <a:solidFill>
          <a:srgbClr val="CACDDE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Mercredi</a:t>
          </a:r>
        </a:p>
        <a:p>
          <a:r>
            <a:rPr lang="fr-FR" sz="1050" dirty="0" smtClean="0">
              <a:solidFill>
                <a:schemeClr val="tx1"/>
              </a:solidFill>
            </a:rPr>
            <a:t>20/5</a:t>
          </a:r>
          <a:endParaRPr lang="fr-FR" sz="1050" dirty="0">
            <a:solidFill>
              <a:schemeClr val="tx1"/>
            </a:solidFill>
          </a:endParaRPr>
        </a:p>
      </dgm:t>
    </dgm:pt>
    <dgm:pt modelId="{C90028A8-7BEF-41DA-B1EE-F5A1A5D36097}" type="parTrans" cxnId="{A269FCF2-0A45-41B3-A8FA-AFE778B6B9FF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C6269E18-6FE3-42DB-BB58-E78F8200CB63}" type="sibTrans" cxnId="{A269FCF2-0A45-41B3-A8FA-AFE778B6B9FF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7B10FD5B-F51B-4B10-9474-49498B324E2F}">
      <dgm:prSet phldrT="[Texte]" custT="1"/>
      <dgm:spPr>
        <a:solidFill>
          <a:srgbClr val="C95827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Jeudi</a:t>
          </a:r>
        </a:p>
        <a:p>
          <a:r>
            <a:rPr lang="fr-FR" sz="1050" dirty="0" smtClean="0">
              <a:solidFill>
                <a:schemeClr val="tx1"/>
              </a:solidFill>
            </a:rPr>
            <a:t>21/5</a:t>
          </a:r>
          <a:endParaRPr lang="fr-FR" sz="1050" dirty="0">
            <a:solidFill>
              <a:schemeClr val="tx1"/>
            </a:solidFill>
          </a:endParaRPr>
        </a:p>
      </dgm:t>
    </dgm:pt>
    <dgm:pt modelId="{70981BE7-E903-44A3-811A-33337CBD8DEB}" type="parTrans" cxnId="{53B7C1BB-B988-4C04-A52C-BB9BE4F8881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A31E73F-026F-4CB4-8E45-38AD223CF3F5}" type="sibTrans" cxnId="{53B7C1BB-B988-4C04-A52C-BB9BE4F8881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D35647A-8C23-4799-A38A-B169C79D2DFA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Vérification pour le Cocktail</a:t>
          </a:r>
          <a:endParaRPr lang="fr-FR" sz="1050" dirty="0">
            <a:solidFill>
              <a:schemeClr val="tx1"/>
            </a:solidFill>
          </a:endParaRPr>
        </a:p>
      </dgm:t>
    </dgm:pt>
    <dgm:pt modelId="{15A08950-6A67-427C-ACB3-CB8A7E201D93}" type="parTrans" cxnId="{8B3F7D3F-80E0-4B11-BAD7-7AE30CC0D639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053F55A8-5962-4F24-9959-F49B7BFA0CC4}" type="sibTrans" cxnId="{8B3F7D3F-80E0-4B11-BAD7-7AE30CC0D639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5D82032-8892-43E7-B9A0-F9FB116F618E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les poster pour la session de journée</a:t>
          </a:r>
          <a:endParaRPr lang="fr-FR" sz="1050" dirty="0">
            <a:solidFill>
              <a:schemeClr val="tx1"/>
            </a:solidFill>
          </a:endParaRPr>
        </a:p>
      </dgm:t>
    </dgm:pt>
    <dgm:pt modelId="{4DE9AFC3-06D2-4C33-82F7-678014F50401}" type="parTrans" cxnId="{B707DA34-28AB-497B-8325-126E394CD09F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ED15C45A-DEB1-4109-8D30-A20CED179050}" type="sibTrans" cxnId="{B707DA34-28AB-497B-8325-126E394CD09F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C4D62CB-816F-4D4A-910F-94FCCF74A1F6}">
      <dgm:prSet phldrT="[Texte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rgbClr val="C95827">
            <a:alpha val="20000"/>
          </a:srgbClr>
        </a:solidFill>
        <a:ln>
          <a:noFill/>
        </a:ln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Banquet: (préparations, vérifications, aide ?)</a:t>
          </a:r>
          <a:endParaRPr lang="fr-FR" sz="1050" dirty="0">
            <a:solidFill>
              <a:schemeClr val="tx1"/>
            </a:solidFill>
          </a:endParaRPr>
        </a:p>
      </dgm:t>
    </dgm:pt>
    <dgm:pt modelId="{9A8BC7E8-F827-4205-BC00-CC5164A1F780}" type="parTrans" cxnId="{ECC096B5-F1FF-407E-9182-0239CFBE727D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C0D1451E-2E32-4EF5-BCA5-B9AADCA98ADA}" type="sibTrans" cxnId="{ECC096B5-F1FF-407E-9182-0239CFBE727D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FD2D02E1-4D28-4D91-8881-62BD9917F919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Vérifications </a:t>
          </a:r>
          <a:r>
            <a:rPr lang="fr-FR" sz="1050" dirty="0" err="1" smtClean="0">
              <a:solidFill>
                <a:schemeClr val="tx1"/>
              </a:solidFill>
            </a:rPr>
            <a:t>Chair’s</a:t>
          </a:r>
          <a:r>
            <a:rPr lang="fr-FR" sz="1050" dirty="0" smtClean="0">
              <a:solidFill>
                <a:schemeClr val="tx1"/>
              </a:solidFill>
            </a:rPr>
            <a:t> </a:t>
          </a:r>
          <a:r>
            <a:rPr lang="fr-FR" sz="1050" dirty="0" err="1" smtClean="0">
              <a:solidFill>
                <a:schemeClr val="tx1"/>
              </a:solidFill>
            </a:rPr>
            <a:t>Reception</a:t>
          </a:r>
          <a:endParaRPr lang="fr-FR" sz="1050" dirty="0">
            <a:solidFill>
              <a:schemeClr val="tx1"/>
            </a:solidFill>
          </a:endParaRPr>
        </a:p>
      </dgm:t>
    </dgm:pt>
    <dgm:pt modelId="{B9049999-5E74-485D-94D3-006602EF2534}" type="parTrans" cxnId="{C2EE230B-6D10-49B5-92BA-53664225FF35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7AD5CD2-FFDB-44BF-A7A0-B5DD03778520}" type="sibTrans" cxnId="{C2EE230B-6D10-49B5-92BA-53664225FF35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471F9EF-9725-48DC-892C-4747A137F8B3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Clôture exposition</a:t>
          </a:r>
          <a:endParaRPr lang="fr-FR" sz="1050" dirty="0">
            <a:solidFill>
              <a:schemeClr val="tx1"/>
            </a:solidFill>
          </a:endParaRPr>
        </a:p>
      </dgm:t>
    </dgm:pt>
    <dgm:pt modelId="{B1F3FE85-EA84-4729-ADB3-F74C8BE3A813}" type="parTrans" cxnId="{6F6CAE7A-A512-4AB0-A6C5-8B65E22AD24B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D9E08875-A116-46D5-B14D-F00B4B2A9A7E}" type="sibTrans" cxnId="{6F6CAE7A-A512-4AB0-A6C5-8B65E22AD24B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6DB10A26-797C-4280-875D-855008F504B5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les poster pour la session de journée</a:t>
          </a:r>
          <a:endParaRPr lang="fr-FR" sz="1050" dirty="0">
            <a:solidFill>
              <a:schemeClr val="tx1"/>
            </a:solidFill>
          </a:endParaRPr>
        </a:p>
      </dgm:t>
    </dgm:pt>
    <dgm:pt modelId="{622878AB-9C4D-4235-950F-753CB1834F8C}" type="parTrans" cxnId="{81A3D009-4476-469D-AB3D-6EA10B664944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FBA39C05-5D72-4315-B6D3-D28B3770C68F}" type="sibTrans" cxnId="{81A3D009-4476-469D-AB3D-6EA10B664944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680A845-D008-40FE-9FCB-5DE2242A15C5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la session E/O</a:t>
          </a:r>
          <a:endParaRPr lang="fr-FR" sz="1050" dirty="0">
            <a:solidFill>
              <a:schemeClr val="tx1"/>
            </a:solidFill>
          </a:endParaRPr>
        </a:p>
      </dgm:t>
    </dgm:pt>
    <dgm:pt modelId="{2556E2F1-5F2F-4C8A-ACA1-89E1B4DC403A}" type="parTrans" cxnId="{A99C4E3C-33C1-40D3-9306-DAB2DE0C3718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D622866-BFCF-4347-80A8-9042CC743677}" type="sibTrans" cxnId="{A99C4E3C-33C1-40D3-9306-DAB2DE0C3718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AA8D75F-E941-485F-A6F5-E7E1F73572C9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les poster </a:t>
          </a:r>
          <a:r>
            <a:rPr lang="fr-FR" sz="1050" dirty="0" err="1" smtClean="0">
              <a:solidFill>
                <a:schemeClr val="tx1"/>
              </a:solidFill>
            </a:rPr>
            <a:t>boards</a:t>
          </a:r>
          <a:r>
            <a:rPr lang="fr-FR" sz="1050" dirty="0" smtClean="0">
              <a:solidFill>
                <a:schemeClr val="tx1"/>
              </a:solidFill>
            </a:rPr>
            <a:t> pour la session de journée</a:t>
          </a:r>
          <a:endParaRPr lang="fr-FR" sz="1050" dirty="0">
            <a:solidFill>
              <a:schemeClr val="tx1"/>
            </a:solidFill>
          </a:endParaRPr>
        </a:p>
      </dgm:t>
    </dgm:pt>
    <dgm:pt modelId="{3A736904-B171-4051-892A-88622549B105}" type="parTrans" cxnId="{F75A5BEE-18DC-45C5-8682-59D3731ACA78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5D734CC-4B80-4F43-8D9E-0EF19B9FC0C0}" type="sibTrans" cxnId="{F75A5BEE-18DC-45C5-8682-59D3731ACA78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7C38FB9-5529-4A9A-A307-4C1505522CCD}">
      <dgm:prSet phldrT="[Texte]" custT="1"/>
      <dgm:spPr>
        <a:solidFill>
          <a:srgbClr val="CACDDE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Saturday</a:t>
          </a:r>
          <a:endParaRPr lang="fr-FR" sz="1050" dirty="0">
            <a:solidFill>
              <a:schemeClr val="tx1"/>
            </a:solidFill>
          </a:endParaRPr>
        </a:p>
      </dgm:t>
    </dgm:pt>
    <dgm:pt modelId="{9001AC71-0B33-4D3F-A3A9-6B7288E7526A}" type="parTrans" cxnId="{7BA2F5EB-A30B-465D-8F02-DB1A237A4C10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CB842AC-5DAF-4679-A40C-DF77490A422A}" type="sibTrans" cxnId="{7BA2F5EB-A30B-465D-8F02-DB1A237A4C10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DA7B4E6-E02F-4677-8064-5598D5DC3EB0}">
      <dgm:prSet phldrT="[Texte]" custT="1"/>
      <dgm:spPr>
        <a:solidFill>
          <a:srgbClr val="261F4D"/>
        </a:solidFill>
      </dgm:spPr>
      <dgm:t>
        <a:bodyPr/>
        <a:lstStyle/>
        <a:p>
          <a:r>
            <a:rPr lang="fr-FR" sz="1050" dirty="0" smtClean="0">
              <a:solidFill>
                <a:schemeClr val="bg1"/>
              </a:solidFill>
            </a:rPr>
            <a:t>Vendredi</a:t>
          </a:r>
          <a:endParaRPr lang="fr-FR" sz="1050" dirty="0">
            <a:solidFill>
              <a:schemeClr val="bg1"/>
            </a:solidFill>
          </a:endParaRPr>
        </a:p>
      </dgm:t>
    </dgm:pt>
    <dgm:pt modelId="{8B7B57EE-D290-4204-A661-DBF52AB44299}" type="parTrans" cxnId="{85A1FA64-A393-4BD0-890F-FD659715EFD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1146B8E-A372-4348-BEC5-48A12B4D10F7}" type="sibTrans" cxnId="{85A1FA64-A393-4BD0-890F-FD659715EFD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52BF4D4-B2D7-41B8-8DB4-19606958D402}">
      <dgm:prSet phldrT="[Texte]" custT="1"/>
      <dgm:spPr>
        <a:solidFill>
          <a:srgbClr val="60A4B4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Jeudi</a:t>
          </a:r>
          <a:endParaRPr lang="fr-FR" sz="1050" dirty="0">
            <a:solidFill>
              <a:schemeClr val="tx1"/>
            </a:solidFill>
          </a:endParaRPr>
        </a:p>
      </dgm:t>
    </dgm:pt>
    <dgm:pt modelId="{7BC87821-7522-4A57-982D-69A773614871}" type="parTrans" cxnId="{CE4B0160-B905-4BBF-BC96-7178B952514B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A319049-B447-4780-B82C-29922BAA647A}" type="sibTrans" cxnId="{CE4B0160-B905-4BBF-BC96-7178B952514B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E832EDDF-93AF-407C-AC8B-5124A13F61C3}">
      <dgm:prSet phldrT="[Texte]" custT="1"/>
      <dgm:spPr>
        <a:solidFill>
          <a:srgbClr val="C95827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Mercredi</a:t>
          </a:r>
          <a:endParaRPr lang="fr-FR" sz="1050" dirty="0">
            <a:solidFill>
              <a:schemeClr val="tx1"/>
            </a:solidFill>
          </a:endParaRPr>
        </a:p>
      </dgm:t>
    </dgm:pt>
    <dgm:pt modelId="{FDF079F3-3FE1-4FE4-BF71-FFA451072AF4}" type="parTrans" cxnId="{62EF320E-82F8-40BE-94B4-6E4E884571D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72AAD57-F6CD-4A4D-A417-AFBFF1F466FF}" type="sibTrans" cxnId="{62EF320E-82F8-40BE-94B4-6E4E884571D2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EB757E7-68A3-4B65-8DFE-1C0BDC1CDBA7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Bag </a:t>
          </a:r>
          <a:r>
            <a:rPr lang="fr-FR" sz="1050" dirty="0" err="1" smtClean="0">
              <a:solidFill>
                <a:schemeClr val="tx1"/>
              </a:solidFill>
            </a:rPr>
            <a:t>prepartions</a:t>
          </a:r>
          <a:endParaRPr lang="fr-FR" sz="1050" dirty="0">
            <a:solidFill>
              <a:schemeClr val="tx1"/>
            </a:solidFill>
          </a:endParaRPr>
        </a:p>
      </dgm:t>
    </dgm:pt>
    <dgm:pt modelId="{8B8B1B37-7E4F-44AE-B5FD-7F738FFADFB0}" type="parTrans" cxnId="{3BD0B1F4-75BF-4326-B420-04DBEC30A634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00BC162-888E-4847-BB74-8CE2481E60B0}" type="sibTrans" cxnId="{3BD0B1F4-75BF-4326-B420-04DBEC30A634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D8FDF552-03C5-4289-A8AC-AF5563D5BE5E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Préparations sacs</a:t>
          </a:r>
          <a:endParaRPr lang="fr-FR" sz="1050" dirty="0">
            <a:solidFill>
              <a:schemeClr val="tx1"/>
            </a:solidFill>
          </a:endParaRPr>
        </a:p>
      </dgm:t>
    </dgm:pt>
    <dgm:pt modelId="{E4247DDA-96FE-4DE0-A3DC-A884B727B73B}" type="parTrans" cxnId="{315D9B02-08BD-4C49-A57B-93780E993598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6D0A72D-66CD-40CA-AEDF-6A1671E7467A}" type="sibTrans" cxnId="{315D9B02-08BD-4C49-A57B-93780E993598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066342A4-7499-4231-A0CD-7148A51DC91E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err="1" smtClean="0">
              <a:solidFill>
                <a:schemeClr val="tx1"/>
              </a:solidFill>
            </a:rPr>
            <a:t>Preparations</a:t>
          </a:r>
          <a:r>
            <a:rPr lang="fr-FR" sz="1050" dirty="0" smtClean="0">
              <a:solidFill>
                <a:schemeClr val="tx1"/>
              </a:solidFill>
            </a:rPr>
            <a:t> for </a:t>
          </a:r>
          <a:r>
            <a:rPr lang="fr-FR" sz="1050" dirty="0" err="1" smtClean="0">
              <a:solidFill>
                <a:schemeClr val="tx1"/>
              </a:solidFill>
            </a:rPr>
            <a:t>students</a:t>
          </a:r>
          <a:r>
            <a:rPr lang="fr-FR" sz="1050" dirty="0" smtClean="0">
              <a:solidFill>
                <a:schemeClr val="tx1"/>
              </a:solidFill>
            </a:rPr>
            <a:t>.</a:t>
          </a:r>
          <a:endParaRPr lang="fr-FR" sz="1050" dirty="0">
            <a:solidFill>
              <a:schemeClr val="tx1"/>
            </a:solidFill>
          </a:endParaRPr>
        </a:p>
      </dgm:t>
    </dgm:pt>
    <dgm:pt modelId="{69F4330A-D90F-4FF0-8058-7E2C500A9761}" type="parTrans" cxnId="{E19D7034-93FB-4007-A338-739F200C87A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4B2887C-AD78-4402-9B9F-DCC065BD1A0F}" type="sibTrans" cxnId="{E19D7034-93FB-4007-A338-739F200C87A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965C0AB8-4077-433B-9AC4-1CE03152A73F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Formations étudiants micros et présentations</a:t>
          </a:r>
          <a:endParaRPr lang="fr-FR" sz="1050" dirty="0">
            <a:solidFill>
              <a:schemeClr val="tx1"/>
            </a:solidFill>
          </a:endParaRPr>
        </a:p>
      </dgm:t>
    </dgm:pt>
    <dgm:pt modelId="{9123F8BF-D77F-4769-8B7B-70E342BAC128}" type="parTrans" cxnId="{3D6415A5-3B1F-4D94-8E49-985C79ED22F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DD696C04-1170-486B-A5E3-DEEFE136A299}" type="sibTrans" cxnId="{3D6415A5-3B1F-4D94-8E49-985C79ED22F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48716045-E8F4-4B4D-ABC5-E14439228D4A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Tester audio et transmissions</a:t>
          </a:r>
          <a:endParaRPr lang="fr-FR" sz="1050" dirty="0">
            <a:solidFill>
              <a:schemeClr val="tx1"/>
            </a:solidFill>
          </a:endParaRPr>
        </a:p>
      </dgm:t>
    </dgm:pt>
    <dgm:pt modelId="{8E1892E3-0060-4D43-8E95-6003E5FB0F09}" type="parTrans" cxnId="{2DE2E877-4829-4AA6-9B2E-3FFAAFBF254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78C1616C-6F2E-4D5D-AAD6-024C15C07B88}" type="sibTrans" cxnId="{2DE2E877-4829-4AA6-9B2E-3FFAAFBF254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F0B7EF8-7BF3-41F6-8FA9-D49DE79A0080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Valider réseaux informatiques</a:t>
          </a:r>
          <a:endParaRPr lang="fr-FR" sz="1050" dirty="0">
            <a:solidFill>
              <a:schemeClr val="tx1"/>
            </a:solidFill>
          </a:endParaRPr>
        </a:p>
      </dgm:t>
    </dgm:pt>
    <dgm:pt modelId="{23A89CEB-796E-4594-8B12-21332D649E52}" type="parTrans" cxnId="{04013090-BC5C-41D9-A0A1-FB63CD900CD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4478C79E-DF6E-4B7E-A39A-00690A2A7CDC}" type="sibTrans" cxnId="{04013090-BC5C-41D9-A0A1-FB63CD900CD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952EA14-BE45-4D68-90E6-7A6F75677693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Installations des poster étudiants</a:t>
          </a:r>
          <a:endParaRPr lang="fr-FR" sz="1050" dirty="0">
            <a:solidFill>
              <a:schemeClr val="tx1"/>
            </a:solidFill>
          </a:endParaRPr>
        </a:p>
      </dgm:t>
    </dgm:pt>
    <dgm:pt modelId="{C0963CAA-7CD9-4E03-943E-8127E7D202C4}" type="parTrans" cxnId="{3C3178BC-26B6-408B-A061-5B0A9DD9D693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CD2C0AE-DE3E-4A70-B9D0-A6B06D410E19}" type="sibTrans" cxnId="{3C3178BC-26B6-408B-A061-5B0A9DD9D693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CAEBF96B-1C64-4D76-A29F-2335553D37D1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Nous former sur les technologiques divers</a:t>
          </a:r>
          <a:endParaRPr lang="fr-FR" sz="1050" dirty="0">
            <a:solidFill>
              <a:schemeClr val="tx1"/>
            </a:solidFill>
          </a:endParaRPr>
        </a:p>
      </dgm:t>
    </dgm:pt>
    <dgm:pt modelId="{53EE25C0-5A00-45A0-8694-31D246884CB3}" type="parTrans" cxnId="{861B08A2-B07A-46D5-9A20-2FACD14820E4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C9C2711-B93E-401D-94E6-217B22438F1E}" type="sibTrans" cxnId="{861B08A2-B07A-46D5-9A20-2FACD14820E4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E0EB32A-3B08-4447-8199-55E055BBF1D8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Déplacer les poster</a:t>
          </a:r>
          <a:endParaRPr lang="fr-FR" sz="1050" dirty="0">
            <a:solidFill>
              <a:schemeClr val="tx1"/>
            </a:solidFill>
          </a:endParaRPr>
        </a:p>
      </dgm:t>
    </dgm:pt>
    <dgm:pt modelId="{B2B26687-66BF-473E-B315-95AFB2434A19}" type="parTrans" cxnId="{D67CDE97-CABA-482C-8380-801AF15963C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C9A9DDC-85B6-4DDD-80F4-6DE3C4F7A84B}" type="sibTrans" cxnId="{D67CDE97-CABA-482C-8380-801AF15963C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627971A-3F19-458F-AFC0-72B0E8CA033F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les panneaux  poster pour la session de la journée</a:t>
          </a:r>
          <a:endParaRPr lang="fr-FR" sz="1050" dirty="0">
            <a:solidFill>
              <a:schemeClr val="tx1"/>
            </a:solidFill>
          </a:endParaRPr>
        </a:p>
      </dgm:t>
    </dgm:pt>
    <dgm:pt modelId="{E43BAFB2-BD40-424A-AE88-8A4B7B803E28}" type="parTrans" cxnId="{3AF4052E-3B8D-4C05-BB9D-8BA698464685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9E8BC4D-A141-4E2F-8F4D-ED7E87E4CBE6}" type="sibTrans" cxnId="{3AF4052E-3B8D-4C05-BB9D-8BA698464685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C11F8D3-0E15-409A-85FC-4726AF83E427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Gestion des salles de réunions parallèles</a:t>
          </a:r>
          <a:endParaRPr lang="fr-FR" sz="1050" dirty="0">
            <a:solidFill>
              <a:schemeClr val="tx1"/>
            </a:solidFill>
          </a:endParaRPr>
        </a:p>
      </dgm:t>
    </dgm:pt>
    <dgm:pt modelId="{AE1303A7-BFAA-41E0-BF05-E13D59FCD9D6}" type="parTrans" cxnId="{3E98CBB7-FB18-4EC7-972D-5B330A692D3B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6F67B12C-C01F-40F0-A07D-113FBACC9BCE}" type="sibTrans" cxnId="{3E98CBB7-FB18-4EC7-972D-5B330A692D3B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FAC3C3B2-8BDF-4563-98AC-347523E0C423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Enregistrements</a:t>
          </a:r>
          <a:endParaRPr lang="fr-FR" sz="1050" dirty="0">
            <a:solidFill>
              <a:schemeClr val="tx1"/>
            </a:solidFill>
          </a:endParaRPr>
        </a:p>
      </dgm:t>
    </dgm:pt>
    <dgm:pt modelId="{4CB433C6-9A05-4D69-A822-D34DBD1E39E6}" type="parTrans" cxnId="{F791091D-0B76-4553-BCBC-E94B8137D52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2BC14E7-675A-4E01-9AC3-3CB4767D991F}" type="sibTrans" cxnId="{F791091D-0B76-4553-BCBC-E94B8137D52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610DCD0-2D16-4074-86B9-E4E982A934E7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Audio et Lumière session E/O</a:t>
          </a:r>
          <a:endParaRPr lang="fr-FR" sz="1050" dirty="0">
            <a:solidFill>
              <a:schemeClr val="tx1"/>
            </a:solidFill>
          </a:endParaRPr>
        </a:p>
      </dgm:t>
    </dgm:pt>
    <dgm:pt modelId="{2EE8D6F2-74A8-4926-9947-F85DE4579E76}" type="parTrans" cxnId="{E13B361C-112C-44B7-A0C4-7B361D2BA4ED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C5B1C15A-70CB-48EB-8B06-F96D09DD65CC}" type="sibTrans" cxnId="{E13B361C-112C-44B7-A0C4-7B361D2BA4ED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AF5F908-E2B4-47ED-B8B6-60F07CC733A9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cocktail E/O</a:t>
          </a:r>
          <a:endParaRPr lang="fr-FR" sz="1050" dirty="0">
            <a:solidFill>
              <a:schemeClr val="tx1"/>
            </a:solidFill>
          </a:endParaRPr>
        </a:p>
      </dgm:t>
    </dgm:pt>
    <dgm:pt modelId="{78D19FF3-57D8-4B63-9A4A-DAA6CD1EC53C}" type="parTrans" cxnId="{EB414FA0-DE04-4D07-BCE7-E8FD2FC24B1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E32555D7-7E97-44FC-A06B-FCF51B807185}" type="sibTrans" cxnId="{EB414FA0-DE04-4D07-BCE7-E8FD2FC24B1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35578C2-B3C6-47B8-A955-E76423074802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Aider/guider pour la session E/O</a:t>
          </a:r>
          <a:endParaRPr lang="fr-FR" sz="1050" dirty="0">
            <a:solidFill>
              <a:schemeClr val="tx1"/>
            </a:solidFill>
          </a:endParaRPr>
        </a:p>
      </dgm:t>
    </dgm:pt>
    <dgm:pt modelId="{1F7B480C-7626-4865-9413-A199228702BC}" type="parTrans" cxnId="{840D5938-92E2-47AE-BDC3-9224F7E40E7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F5F6B521-96F0-44F7-9F6D-F9B925704109}" type="sibTrans" cxnId="{840D5938-92E2-47AE-BDC3-9224F7E40E7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7990F3C-C8F6-45BF-B93C-86DC94EEE6CD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la session Prix (fleurs et autres)</a:t>
          </a:r>
          <a:endParaRPr lang="fr-FR" sz="1050" dirty="0">
            <a:solidFill>
              <a:schemeClr val="tx1"/>
            </a:solidFill>
          </a:endParaRPr>
        </a:p>
      </dgm:t>
    </dgm:pt>
    <dgm:pt modelId="{E2FB9BBF-4415-442B-852E-C8A848FE3A1D}" type="parTrans" cxnId="{AABA8C86-5BB0-42CB-B452-86A81D60FB5F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420796CF-1AF7-4B4F-B848-DC73A2EE2FCE}" type="sibTrans" cxnId="{AABA8C86-5BB0-42CB-B452-86A81D60FB5F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A0A9260-7650-4930-92CE-3BEFF7226E95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Préparer la session « Entertainment »</a:t>
          </a:r>
          <a:endParaRPr lang="fr-FR" sz="1050" dirty="0">
            <a:solidFill>
              <a:schemeClr val="tx1"/>
            </a:solidFill>
          </a:endParaRPr>
        </a:p>
      </dgm:t>
    </dgm:pt>
    <dgm:pt modelId="{AA4CC987-912C-475E-9B0D-2C2804A9A7A8}" type="parTrans" cxnId="{A676684E-25E1-4EE5-A8D2-81BA1BB28D5E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3B8DAE6-79AB-402D-9795-B724825D5998}" type="sibTrans" cxnId="{A676684E-25E1-4EE5-A8D2-81BA1BB28D5E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0400B9F2-D3C0-4E15-B553-FAEF209AF874}">
      <dgm:prSet phldrT="[Texte]" custT="1"/>
      <dgm:spPr>
        <a:solidFill>
          <a:srgbClr val="60A4B4"/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Vendredi</a:t>
          </a:r>
        </a:p>
        <a:p>
          <a:r>
            <a:rPr lang="fr-FR" sz="1050" dirty="0" smtClean="0">
              <a:solidFill>
                <a:schemeClr val="tx1"/>
              </a:solidFill>
            </a:rPr>
            <a:t>22/5</a:t>
          </a:r>
          <a:endParaRPr lang="fr-FR" sz="1050" dirty="0">
            <a:solidFill>
              <a:schemeClr val="tx1"/>
            </a:solidFill>
          </a:endParaRPr>
        </a:p>
      </dgm:t>
    </dgm:pt>
    <dgm:pt modelId="{21CE9328-4C35-4687-89B0-A378A1F172EB}" type="sibTrans" cxnId="{0569B722-D256-4389-815B-0792CCBB6789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E07524F6-339B-450D-A954-789C6FF6D09E}" type="parTrans" cxnId="{0569B722-D256-4389-815B-0792CCBB6789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593D0F70-3B2C-401E-A3C5-9B788C8256CA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Transports équipements GANIL</a:t>
          </a:r>
          <a:endParaRPr lang="fr-FR" sz="1050" dirty="0">
            <a:solidFill>
              <a:schemeClr val="tx1"/>
            </a:solidFill>
          </a:endParaRPr>
        </a:p>
      </dgm:t>
    </dgm:pt>
    <dgm:pt modelId="{B43A810A-172F-47FD-BA7E-41467836700C}" type="parTrans" cxnId="{A0A31C87-7B8C-4927-89D2-D4F8CDFFB1B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1C19119B-FBA3-4486-8818-824DD7C4B3C7}" type="sibTrans" cxnId="{A0A31C87-7B8C-4927-89D2-D4F8CDFFB1B6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2CE4D783-2956-420F-8214-E61D54A776E0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Réception au GANIL</a:t>
          </a:r>
          <a:endParaRPr lang="fr-FR" sz="1050" dirty="0">
            <a:solidFill>
              <a:schemeClr val="tx1"/>
            </a:solidFill>
          </a:endParaRPr>
        </a:p>
      </dgm:t>
    </dgm:pt>
    <dgm:pt modelId="{A1CC5CB0-E2AF-4E7C-8F5D-6A4E63BA2EEC}" type="parTrans" cxnId="{274C8226-6649-4DB0-AD5E-0D432FF205E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1F2DAC3-8116-4C82-B7B0-F58A01756B94}" type="sibTrans" cxnId="{274C8226-6649-4DB0-AD5E-0D432FF205E1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8372D862-C4D2-4B2C-A6AA-97EBA4C87F0F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Démontages les ordinateurs partout</a:t>
          </a:r>
          <a:endParaRPr lang="fr-FR" sz="1050" dirty="0">
            <a:solidFill>
              <a:schemeClr val="tx1"/>
            </a:solidFill>
          </a:endParaRPr>
        </a:p>
      </dgm:t>
    </dgm:pt>
    <dgm:pt modelId="{26720FDD-66FE-49D4-B127-8D26A8454BF9}" type="parTrans" cxnId="{090DC65B-E941-4FC8-96A6-1CEE8853CD30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0ED45737-7068-470D-A64A-5FCE30023A3D}" type="sibTrans" cxnId="{090DC65B-E941-4FC8-96A6-1CEE8853CD30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56C720F2-A8D0-4AAB-B31D-EDA884927B5F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Rangement au GANIL</a:t>
          </a:r>
          <a:endParaRPr lang="fr-FR" sz="1050" dirty="0">
            <a:solidFill>
              <a:schemeClr val="tx1"/>
            </a:solidFill>
          </a:endParaRPr>
        </a:p>
      </dgm:t>
    </dgm:pt>
    <dgm:pt modelId="{5A762E33-6C42-4C6B-8A8B-E1118CA53C56}" type="parTrans" cxnId="{989C740B-002D-4A68-BC41-2EBC352A072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380A9FA-AEBE-4B59-AF15-C1D7F3CCB1BC}" type="sibTrans" cxnId="{989C740B-002D-4A68-BC41-2EBC352A072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47341437-A3B0-49C9-B904-07FE4C8B61CC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Visite de GANIL ?(transports, guides,…)</a:t>
          </a:r>
          <a:endParaRPr lang="fr-FR" sz="1050" dirty="0">
            <a:solidFill>
              <a:schemeClr val="tx1"/>
            </a:solidFill>
          </a:endParaRPr>
        </a:p>
      </dgm:t>
    </dgm:pt>
    <dgm:pt modelId="{489F1160-27DF-4E42-B3A7-215081EAD5B0}" type="parTrans" cxnId="{963FAA8A-9044-4093-917B-781C623F146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BFA7CBFB-AD4F-44BE-A42C-8E6517CFA088}" type="sibTrans" cxnId="{963FAA8A-9044-4093-917B-781C623F1467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AC83A05C-FF9F-446D-8315-BA2AEEDC5A5C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Session de clôture présence obligatoire</a:t>
          </a:r>
          <a:endParaRPr lang="fr-FR" sz="1050" dirty="0">
            <a:solidFill>
              <a:schemeClr val="tx1"/>
            </a:solidFill>
          </a:endParaRPr>
        </a:p>
      </dgm:t>
    </dgm:pt>
    <dgm:pt modelId="{31B59887-10C7-4C5F-8B61-4C2AC1B33097}" type="parTrans" cxnId="{CF705BA1-8228-4CED-BE50-DB419284C5D6}">
      <dgm:prSet/>
      <dgm:spPr/>
      <dgm:t>
        <a:bodyPr/>
        <a:lstStyle/>
        <a:p>
          <a:endParaRPr lang="fr-FR" sz="4000"/>
        </a:p>
      </dgm:t>
    </dgm:pt>
    <dgm:pt modelId="{86AAFD3A-09E9-45E5-9E05-6E58F0EC3596}" type="sibTrans" cxnId="{CF705BA1-8228-4CED-BE50-DB419284C5D6}">
      <dgm:prSet/>
      <dgm:spPr/>
      <dgm:t>
        <a:bodyPr/>
        <a:lstStyle/>
        <a:p>
          <a:endParaRPr lang="fr-FR" sz="4000"/>
        </a:p>
      </dgm:t>
    </dgm:pt>
    <dgm:pt modelId="{EE711A69-58A3-4D6D-85B6-DA2F6D08C8C9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Démontages tous les salles</a:t>
          </a:r>
          <a:endParaRPr lang="fr-FR" sz="1050" dirty="0">
            <a:solidFill>
              <a:schemeClr val="tx1"/>
            </a:solidFill>
          </a:endParaRPr>
        </a:p>
      </dgm:t>
    </dgm:pt>
    <dgm:pt modelId="{8C298560-25A3-45D8-B265-441DF1991219}" type="parTrans" cxnId="{1522D82F-D1F8-4CC9-B36D-9AF382454253}">
      <dgm:prSet/>
      <dgm:spPr/>
      <dgm:t>
        <a:bodyPr/>
        <a:lstStyle/>
        <a:p>
          <a:endParaRPr lang="fr-FR" sz="4000"/>
        </a:p>
      </dgm:t>
    </dgm:pt>
    <dgm:pt modelId="{485670C4-F90B-41B6-A423-85B7D31F48C4}" type="sibTrans" cxnId="{1522D82F-D1F8-4CC9-B36D-9AF382454253}">
      <dgm:prSet/>
      <dgm:spPr/>
      <dgm:t>
        <a:bodyPr/>
        <a:lstStyle/>
        <a:p>
          <a:endParaRPr lang="fr-FR" sz="4000"/>
        </a:p>
      </dgm:t>
    </dgm:pt>
    <dgm:pt modelId="{322CFD99-4FFE-4661-989D-B89BD3FB3177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Installation editor room</a:t>
          </a:r>
          <a:endParaRPr lang="fr-FR" sz="1050" dirty="0">
            <a:solidFill>
              <a:schemeClr val="tx1"/>
            </a:solidFill>
          </a:endParaRPr>
        </a:p>
      </dgm:t>
    </dgm:pt>
    <dgm:pt modelId="{EF8CEBD4-B945-4887-802B-DF3F482A5818}" type="parTrans" cxnId="{24E11405-01C2-4A6A-86C6-B4D0BEE03E9B}">
      <dgm:prSet/>
      <dgm:spPr/>
      <dgm:t>
        <a:bodyPr/>
        <a:lstStyle/>
        <a:p>
          <a:endParaRPr lang="fr-FR"/>
        </a:p>
      </dgm:t>
    </dgm:pt>
    <dgm:pt modelId="{F281D3E8-7152-46E5-BF0F-12B7F4565BDD}" type="sibTrans" cxnId="{24E11405-01C2-4A6A-86C6-B4D0BEE03E9B}">
      <dgm:prSet/>
      <dgm:spPr/>
      <dgm:t>
        <a:bodyPr/>
        <a:lstStyle/>
        <a:p>
          <a:endParaRPr lang="fr-FR"/>
        </a:p>
      </dgm:t>
    </dgm:pt>
    <dgm:pt modelId="{D1A4E555-081C-4430-8C45-B5595332CA50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Installations of </a:t>
          </a:r>
          <a:r>
            <a:rPr lang="fr-FR" sz="1050" dirty="0" err="1" smtClean="0">
              <a:solidFill>
                <a:schemeClr val="tx1"/>
              </a:solidFill>
            </a:rPr>
            <a:t>industrial</a:t>
          </a:r>
          <a:r>
            <a:rPr lang="fr-FR" sz="1050" dirty="0" smtClean="0">
              <a:solidFill>
                <a:schemeClr val="tx1"/>
              </a:solidFill>
            </a:rPr>
            <a:t> exhibition. </a:t>
          </a:r>
          <a:endParaRPr lang="fr-FR" sz="1050" dirty="0">
            <a:solidFill>
              <a:schemeClr val="tx1"/>
            </a:solidFill>
          </a:endParaRPr>
        </a:p>
      </dgm:t>
    </dgm:pt>
    <dgm:pt modelId="{EF654EC0-6ACC-4D1E-AB89-1AE04BF9A09F}" type="parTrans" cxnId="{4DDDD59A-C7D0-4D53-94B8-C9C0C37E4436}">
      <dgm:prSet/>
      <dgm:spPr/>
      <dgm:t>
        <a:bodyPr/>
        <a:lstStyle/>
        <a:p>
          <a:endParaRPr lang="fr-FR"/>
        </a:p>
      </dgm:t>
    </dgm:pt>
    <dgm:pt modelId="{8A2F938D-6EEB-45AA-9097-AC323FB36B6B}" type="sibTrans" cxnId="{4DDDD59A-C7D0-4D53-94B8-C9C0C37E4436}">
      <dgm:prSet/>
      <dgm:spPr/>
      <dgm:t>
        <a:bodyPr/>
        <a:lstStyle/>
        <a:p>
          <a:endParaRPr lang="fr-FR"/>
        </a:p>
      </dgm:t>
    </dgm:pt>
    <dgm:pt modelId="{9802859C-242F-4EFC-9F2E-050C5EF10E9B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Start of </a:t>
          </a:r>
          <a:r>
            <a:rPr lang="fr-FR" sz="1050" dirty="0" err="1" smtClean="0">
              <a:solidFill>
                <a:schemeClr val="tx1"/>
              </a:solidFill>
            </a:rPr>
            <a:t>éditing</a:t>
          </a:r>
          <a:endParaRPr lang="fr-FR" sz="1050" dirty="0">
            <a:solidFill>
              <a:schemeClr val="tx1"/>
            </a:solidFill>
          </a:endParaRPr>
        </a:p>
      </dgm:t>
    </dgm:pt>
    <dgm:pt modelId="{83EE06EA-2232-430D-BAE6-55FDA3CC28A9}" type="parTrans" cxnId="{14D88983-E5C0-49DA-BAC3-BDBFD4DDCA99}">
      <dgm:prSet/>
      <dgm:spPr/>
      <dgm:t>
        <a:bodyPr/>
        <a:lstStyle/>
        <a:p>
          <a:endParaRPr lang="fr-FR"/>
        </a:p>
      </dgm:t>
    </dgm:pt>
    <dgm:pt modelId="{84F60F26-667D-4069-8A57-F2E7B15359B9}" type="sibTrans" cxnId="{14D88983-E5C0-49DA-BAC3-BDBFD4DDCA99}">
      <dgm:prSet/>
      <dgm:spPr/>
      <dgm:t>
        <a:bodyPr/>
        <a:lstStyle/>
        <a:p>
          <a:endParaRPr lang="fr-FR"/>
        </a:p>
      </dgm:t>
    </dgm:pt>
    <dgm:pt modelId="{C78BADB0-5A7A-4433-8F54-1FE63809581A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Check-in </a:t>
          </a:r>
          <a:r>
            <a:rPr lang="fr-FR" sz="1050" dirty="0" err="1" smtClean="0">
              <a:solidFill>
                <a:schemeClr val="tx1"/>
              </a:solidFill>
            </a:rPr>
            <a:t>industry</a:t>
          </a:r>
          <a:r>
            <a:rPr lang="fr-FR" sz="1050" dirty="0" smtClean="0">
              <a:solidFill>
                <a:schemeClr val="tx1"/>
              </a:solidFill>
            </a:rPr>
            <a:t> </a:t>
          </a:r>
          <a:r>
            <a:rPr lang="fr-FR" sz="1050" dirty="0" err="1" smtClean="0">
              <a:solidFill>
                <a:schemeClr val="tx1"/>
              </a:solidFill>
            </a:rPr>
            <a:t>partners</a:t>
          </a:r>
          <a:endParaRPr lang="fr-FR" sz="1050" dirty="0">
            <a:solidFill>
              <a:schemeClr val="tx1"/>
            </a:solidFill>
          </a:endParaRPr>
        </a:p>
      </dgm:t>
    </dgm:pt>
    <dgm:pt modelId="{58CB0006-8849-4D36-AEC0-F346CB60CC48}" type="parTrans" cxnId="{D4EF2C1E-FCB8-4901-9D49-33516D4FCF78}">
      <dgm:prSet/>
      <dgm:spPr/>
      <dgm:t>
        <a:bodyPr/>
        <a:lstStyle/>
        <a:p>
          <a:endParaRPr lang="fr-FR"/>
        </a:p>
      </dgm:t>
    </dgm:pt>
    <dgm:pt modelId="{D1D0B7D5-B2C7-4871-AD32-47366A9B307A}" type="sibTrans" cxnId="{D4EF2C1E-FCB8-4901-9D49-33516D4FCF78}">
      <dgm:prSet/>
      <dgm:spPr/>
      <dgm:t>
        <a:bodyPr/>
        <a:lstStyle/>
        <a:p>
          <a:endParaRPr lang="fr-FR"/>
        </a:p>
      </dgm:t>
    </dgm:pt>
    <dgm:pt modelId="{3290DC7D-F11B-4910-B02C-C4BE8821EA53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Editors </a:t>
          </a:r>
          <a:r>
            <a:rPr lang="fr-FR" sz="1050" dirty="0" err="1" smtClean="0">
              <a:solidFill>
                <a:schemeClr val="tx1"/>
              </a:solidFill>
            </a:rPr>
            <a:t>dinner</a:t>
          </a:r>
          <a:endParaRPr lang="fr-FR" sz="1050" dirty="0">
            <a:solidFill>
              <a:schemeClr val="tx1"/>
            </a:solidFill>
          </a:endParaRPr>
        </a:p>
      </dgm:t>
    </dgm:pt>
    <dgm:pt modelId="{B2E706F1-B8E4-4D0A-B9D7-33879442C3F4}" type="parTrans" cxnId="{9BF43D1F-A698-463D-894B-DD53C398892B}">
      <dgm:prSet/>
      <dgm:spPr/>
      <dgm:t>
        <a:bodyPr/>
        <a:lstStyle/>
        <a:p>
          <a:endParaRPr lang="fr-FR"/>
        </a:p>
      </dgm:t>
    </dgm:pt>
    <dgm:pt modelId="{053DA8C8-7BC4-4471-87C9-EA244C184C42}" type="sibTrans" cxnId="{9BF43D1F-A698-463D-894B-DD53C398892B}">
      <dgm:prSet/>
      <dgm:spPr/>
      <dgm:t>
        <a:bodyPr/>
        <a:lstStyle/>
        <a:p>
          <a:endParaRPr lang="fr-FR"/>
        </a:p>
      </dgm:t>
    </dgm:pt>
    <dgm:pt modelId="{593CA94F-63BB-4023-9CCD-335D85F588F5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Accueil: </a:t>
          </a:r>
          <a:r>
            <a:rPr lang="fr-FR" sz="1050" dirty="0" err="1" smtClean="0">
              <a:solidFill>
                <a:schemeClr val="tx1"/>
              </a:solidFill>
            </a:rPr>
            <a:t>Welcome</a:t>
          </a:r>
          <a:r>
            <a:rPr lang="fr-FR" sz="1050" dirty="0" smtClean="0">
              <a:solidFill>
                <a:schemeClr val="tx1"/>
              </a:solidFill>
            </a:rPr>
            <a:t> desk</a:t>
          </a:r>
          <a:endParaRPr lang="fr-FR" sz="1050" dirty="0">
            <a:solidFill>
              <a:schemeClr val="tx1"/>
            </a:solidFill>
          </a:endParaRPr>
        </a:p>
      </dgm:t>
    </dgm:pt>
    <dgm:pt modelId="{9706E080-E7ED-4379-9A64-C90003151520}" type="parTrans" cxnId="{4AFD3A40-BD64-42AD-A11F-4C81D7D1203A}">
      <dgm:prSet/>
      <dgm:spPr/>
      <dgm:t>
        <a:bodyPr/>
        <a:lstStyle/>
        <a:p>
          <a:endParaRPr lang="fr-FR"/>
        </a:p>
      </dgm:t>
    </dgm:pt>
    <dgm:pt modelId="{3D38199E-2A91-4006-8DFC-86776B59EF0C}" type="sibTrans" cxnId="{4AFD3A40-BD64-42AD-A11F-4C81D7D1203A}">
      <dgm:prSet/>
      <dgm:spPr/>
      <dgm:t>
        <a:bodyPr/>
        <a:lstStyle/>
        <a:p>
          <a:endParaRPr lang="fr-FR"/>
        </a:p>
      </dgm:t>
    </dgm:pt>
    <dgm:pt modelId="{A18BC010-3201-4F8E-B2DD-0487B74FAEF0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Session ouverture </a:t>
          </a:r>
          <a:endParaRPr lang="fr-FR" sz="1050" dirty="0">
            <a:solidFill>
              <a:schemeClr val="tx1"/>
            </a:solidFill>
          </a:endParaRPr>
        </a:p>
      </dgm:t>
    </dgm:pt>
    <dgm:pt modelId="{8DD5DD53-DB89-476D-BF6A-364BCD8D6CC8}" type="parTrans" cxnId="{D79B4633-CEE6-4030-84D3-90BCE212D8ED}">
      <dgm:prSet/>
      <dgm:spPr/>
      <dgm:t>
        <a:bodyPr/>
        <a:lstStyle/>
        <a:p>
          <a:endParaRPr lang="fr-FR"/>
        </a:p>
      </dgm:t>
    </dgm:pt>
    <dgm:pt modelId="{678F64BB-EF40-4C8F-828A-069483EAF422}" type="sibTrans" cxnId="{D79B4633-CEE6-4030-84D3-90BCE212D8ED}">
      <dgm:prSet/>
      <dgm:spPr/>
      <dgm:t>
        <a:bodyPr/>
        <a:lstStyle/>
        <a:p>
          <a:endParaRPr lang="fr-FR"/>
        </a:p>
      </dgm:t>
    </dgm:pt>
    <dgm:pt modelId="{822E4A6B-9F91-4E06-AC9B-3F2D1BEA09AA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Présentations/Bienvenues Directeurs</a:t>
          </a:r>
          <a:endParaRPr lang="fr-FR" sz="1050" dirty="0">
            <a:solidFill>
              <a:schemeClr val="tx1"/>
            </a:solidFill>
          </a:endParaRPr>
        </a:p>
      </dgm:t>
    </dgm:pt>
    <dgm:pt modelId="{0E2F9C8E-ED36-4FD7-A79C-2A715428FD0E}" type="parTrans" cxnId="{C2ED0E20-60BA-4880-B9AD-8722366265B6}">
      <dgm:prSet/>
      <dgm:spPr/>
      <dgm:t>
        <a:bodyPr/>
        <a:lstStyle/>
        <a:p>
          <a:endParaRPr lang="fr-FR"/>
        </a:p>
      </dgm:t>
    </dgm:pt>
    <dgm:pt modelId="{580F0394-2022-4B5B-B03F-A0385BE46400}" type="sibTrans" cxnId="{C2ED0E20-60BA-4880-B9AD-8722366265B6}">
      <dgm:prSet/>
      <dgm:spPr/>
      <dgm:t>
        <a:bodyPr/>
        <a:lstStyle/>
        <a:p>
          <a:endParaRPr lang="fr-FR"/>
        </a:p>
      </dgm:t>
    </dgm:pt>
    <dgm:pt modelId="{FA2C7752-8393-4729-A21C-D6C2DDEA2402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Gestion de la journée</a:t>
          </a:r>
          <a:endParaRPr lang="fr-FR" sz="1050" dirty="0">
            <a:solidFill>
              <a:schemeClr val="tx1"/>
            </a:solidFill>
          </a:endParaRPr>
        </a:p>
      </dgm:t>
    </dgm:pt>
    <dgm:pt modelId="{D76F58B6-1750-4178-8860-5D54D8BAE319}" type="parTrans" cxnId="{ECED7019-2170-4D39-A2DE-3AC76B6BDD59}">
      <dgm:prSet/>
      <dgm:spPr/>
      <dgm:t>
        <a:bodyPr/>
        <a:lstStyle/>
        <a:p>
          <a:endParaRPr lang="fr-FR"/>
        </a:p>
      </dgm:t>
    </dgm:pt>
    <dgm:pt modelId="{CA0FA2DE-C6BF-4A2E-A450-0C3F93491105}" type="sibTrans" cxnId="{ECED7019-2170-4D39-A2DE-3AC76B6BDD59}">
      <dgm:prSet/>
      <dgm:spPr/>
      <dgm:t>
        <a:bodyPr/>
        <a:lstStyle/>
        <a:p>
          <a:endParaRPr lang="fr-FR"/>
        </a:p>
      </dgm:t>
    </dgm:pt>
    <dgm:pt modelId="{12DDF052-5507-4FBB-A698-6CEFA17177E6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Session Industrielle</a:t>
          </a:r>
          <a:endParaRPr lang="fr-FR" sz="1050" dirty="0">
            <a:solidFill>
              <a:schemeClr val="tx1"/>
            </a:solidFill>
          </a:endParaRPr>
        </a:p>
      </dgm:t>
    </dgm:pt>
    <dgm:pt modelId="{B682F7E6-1FBF-4CAE-80C0-EBE83424EF0A}" type="parTrans" cxnId="{9FA2C44C-0234-4FF7-909F-5A1A1B5DC485}">
      <dgm:prSet/>
      <dgm:spPr/>
      <dgm:t>
        <a:bodyPr/>
        <a:lstStyle/>
        <a:p>
          <a:endParaRPr lang="fr-FR"/>
        </a:p>
      </dgm:t>
    </dgm:pt>
    <dgm:pt modelId="{769C8309-D993-48D9-A5A4-B319B029E44C}" type="sibTrans" cxnId="{9FA2C44C-0234-4FF7-909F-5A1A1B5DC485}">
      <dgm:prSet/>
      <dgm:spPr/>
      <dgm:t>
        <a:bodyPr/>
        <a:lstStyle/>
        <a:p>
          <a:endParaRPr lang="fr-FR"/>
        </a:p>
      </dgm:t>
    </dgm:pt>
    <dgm:pt modelId="{C6FF0E4F-B258-413C-B9AD-A3056E451823}">
      <dgm:prSet phldrT="[Texte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rgbClr val="C95827">
            <a:alpha val="20000"/>
          </a:srgbClr>
        </a:solidFill>
        <a:ln>
          <a:noFill/>
        </a:ln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…</a:t>
          </a:r>
          <a:endParaRPr lang="fr-FR" sz="1050" dirty="0">
            <a:solidFill>
              <a:schemeClr val="tx1"/>
            </a:solidFill>
          </a:endParaRPr>
        </a:p>
      </dgm:t>
    </dgm:pt>
    <dgm:pt modelId="{03B7B605-6D5A-440A-9D19-E5EF5CC9E516}" type="parTrans" cxnId="{52067F98-955E-4143-B630-E3598222699F}">
      <dgm:prSet/>
      <dgm:spPr/>
      <dgm:t>
        <a:bodyPr/>
        <a:lstStyle/>
        <a:p>
          <a:endParaRPr lang="fr-FR"/>
        </a:p>
      </dgm:t>
    </dgm:pt>
    <dgm:pt modelId="{FCB6ABF9-6758-4B83-9B1F-2F7328A4C9CD}" type="sibTrans" cxnId="{52067F98-955E-4143-B630-E3598222699F}">
      <dgm:prSet/>
      <dgm:spPr/>
      <dgm:t>
        <a:bodyPr/>
        <a:lstStyle/>
        <a:p>
          <a:endParaRPr lang="fr-FR"/>
        </a:p>
      </dgm:t>
    </dgm:pt>
    <dgm:pt modelId="{4DE7FA58-F9CE-4617-B896-559F202548BF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…</a:t>
          </a:r>
          <a:endParaRPr lang="fr-FR" sz="1050" dirty="0">
            <a:solidFill>
              <a:schemeClr val="tx1"/>
            </a:solidFill>
          </a:endParaRPr>
        </a:p>
      </dgm:t>
    </dgm:pt>
    <dgm:pt modelId="{7FB56A61-174F-4F6D-B2AB-DC9A5C6FDBCA}" type="parTrans" cxnId="{7E2FEDB2-B4D3-40A5-AA9D-E366E254893E}">
      <dgm:prSet/>
      <dgm:spPr/>
      <dgm:t>
        <a:bodyPr/>
        <a:lstStyle/>
        <a:p>
          <a:endParaRPr lang="fr-FR"/>
        </a:p>
      </dgm:t>
    </dgm:pt>
    <dgm:pt modelId="{9DC3BFE3-2D5E-4261-9EF4-C32487FE23DA}" type="sibTrans" cxnId="{7E2FEDB2-B4D3-40A5-AA9D-E366E254893E}">
      <dgm:prSet/>
      <dgm:spPr/>
      <dgm:t>
        <a:bodyPr/>
        <a:lstStyle/>
        <a:p>
          <a:endParaRPr lang="fr-FR"/>
        </a:p>
      </dgm:t>
    </dgm:pt>
    <dgm:pt modelId="{D1D4C72D-422A-4507-B437-5876B7716DAC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err="1" smtClean="0">
              <a:solidFill>
                <a:schemeClr val="tx1"/>
              </a:solidFill>
            </a:rPr>
            <a:t>Welcome</a:t>
          </a:r>
          <a:r>
            <a:rPr lang="fr-FR" sz="1050" dirty="0" smtClean="0">
              <a:solidFill>
                <a:schemeClr val="tx1"/>
              </a:solidFill>
            </a:rPr>
            <a:t> to editors</a:t>
          </a:r>
          <a:endParaRPr lang="fr-FR" sz="1050" dirty="0">
            <a:solidFill>
              <a:schemeClr val="tx1"/>
            </a:solidFill>
          </a:endParaRPr>
        </a:p>
      </dgm:t>
    </dgm:pt>
    <dgm:pt modelId="{315CC807-DEB7-4F7A-B103-864BFB5FDDD1}" type="parTrans" cxnId="{70C50647-B0BE-4D26-98F4-38C80FA5CE8D}">
      <dgm:prSet/>
      <dgm:spPr/>
      <dgm:t>
        <a:bodyPr/>
        <a:lstStyle/>
        <a:p>
          <a:endParaRPr lang="fr-FR"/>
        </a:p>
      </dgm:t>
    </dgm:pt>
    <dgm:pt modelId="{67120345-9521-42CC-AACB-492367948088}" type="sibTrans" cxnId="{70C50647-B0BE-4D26-98F4-38C80FA5CE8D}">
      <dgm:prSet/>
      <dgm:spPr/>
      <dgm:t>
        <a:bodyPr/>
        <a:lstStyle/>
        <a:p>
          <a:endParaRPr lang="fr-FR"/>
        </a:p>
      </dgm:t>
    </dgm:pt>
    <dgm:pt modelId="{71738C0D-876F-4628-9052-0D956F3B47B6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Student and </a:t>
          </a:r>
          <a:r>
            <a:rPr lang="fr-FR" sz="1050" dirty="0" err="1" smtClean="0">
              <a:solidFill>
                <a:schemeClr val="tx1"/>
              </a:solidFill>
            </a:rPr>
            <a:t>teacher</a:t>
          </a:r>
          <a:r>
            <a:rPr lang="fr-FR" sz="1050" dirty="0" smtClean="0">
              <a:solidFill>
                <a:schemeClr val="tx1"/>
              </a:solidFill>
            </a:rPr>
            <a:t> </a:t>
          </a:r>
          <a:r>
            <a:rPr lang="fr-FR" sz="1050" dirty="0" err="1" smtClean="0">
              <a:solidFill>
                <a:schemeClr val="tx1"/>
              </a:solidFill>
            </a:rPr>
            <a:t>reception</a:t>
          </a:r>
          <a:endParaRPr lang="fr-FR" sz="1050" dirty="0">
            <a:solidFill>
              <a:schemeClr val="tx1"/>
            </a:solidFill>
          </a:endParaRPr>
        </a:p>
      </dgm:t>
    </dgm:pt>
    <dgm:pt modelId="{871BA4D7-BC0A-4648-B04E-4CCBFE0DFF09}" type="parTrans" cxnId="{4C857001-3E68-4A31-BAF8-76DB2E89BB19}">
      <dgm:prSet/>
      <dgm:spPr/>
      <dgm:t>
        <a:bodyPr/>
        <a:lstStyle/>
        <a:p>
          <a:endParaRPr lang="fr-FR"/>
        </a:p>
      </dgm:t>
    </dgm:pt>
    <dgm:pt modelId="{D7AC431A-0162-4917-8D63-62CF6EF9C9C5}" type="sibTrans" cxnId="{4C857001-3E68-4A31-BAF8-76DB2E89BB19}">
      <dgm:prSet/>
      <dgm:spPr/>
      <dgm:t>
        <a:bodyPr/>
        <a:lstStyle/>
        <a:p>
          <a:endParaRPr lang="fr-FR"/>
        </a:p>
      </dgm:t>
    </dgm:pt>
    <dgm:pt modelId="{E2250B6A-B3E1-43CF-95F7-CA514ACC4ED4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Student classes</a:t>
          </a:r>
          <a:endParaRPr lang="fr-FR" sz="1050" dirty="0">
            <a:solidFill>
              <a:schemeClr val="tx1"/>
            </a:solidFill>
          </a:endParaRPr>
        </a:p>
      </dgm:t>
    </dgm:pt>
    <dgm:pt modelId="{F24E341F-7758-4AF1-97FE-7455ED083778}" type="parTrans" cxnId="{CA2E5752-6137-4243-A27D-CF3829D71A94}">
      <dgm:prSet/>
      <dgm:spPr/>
      <dgm:t>
        <a:bodyPr/>
        <a:lstStyle/>
        <a:p>
          <a:endParaRPr lang="fr-FR"/>
        </a:p>
      </dgm:t>
    </dgm:pt>
    <dgm:pt modelId="{66734F77-F4B6-4FFF-B7D9-B5CFD1E5FCB5}" type="sibTrans" cxnId="{CA2E5752-6137-4243-A27D-CF3829D71A94}">
      <dgm:prSet/>
      <dgm:spPr/>
      <dgm:t>
        <a:bodyPr/>
        <a:lstStyle/>
        <a:p>
          <a:endParaRPr lang="fr-FR"/>
        </a:p>
      </dgm:t>
    </dgm:pt>
    <dgm:pt modelId="{50343C95-5A25-4FEC-8C8C-2DB359AB7511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en-US" sz="1050" dirty="0" smtClean="0">
              <a:solidFill>
                <a:schemeClr val="tx1"/>
              </a:solidFill>
            </a:rPr>
            <a:t>Audio and video management for students</a:t>
          </a:r>
          <a:endParaRPr lang="fr-FR" sz="1050" dirty="0">
            <a:solidFill>
              <a:schemeClr val="tx1"/>
            </a:solidFill>
          </a:endParaRPr>
        </a:p>
      </dgm:t>
    </dgm:pt>
    <dgm:pt modelId="{9E27120C-7672-47F7-8150-33C4B3B32BBA}" type="parTrans" cxnId="{EEABAEA9-7BFA-44B3-B6EB-4186353CEE65}">
      <dgm:prSet/>
      <dgm:spPr/>
      <dgm:t>
        <a:bodyPr/>
        <a:lstStyle/>
        <a:p>
          <a:endParaRPr lang="fr-FR"/>
        </a:p>
      </dgm:t>
    </dgm:pt>
    <dgm:pt modelId="{93AA9A45-4CFC-42FC-A876-F31C4A7B509A}" type="sibTrans" cxnId="{EEABAEA9-7BFA-44B3-B6EB-4186353CEE65}">
      <dgm:prSet/>
      <dgm:spPr/>
      <dgm:t>
        <a:bodyPr/>
        <a:lstStyle/>
        <a:p>
          <a:endParaRPr lang="fr-FR"/>
        </a:p>
      </dgm:t>
    </dgm:pt>
    <dgm:pt modelId="{FA7F54B2-2459-4440-9427-EE8D41B89C0C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Cocktail party/</a:t>
          </a:r>
          <a:r>
            <a:rPr lang="fr-FR" sz="1050" dirty="0" err="1" smtClean="0">
              <a:solidFill>
                <a:schemeClr val="tx1"/>
              </a:solidFill>
            </a:rPr>
            <a:t>reception</a:t>
          </a:r>
          <a:r>
            <a:rPr lang="fr-FR" sz="1050" dirty="0" smtClean="0">
              <a:solidFill>
                <a:schemeClr val="tx1"/>
              </a:solidFill>
            </a:rPr>
            <a:t> for </a:t>
          </a:r>
          <a:r>
            <a:rPr lang="fr-FR" sz="1050" dirty="0" err="1" smtClean="0">
              <a:solidFill>
                <a:schemeClr val="tx1"/>
              </a:solidFill>
            </a:rPr>
            <a:t>students</a:t>
          </a:r>
          <a:endParaRPr lang="fr-FR" sz="1050" dirty="0">
            <a:solidFill>
              <a:schemeClr val="tx1"/>
            </a:solidFill>
          </a:endParaRPr>
        </a:p>
      </dgm:t>
    </dgm:pt>
    <dgm:pt modelId="{6CA72963-F2F7-4932-9BDC-DE43D50D6962}" type="parTrans" cxnId="{8761BB1B-F40B-424E-9E23-8986328691C7}">
      <dgm:prSet/>
      <dgm:spPr/>
      <dgm:t>
        <a:bodyPr/>
        <a:lstStyle/>
        <a:p>
          <a:endParaRPr lang="fr-FR"/>
        </a:p>
      </dgm:t>
    </dgm:pt>
    <dgm:pt modelId="{657F5071-EE18-40FC-B181-41CAF27C63A0}" type="sibTrans" cxnId="{8761BB1B-F40B-424E-9E23-8986328691C7}">
      <dgm:prSet/>
      <dgm:spPr/>
      <dgm:t>
        <a:bodyPr/>
        <a:lstStyle/>
        <a:p>
          <a:endParaRPr lang="fr-FR"/>
        </a:p>
      </dgm:t>
    </dgm:pt>
    <dgm:pt modelId="{CB4755FF-68C9-4586-B7B7-A75750E3847D}">
      <dgm:prSet phldrT="[Texte]" custT="1"/>
      <dgm:spPr>
        <a:solidFill>
          <a:srgbClr val="60A4B4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Check-in des éditeurs</a:t>
          </a:r>
          <a:endParaRPr lang="fr-FR" sz="1050" dirty="0">
            <a:solidFill>
              <a:schemeClr val="tx1"/>
            </a:solidFill>
          </a:endParaRPr>
        </a:p>
      </dgm:t>
    </dgm:pt>
    <dgm:pt modelId="{59D78728-000F-4B50-B253-C42C29755AB5}" type="parTrans" cxnId="{66AD38E1-C5DB-4A31-8388-515A96F28476}">
      <dgm:prSet/>
      <dgm:spPr/>
    </dgm:pt>
    <dgm:pt modelId="{DB3B6132-7F6D-499F-979A-A6B1DB8563DF}" type="sibTrans" cxnId="{66AD38E1-C5DB-4A31-8388-515A96F28476}">
      <dgm:prSet/>
      <dgm:spPr/>
    </dgm:pt>
    <dgm:pt modelId="{68CD00FD-EDB0-435A-B26A-94408AD4DC5B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C990CB2C-77AE-4E21-8A02-97476084BFCB}" type="parTrans" cxnId="{A7853577-4A12-4838-B180-E8ACA52B2A3A}">
      <dgm:prSet/>
      <dgm:spPr/>
    </dgm:pt>
    <dgm:pt modelId="{388312EB-B027-4ED6-B19D-88C6BC5B60D1}" type="sibTrans" cxnId="{A7853577-4A12-4838-B180-E8ACA52B2A3A}">
      <dgm:prSet/>
      <dgm:spPr/>
    </dgm:pt>
    <dgm:pt modelId="{004058ED-78CE-444D-A9FF-D826A4F799E1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A2F7291F-A1F4-44FF-A7C1-BDB88D90EB56}" type="parTrans" cxnId="{869F6257-EC78-4C7E-B469-F7C91E472FAA}">
      <dgm:prSet/>
      <dgm:spPr/>
    </dgm:pt>
    <dgm:pt modelId="{E7EF2288-B875-4094-AB4D-4C3811C273BE}" type="sibTrans" cxnId="{869F6257-EC78-4C7E-B469-F7C91E472FAA}">
      <dgm:prSet/>
      <dgm:spPr/>
    </dgm:pt>
    <dgm:pt modelId="{C0AAA27C-5090-4ACD-929D-901BEDF46100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68CB1B31-6A89-4C8B-AACC-B0AE10BA6C73}" type="parTrans" cxnId="{F595AED4-1B41-486F-AD3F-6087936C88F2}">
      <dgm:prSet/>
      <dgm:spPr/>
    </dgm:pt>
    <dgm:pt modelId="{B1040BB1-E47D-4524-B616-A93081A20E05}" type="sibTrans" cxnId="{F595AED4-1B41-486F-AD3F-6087936C88F2}">
      <dgm:prSet/>
      <dgm:spPr/>
    </dgm:pt>
    <dgm:pt modelId="{8AF5FBE8-0A28-4F12-A38A-337923B21AF8}">
      <dgm:prSet phldrT="[Texte]" custT="1"/>
      <dgm:spPr>
        <a:solidFill>
          <a:srgbClr val="261F4D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E7B3EADF-47FC-4BC9-8217-5AFB06BA23F7}" type="parTrans" cxnId="{6D0049A9-90B9-4F45-B9DA-435405315201}">
      <dgm:prSet/>
      <dgm:spPr/>
    </dgm:pt>
    <dgm:pt modelId="{7A238E4A-C93C-4197-B29C-B1F92E7B7554}" type="sibTrans" cxnId="{6D0049A9-90B9-4F45-B9DA-435405315201}">
      <dgm:prSet/>
      <dgm:spPr/>
    </dgm:pt>
    <dgm:pt modelId="{D03083EC-E63F-47C4-8161-1B8DA33F972A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r>
            <a:rPr lang="fr-FR" sz="1050" dirty="0" smtClean="0">
              <a:solidFill>
                <a:schemeClr val="tx1"/>
              </a:solidFill>
            </a:rPr>
            <a:t>Check-in </a:t>
          </a:r>
          <a:r>
            <a:rPr lang="fr-FR" sz="1050" dirty="0" err="1" smtClean="0">
              <a:solidFill>
                <a:schemeClr val="tx1"/>
              </a:solidFill>
            </a:rPr>
            <a:t>students</a:t>
          </a:r>
          <a:r>
            <a:rPr lang="fr-FR" sz="1050" dirty="0" smtClean="0">
              <a:solidFill>
                <a:schemeClr val="tx1"/>
              </a:solidFill>
            </a:rPr>
            <a:t> and </a:t>
          </a:r>
          <a:r>
            <a:rPr lang="fr-FR" sz="1050" dirty="0" err="1" smtClean="0">
              <a:solidFill>
                <a:schemeClr val="tx1"/>
              </a:solidFill>
            </a:rPr>
            <a:t>professors</a:t>
          </a:r>
          <a:endParaRPr lang="fr-FR" sz="1050" dirty="0">
            <a:solidFill>
              <a:schemeClr val="tx1"/>
            </a:solidFill>
          </a:endParaRPr>
        </a:p>
      </dgm:t>
    </dgm:pt>
    <dgm:pt modelId="{61C0C4A3-B739-42DC-95E4-6B5E177A76C5}" type="parTrans" cxnId="{40825575-851D-488A-9478-59341BD23C62}">
      <dgm:prSet/>
      <dgm:spPr/>
    </dgm:pt>
    <dgm:pt modelId="{46EE72BB-E5C8-4164-BB3C-31D5510B589E}" type="sibTrans" cxnId="{40825575-851D-488A-9478-59341BD23C62}">
      <dgm:prSet/>
      <dgm:spPr/>
    </dgm:pt>
    <dgm:pt modelId="{2DEBE039-8C94-433C-BFE1-BE53C138B72C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77F023F9-E1C6-4B2F-B372-9D63C6363D4D}" type="parTrans" cxnId="{BDF9B26A-C096-4355-BC65-1DDBEAC189E0}">
      <dgm:prSet/>
      <dgm:spPr/>
    </dgm:pt>
    <dgm:pt modelId="{99393821-ECFA-413C-A3B9-B7A32633594C}" type="sibTrans" cxnId="{BDF9B26A-C096-4355-BC65-1DDBEAC189E0}">
      <dgm:prSet/>
      <dgm:spPr/>
    </dgm:pt>
    <dgm:pt modelId="{4B9954BB-8B28-4A32-87D9-A476B513DBF9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44361781-78B9-45E8-B238-92BF80143702}" type="parTrans" cxnId="{B14EC55A-8ABD-4E17-933E-C3BFB7B52889}">
      <dgm:prSet/>
      <dgm:spPr/>
    </dgm:pt>
    <dgm:pt modelId="{AE50963B-5CE2-42EC-A712-AB75741641CE}" type="sibTrans" cxnId="{B14EC55A-8ABD-4E17-933E-C3BFB7B52889}">
      <dgm:prSet/>
      <dgm:spPr/>
    </dgm:pt>
    <dgm:pt modelId="{7D4EC76F-D9D0-4654-BE39-64D3978FA5FF}">
      <dgm:prSet phldrT="[Texte]" custT="1"/>
      <dgm:spPr>
        <a:solidFill>
          <a:srgbClr val="CACDDE">
            <a:alpha val="20000"/>
          </a:srgbClr>
        </a:solidFill>
      </dgm:spPr>
      <dgm:t>
        <a:bodyPr/>
        <a:lstStyle/>
        <a:p>
          <a:endParaRPr lang="fr-FR" sz="1050" dirty="0">
            <a:solidFill>
              <a:schemeClr val="tx1"/>
            </a:solidFill>
          </a:endParaRPr>
        </a:p>
      </dgm:t>
    </dgm:pt>
    <dgm:pt modelId="{6EFF53E1-9339-465E-AEC4-2E9815968734}" type="parTrans" cxnId="{90FE954B-9679-4378-87D2-DE9742AA5698}">
      <dgm:prSet/>
      <dgm:spPr/>
    </dgm:pt>
    <dgm:pt modelId="{3225693F-D459-4880-91DB-033F875E2718}" type="sibTrans" cxnId="{90FE954B-9679-4378-87D2-DE9742AA5698}">
      <dgm:prSet/>
      <dgm:spPr/>
    </dgm:pt>
    <dgm:pt modelId="{72256597-A191-45A6-AE02-4ABA39CE64AD}">
      <dgm:prSet phldrT="[Texte]" custT="1"/>
      <dgm:spPr>
        <a:solidFill>
          <a:srgbClr val="C95827">
            <a:alpha val="20000"/>
          </a:srgbClr>
        </a:solidFill>
      </dgm:spPr>
      <dgm:t>
        <a:bodyPr/>
        <a:lstStyle/>
        <a:p>
          <a:r>
            <a:rPr lang="fr-FR" sz="1050" dirty="0" err="1" smtClean="0">
              <a:solidFill>
                <a:schemeClr val="tx1"/>
              </a:solidFill>
            </a:rPr>
            <a:t>Welcome</a:t>
          </a:r>
          <a:r>
            <a:rPr lang="fr-FR" sz="1050" dirty="0" smtClean="0">
              <a:solidFill>
                <a:schemeClr val="tx1"/>
              </a:solidFill>
            </a:rPr>
            <a:t> </a:t>
          </a:r>
          <a:r>
            <a:rPr lang="fr-FR" sz="1050" dirty="0" err="1" smtClean="0">
              <a:solidFill>
                <a:schemeClr val="tx1"/>
              </a:solidFill>
            </a:rPr>
            <a:t>reception</a:t>
          </a:r>
          <a:endParaRPr lang="fr-FR" sz="1050" dirty="0">
            <a:solidFill>
              <a:schemeClr val="tx1"/>
            </a:solidFill>
          </a:endParaRPr>
        </a:p>
      </dgm:t>
    </dgm:pt>
    <dgm:pt modelId="{907A0E55-8FA7-4073-908C-B0DC9D0A6205}" type="sibTrans" cxnId="{76386326-0E4A-48CB-AD63-1402A4EF1C8E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7511BC56-2F71-44A6-A118-8A789069DDFA}" type="parTrans" cxnId="{76386326-0E4A-48CB-AD63-1402A4EF1C8E}">
      <dgm:prSet/>
      <dgm:spPr/>
      <dgm:t>
        <a:bodyPr/>
        <a:lstStyle/>
        <a:p>
          <a:endParaRPr lang="fr-FR" sz="4000">
            <a:solidFill>
              <a:schemeClr val="tx1"/>
            </a:solidFill>
          </a:endParaRPr>
        </a:p>
      </dgm:t>
    </dgm:pt>
    <dgm:pt modelId="{3AB875B3-1916-48E7-BD83-3482BCCBA816}" type="pres">
      <dgm:prSet presAssocID="{3B82E7BA-39BD-454C-8272-DEEA1FF624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490D730-5144-4A72-B632-23EE1CEAA479}" type="pres">
      <dgm:prSet presAssocID="{E832EDDF-93AF-407C-AC8B-5124A13F61C3}" presName="composite" presStyleCnt="0"/>
      <dgm:spPr/>
    </dgm:pt>
    <dgm:pt modelId="{E1482FAE-F402-4D0F-9EC6-2F479883D17F}" type="pres">
      <dgm:prSet presAssocID="{E832EDDF-93AF-407C-AC8B-5124A13F61C3}" presName="parTx" presStyleLbl="alignNode1" presStyleIdx="0" presStyleCnt="10" custLinFactNeighborX="-5207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EB3A17-E8E4-4772-A539-3285C7E7A728}" type="pres">
      <dgm:prSet presAssocID="{E832EDDF-93AF-407C-AC8B-5124A13F61C3}" presName="desTx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34BE43-8B88-4BC7-936E-F57FBA2676B4}" type="pres">
      <dgm:prSet presAssocID="{A72AAD57-F6CD-4A4D-A417-AFBFF1F466FF}" presName="space" presStyleCnt="0"/>
      <dgm:spPr/>
    </dgm:pt>
    <dgm:pt modelId="{29725DBC-61E6-489D-A85D-178C61B9C5C7}" type="pres">
      <dgm:prSet presAssocID="{252BF4D4-B2D7-41B8-8DB4-19606958D402}" presName="composite" presStyleCnt="0"/>
      <dgm:spPr/>
    </dgm:pt>
    <dgm:pt modelId="{0AE4BFE0-BB3E-464E-AC40-4034CE6D9C07}" type="pres">
      <dgm:prSet presAssocID="{252BF4D4-B2D7-41B8-8DB4-19606958D402}" presName="parTx" presStyleLbl="alignNode1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C0A7A1F-0C34-449F-8F25-0E3205739F1F}" type="pres">
      <dgm:prSet presAssocID="{252BF4D4-B2D7-41B8-8DB4-19606958D402}" presName="desTx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E8CC18-8AC2-4571-B827-0409BC7B5246}" type="pres">
      <dgm:prSet presAssocID="{BA319049-B447-4780-B82C-29922BAA647A}" presName="space" presStyleCnt="0"/>
      <dgm:spPr/>
    </dgm:pt>
    <dgm:pt modelId="{52A462E8-2C3F-4BE7-A545-E76EC86858AB}" type="pres">
      <dgm:prSet presAssocID="{8DA7B4E6-E02F-4677-8064-5598D5DC3EB0}" presName="composite" presStyleCnt="0"/>
      <dgm:spPr/>
    </dgm:pt>
    <dgm:pt modelId="{779674FE-C164-46B0-89CA-BB27C0F45D19}" type="pres">
      <dgm:prSet presAssocID="{8DA7B4E6-E02F-4677-8064-5598D5DC3EB0}" presName="parTx" presStyleLbl="alignNode1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ABD359-8393-49F1-AA84-5CEA94D52DE8}" type="pres">
      <dgm:prSet presAssocID="{8DA7B4E6-E02F-4677-8064-5598D5DC3EB0}" presName="desTx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EB6C8B-B389-4831-8EA7-E6192B400B25}" type="pres">
      <dgm:prSet presAssocID="{31146B8E-A372-4348-BEC5-48A12B4D10F7}" presName="space" presStyleCnt="0"/>
      <dgm:spPr/>
    </dgm:pt>
    <dgm:pt modelId="{8B1A45E8-A5AE-4543-AD2A-C518B2B3606D}" type="pres">
      <dgm:prSet presAssocID="{17C38FB9-5529-4A9A-A307-4C1505522CCD}" presName="composite" presStyleCnt="0"/>
      <dgm:spPr/>
    </dgm:pt>
    <dgm:pt modelId="{35EE29C1-A973-4F28-AEEF-178CE2CC22EC}" type="pres">
      <dgm:prSet presAssocID="{17C38FB9-5529-4A9A-A307-4C1505522CCD}" presName="parTx" presStyleLbl="alignNode1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D32899-FD90-49FB-BD4C-DCAA8937790D}" type="pres">
      <dgm:prSet presAssocID="{17C38FB9-5529-4A9A-A307-4C1505522CCD}" presName="desTx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80F360-7C06-470A-8752-64F789700572}" type="pres">
      <dgm:prSet presAssocID="{3CB842AC-5DAF-4679-A40C-DF77490A422A}" presName="space" presStyleCnt="0"/>
      <dgm:spPr/>
    </dgm:pt>
    <dgm:pt modelId="{0414EA7A-A0B1-4B2F-87BC-66EF963AF2E1}" type="pres">
      <dgm:prSet presAssocID="{8CE560D2-3F1C-4306-BA05-35F97CB3AE7F}" presName="composite" presStyleCnt="0"/>
      <dgm:spPr/>
    </dgm:pt>
    <dgm:pt modelId="{0A30835A-9439-4CCE-8B99-1A6E80FEA664}" type="pres">
      <dgm:prSet presAssocID="{8CE560D2-3F1C-4306-BA05-35F97CB3AE7F}" presName="parTx" presStyleLbl="alignNode1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85562C-E800-4917-843D-930BF1EFBF39}" type="pres">
      <dgm:prSet presAssocID="{8CE560D2-3F1C-4306-BA05-35F97CB3AE7F}" presName="desTx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DA7AFA-816B-4C73-AEAF-11AB29478024}" type="pres">
      <dgm:prSet presAssocID="{56933A03-4B2D-48A6-8D69-8EF262104B28}" presName="space" presStyleCnt="0"/>
      <dgm:spPr/>
    </dgm:pt>
    <dgm:pt modelId="{0C5EA00F-D202-49DE-B3F0-F790C191D9B1}" type="pres">
      <dgm:prSet presAssocID="{B9881289-02FB-429D-9950-5F8CE3027FDF}" presName="composite" presStyleCnt="0"/>
      <dgm:spPr/>
    </dgm:pt>
    <dgm:pt modelId="{C37D7656-D293-4BE6-BCE7-EF625ED381C7}" type="pres">
      <dgm:prSet presAssocID="{B9881289-02FB-429D-9950-5F8CE3027FDF}" presName="parTx" presStyleLbl="alignNode1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94BE43-A08E-4D65-B834-D2B00A120FD7}" type="pres">
      <dgm:prSet presAssocID="{B9881289-02FB-429D-9950-5F8CE3027FDF}" presName="desTx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0B9BDA9-81EB-4B01-B678-AB5C36FBB086}" type="pres">
      <dgm:prSet presAssocID="{3FA104BE-44F8-464C-9494-3CB1287E526C}" presName="space" presStyleCnt="0"/>
      <dgm:spPr/>
    </dgm:pt>
    <dgm:pt modelId="{449CE3FB-0C4A-47D6-BED1-7097D5DA35DC}" type="pres">
      <dgm:prSet presAssocID="{2266F583-A701-4032-84EC-B3CE9E846141}" presName="composite" presStyleCnt="0"/>
      <dgm:spPr/>
    </dgm:pt>
    <dgm:pt modelId="{B200CE46-7600-45E0-B03F-E685703E4F8D}" type="pres">
      <dgm:prSet presAssocID="{2266F583-A701-4032-84EC-B3CE9E846141}" presName="parTx" presStyleLbl="alignNode1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D12104-11C6-4808-A506-B1924795893E}" type="pres">
      <dgm:prSet presAssocID="{2266F583-A701-4032-84EC-B3CE9E846141}" presName="desTx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05357E4-9DE7-4D7A-B456-6526A6E731F9}" type="pres">
      <dgm:prSet presAssocID="{E9684B63-F07B-4709-95CF-39700C36AC3D}" presName="space" presStyleCnt="0"/>
      <dgm:spPr/>
    </dgm:pt>
    <dgm:pt modelId="{4AA91E02-5845-49F3-B7EE-65F0123C1A83}" type="pres">
      <dgm:prSet presAssocID="{5E2914B4-DE75-4C67-9EF2-7567D205EF22}" presName="composite" presStyleCnt="0"/>
      <dgm:spPr/>
    </dgm:pt>
    <dgm:pt modelId="{45E11987-22E4-42D0-B6EB-DA32AD1B0E99}" type="pres">
      <dgm:prSet presAssocID="{5E2914B4-DE75-4C67-9EF2-7567D205EF22}" presName="parTx" presStyleLbl="alignNode1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7A09C94-043C-45B2-88AA-52A4B5B7D652}" type="pres">
      <dgm:prSet presAssocID="{5E2914B4-DE75-4C67-9EF2-7567D205EF22}" presName="desTx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59E5A1E-AEF7-43EE-828A-E82ADB36AEC1}" type="pres">
      <dgm:prSet presAssocID="{C6269E18-6FE3-42DB-BB58-E78F8200CB63}" presName="space" presStyleCnt="0"/>
      <dgm:spPr/>
    </dgm:pt>
    <dgm:pt modelId="{CC646C7E-7FF2-409D-B92D-04B1A7EB5D73}" type="pres">
      <dgm:prSet presAssocID="{7B10FD5B-F51B-4B10-9474-49498B324E2F}" presName="composite" presStyleCnt="0"/>
      <dgm:spPr/>
    </dgm:pt>
    <dgm:pt modelId="{7AAF6B81-0611-4C5B-A819-5601503F8FD0}" type="pres">
      <dgm:prSet presAssocID="{7B10FD5B-F51B-4B10-9474-49498B324E2F}" presName="parTx" presStyleLbl="alignNode1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2DDBF31-3457-4D2D-AEB8-32D3C768E8B5}" type="pres">
      <dgm:prSet presAssocID="{7B10FD5B-F51B-4B10-9474-49498B324E2F}" presName="desTx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838CB-B952-4EAD-ACDD-E2535A4513B9}" type="pres">
      <dgm:prSet presAssocID="{1A31E73F-026F-4CB4-8E45-38AD223CF3F5}" presName="space" presStyleCnt="0"/>
      <dgm:spPr/>
    </dgm:pt>
    <dgm:pt modelId="{F87869DB-974D-49CD-A048-6A8D0B92C591}" type="pres">
      <dgm:prSet presAssocID="{0400B9F2-D3C0-4E15-B553-FAEF209AF874}" presName="composite" presStyleCnt="0"/>
      <dgm:spPr/>
    </dgm:pt>
    <dgm:pt modelId="{6FD5823D-4CAD-4F00-A237-4978B8A5EF3B}" type="pres">
      <dgm:prSet presAssocID="{0400B9F2-D3C0-4E15-B553-FAEF209AF874}" presName="parTx" presStyleLbl="alignNode1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42D76DE-AE6E-4269-876E-1B239DC5FE9B}" type="pres">
      <dgm:prSet presAssocID="{0400B9F2-D3C0-4E15-B553-FAEF209AF874}" presName="desTx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4D6C78D-EC5F-44E0-A5E9-3E0477A22DB0}" type="presOf" srcId="{A627971A-3F19-458F-AFC0-72B0E8CA033F}" destId="{5D94BE43-A08E-4D65-B834-D2B00A120FD7}" srcOrd="0" destOrd="2" presId="urn:microsoft.com/office/officeart/2005/8/layout/hList1"/>
    <dgm:cxn modelId="{3770DDDD-DCD8-4AD2-9A68-2DCF79C27038}" type="presOf" srcId="{FA2C7752-8393-4729-A21C-D6C2DDEA2402}" destId="{2CD12104-11C6-4808-A506-B1924795893E}" srcOrd="0" destOrd="2" presId="urn:microsoft.com/office/officeart/2005/8/layout/hList1"/>
    <dgm:cxn modelId="{D7A44A5D-64B2-48C1-A085-747A923C9382}" type="presOf" srcId="{9802859C-242F-4EFC-9F2E-050C5EF10E9B}" destId="{5C0A7A1F-0C34-449F-8F25-0E3205739F1F}" srcOrd="0" destOrd="1" presId="urn:microsoft.com/office/officeart/2005/8/layout/hList1"/>
    <dgm:cxn modelId="{840D5938-92E2-47AE-BDC3-9224F7E40E76}" srcId="{5E2914B4-DE75-4C67-9EF2-7567D205EF22}" destId="{835578C2-B3C6-47B8-A955-E76423074802}" srcOrd="2" destOrd="0" parTransId="{1F7B480C-7626-4865-9413-A199228702BC}" sibTransId="{F5F6B521-96F0-44F7-9F6D-F9B925704109}"/>
    <dgm:cxn modelId="{3BD0B1F4-75BF-4326-B420-04DBEC30A634}" srcId="{E832EDDF-93AF-407C-AC8B-5124A13F61C3}" destId="{BEB757E7-68A3-4B65-8DFE-1C0BDC1CDBA7}" srcOrd="0" destOrd="0" parTransId="{8B8B1B37-7E4F-44AE-B5FD-7F738FFADFB0}" sibTransId="{300BC162-888E-4847-BB74-8CE2481E60B0}"/>
    <dgm:cxn modelId="{ECED7019-2170-4D39-A2DE-3AC76B6BDD59}" srcId="{2266F583-A701-4032-84EC-B3CE9E846141}" destId="{FA2C7752-8393-4729-A21C-D6C2DDEA2402}" srcOrd="2" destOrd="0" parTransId="{D76F58B6-1750-4178-8860-5D54D8BAE319}" sibTransId="{CA0FA2DE-C6BF-4A2E-A450-0C3F93491105}"/>
    <dgm:cxn modelId="{3C3178BC-26B6-408B-A061-5B0A9DD9D693}" srcId="{8CE560D2-3F1C-4306-BA05-35F97CB3AE7F}" destId="{A952EA14-BE45-4D68-90E6-7A6F75677693}" srcOrd="2" destOrd="0" parTransId="{C0963CAA-7CD9-4E03-943E-8127E7D202C4}" sibTransId="{1CD2C0AE-DE3E-4A70-B9D0-A6B06D410E19}"/>
    <dgm:cxn modelId="{C2EE230B-6D10-49B5-92BA-53664225FF35}" srcId="{B9881289-02FB-429D-9950-5F8CE3027FDF}" destId="{FD2D02E1-4D28-4D91-8881-62BD9917F919}" srcOrd="4" destOrd="0" parTransId="{B9049999-5E74-485D-94D3-006602EF2534}" sibTransId="{37AD5CD2-FFDB-44BF-A7A0-B5DD03778520}"/>
    <dgm:cxn modelId="{8761BB1B-F40B-424E-9E23-8986328691C7}" srcId="{17C38FB9-5529-4A9A-A307-4C1505522CCD}" destId="{FA7F54B2-2459-4440-9427-EE8D41B89C0C}" srcOrd="7" destOrd="0" parTransId="{6CA72963-F2F7-4932-9BDC-DE43D50D6962}" sibTransId="{657F5071-EE18-40FC-B181-41CAF27C63A0}"/>
    <dgm:cxn modelId="{535E584E-5301-46E7-A18D-AC80B7B1AFFD}" type="presOf" srcId="{6DB10A26-797C-4280-875D-855008F504B5}" destId="{27A09C94-043C-45B2-88AA-52A4B5B7D652}" srcOrd="0" destOrd="0" presId="urn:microsoft.com/office/officeart/2005/8/layout/hList1"/>
    <dgm:cxn modelId="{783B4564-2E0B-46F7-98B6-7DD0D6F10EB2}" type="presOf" srcId="{15D82032-8892-43E7-B9A0-F9FB116F618E}" destId="{2CD12104-11C6-4808-A506-B1924795893E}" srcOrd="0" destOrd="0" presId="urn:microsoft.com/office/officeart/2005/8/layout/hList1"/>
    <dgm:cxn modelId="{41415367-622A-4878-8251-2F922741F3C0}" type="presOf" srcId="{2610DCD0-2D16-4074-86B9-E4E982A934E7}" destId="{27A09C94-043C-45B2-88AA-52A4B5B7D652}" srcOrd="0" destOrd="3" presId="urn:microsoft.com/office/officeart/2005/8/layout/hList1"/>
    <dgm:cxn modelId="{5C49DE9E-5293-440D-B04B-6888E6E991A1}" type="presOf" srcId="{4DE7FA58-F9CE-4617-B896-559F202548BF}" destId="{27A09C94-043C-45B2-88AA-52A4B5B7D652}" srcOrd="0" destOrd="6" presId="urn:microsoft.com/office/officeart/2005/8/layout/hList1"/>
    <dgm:cxn modelId="{C6699199-3205-4576-AB0C-AA64042E12EF}" type="presOf" srcId="{2DEBE039-8C94-433C-BFE1-BE53C138B72C}" destId="{52D32899-FD90-49FB-BD4C-DCAA8937790D}" srcOrd="0" destOrd="1" presId="urn:microsoft.com/office/officeart/2005/8/layout/hList1"/>
    <dgm:cxn modelId="{BA541A99-3DE3-4D7E-ABDD-79AB1B2E217E}" type="presOf" srcId="{8DA7B4E6-E02F-4677-8064-5598D5DC3EB0}" destId="{779674FE-C164-46B0-89CA-BB27C0F45D19}" srcOrd="0" destOrd="0" presId="urn:microsoft.com/office/officeart/2005/8/layout/hList1"/>
    <dgm:cxn modelId="{52EA95B9-488E-4A09-A4D0-FB1D46789982}" type="presOf" srcId="{3290DC7D-F11B-4910-B02C-C4BE8821EA53}" destId="{3EABD359-8393-49F1-AA84-5CEA94D52DE8}" srcOrd="0" destOrd="8" presId="urn:microsoft.com/office/officeart/2005/8/layout/hList1"/>
    <dgm:cxn modelId="{B754705E-8CCE-4CFC-BF49-52ED0572EF80}" type="presOf" srcId="{AC11F8D3-0E15-409A-85FC-4726AF83E427}" destId="{5D94BE43-A08E-4D65-B834-D2B00A120FD7}" srcOrd="0" destOrd="3" presId="urn:microsoft.com/office/officeart/2005/8/layout/hList1"/>
    <dgm:cxn modelId="{D4EF2C1E-FCB8-4901-9D49-33516D4FCF78}" srcId="{8DA7B4E6-E02F-4677-8064-5598D5DC3EB0}" destId="{C78BADB0-5A7A-4433-8F54-1FE63809581A}" srcOrd="4" destOrd="0" parTransId="{58CB0006-8849-4D36-AEC0-F346CB60CC48}" sibTransId="{D1D0B7D5-B2C7-4871-AD32-47366A9B307A}"/>
    <dgm:cxn modelId="{F0AAE10A-E45A-498E-8565-72A9C0384546}" type="presOf" srcId="{3B82E7BA-39BD-454C-8272-DEEA1FF6242E}" destId="{3AB875B3-1916-48E7-BD83-3482BCCBA816}" srcOrd="0" destOrd="0" presId="urn:microsoft.com/office/officeart/2005/8/layout/hList1"/>
    <dgm:cxn modelId="{236C3D4D-A967-43A4-A9C4-3E6D7068327C}" type="presOf" srcId="{D8FDF552-03C5-4289-A8AC-AF5563D5BE5E}" destId="{3EABD359-8393-49F1-AA84-5CEA94D52DE8}" srcOrd="0" destOrd="0" presId="urn:microsoft.com/office/officeart/2005/8/layout/hList1"/>
    <dgm:cxn modelId="{A0A31C87-7B8C-4927-89D2-D4F8CDFFB1B6}" srcId="{0400B9F2-D3C0-4E15-B553-FAEF209AF874}" destId="{593D0F70-3B2C-401E-A3C5-9B788C8256CA}" srcOrd="3" destOrd="0" parTransId="{B43A810A-172F-47FD-BA7E-41467836700C}" sibTransId="{1C19119B-FBA3-4486-8818-824DD7C4B3C7}"/>
    <dgm:cxn modelId="{CA9202F3-B189-4B24-8E90-F8EF39D61E18}" type="presOf" srcId="{71738C0D-876F-4628-9052-0D956F3B47B6}" destId="{52D32899-FD90-49FB-BD4C-DCAA8937790D}" srcOrd="0" destOrd="2" presId="urn:microsoft.com/office/officeart/2005/8/layout/hList1"/>
    <dgm:cxn modelId="{C2ED0E20-60BA-4880-B9AD-8722366265B6}" srcId="{B9881289-02FB-429D-9950-5F8CE3027FDF}" destId="{822E4A6B-9F91-4E06-AC9B-3F2D1BEA09AA}" srcOrd="6" destOrd="0" parTransId="{0E2F9C8E-ED36-4FD7-A79C-2A715428FD0E}" sibTransId="{580F0394-2022-4B5B-B03F-A0385BE46400}"/>
    <dgm:cxn modelId="{7F3E5487-51E6-44FA-B861-CEB3AF8127B5}" type="presOf" srcId="{72256597-A191-45A6-AE02-4ABA39CE64AD}" destId="{8085562C-E800-4917-843D-930BF1EFBF39}" srcOrd="0" destOrd="7" presId="urn:microsoft.com/office/officeart/2005/8/layout/hList1"/>
    <dgm:cxn modelId="{1B9EA5EC-D90D-4989-843D-FD2FB101CAE7}" type="presOf" srcId="{AC83A05C-FF9F-446D-8315-BA2AEEDC5A5C}" destId="{042D76DE-AE6E-4269-876E-1B239DC5FE9B}" srcOrd="0" destOrd="0" presId="urn:microsoft.com/office/officeart/2005/8/layout/hList1"/>
    <dgm:cxn modelId="{A276786A-93D4-4738-8BC6-A56AD5F9C123}" type="presOf" srcId="{7D4EC76F-D9D0-4654-BE39-64D3978FA5FF}" destId="{52D32899-FD90-49FB-BD4C-DCAA8937790D}" srcOrd="0" destOrd="5" presId="urn:microsoft.com/office/officeart/2005/8/layout/hList1"/>
    <dgm:cxn modelId="{7BA2F5EB-A30B-465D-8F02-DB1A237A4C10}" srcId="{3B82E7BA-39BD-454C-8272-DEEA1FF6242E}" destId="{17C38FB9-5529-4A9A-A307-4C1505522CCD}" srcOrd="3" destOrd="0" parTransId="{9001AC71-0B33-4D3F-A3A9-6B7288E7526A}" sibTransId="{3CB842AC-5DAF-4679-A40C-DF77490A422A}"/>
    <dgm:cxn modelId="{7A2240EF-192E-48F7-9A83-017D13D8AB59}" type="presOf" srcId="{48716045-E8F4-4B4D-ABC5-E14439228D4A}" destId="{8085562C-E800-4917-843D-930BF1EFBF39}" srcOrd="0" destOrd="0" presId="urn:microsoft.com/office/officeart/2005/8/layout/hList1"/>
    <dgm:cxn modelId="{6D0049A9-90B9-4F45-B9DA-435405315201}" srcId="{8DA7B4E6-E02F-4677-8064-5598D5DC3EB0}" destId="{8AF5FBE8-0A28-4F12-A38A-337923B21AF8}" srcOrd="1" destOrd="0" parTransId="{E7B3EADF-47FC-4BC9-8217-5AFB06BA23F7}" sibTransId="{7A238E4A-C93C-4197-B29C-B1F92E7B7554}"/>
    <dgm:cxn modelId="{4DDDD59A-C7D0-4D53-94B8-C9C0C37E4436}" srcId="{8DA7B4E6-E02F-4677-8064-5598D5DC3EB0}" destId="{D1A4E555-081C-4430-8C45-B5595332CA50}" srcOrd="2" destOrd="0" parTransId="{EF654EC0-6ACC-4D1E-AB89-1AE04BF9A09F}" sibTransId="{8A2F938D-6EEB-45AA-9097-AC323FB36B6B}"/>
    <dgm:cxn modelId="{ED90E417-F8C8-4DF6-8DCF-07F56C94AC09}" type="presOf" srcId="{7B10FD5B-F51B-4B10-9474-49498B324E2F}" destId="{7AAF6B81-0611-4C5B-A819-5601503F8FD0}" srcOrd="0" destOrd="0" presId="urn:microsoft.com/office/officeart/2005/8/layout/hList1"/>
    <dgm:cxn modelId="{861B08A2-B07A-46D5-9A20-2FACD14820E4}" srcId="{8CE560D2-3F1C-4306-BA05-35F97CB3AE7F}" destId="{CAEBF96B-1C64-4D76-A29F-2335553D37D1}" srcOrd="3" destOrd="0" parTransId="{53EE25C0-5A00-45A0-8694-31D246884CB3}" sibTransId="{8C9C2711-B93E-401D-94E6-217B22438F1E}"/>
    <dgm:cxn modelId="{989C740B-002D-4A68-BC41-2EBC352A0727}" srcId="{0400B9F2-D3C0-4E15-B553-FAEF209AF874}" destId="{56C720F2-A8D0-4AAB-B31D-EDA884927B5F}" srcOrd="5" destOrd="0" parTransId="{5A762E33-6C42-4C6B-8A8B-E1118CA53C56}" sibTransId="{3380A9FA-AEBE-4B59-AF15-C1D7F3CCB1BC}"/>
    <dgm:cxn modelId="{F791091D-0B76-4553-BCBC-E94B8137D527}" srcId="{B9881289-02FB-429D-9950-5F8CE3027FDF}" destId="{FAC3C3B2-8BDF-4563-98AC-347523E0C423}" srcOrd="0" destOrd="0" parTransId="{4CB433C6-9A05-4D69-A822-D34DBD1E39E6}" sibTransId="{82BC14E7-675A-4E01-9AC3-3CB4767D991F}"/>
    <dgm:cxn modelId="{0DB315E0-A5E9-4B87-B0D1-34391DB58F80}" type="presOf" srcId="{C0AAA27C-5090-4ACD-929D-901BEDF46100}" destId="{3EABD359-8393-49F1-AA84-5CEA94D52DE8}" srcOrd="0" destOrd="3" presId="urn:microsoft.com/office/officeart/2005/8/layout/hList1"/>
    <dgm:cxn modelId="{24E11405-01C2-4A6A-86C6-B4D0BEE03E9B}" srcId="{E832EDDF-93AF-407C-AC8B-5124A13F61C3}" destId="{322CFD99-4FFE-4661-989D-B89BD3FB3177}" srcOrd="1" destOrd="0" parTransId="{EF8CEBD4-B945-4887-802B-DF3F482A5818}" sibTransId="{F281D3E8-7152-46E5-BF0F-12B7F4565BDD}"/>
    <dgm:cxn modelId="{CE4B0160-B905-4BBF-BC96-7178B952514B}" srcId="{3B82E7BA-39BD-454C-8272-DEEA1FF6242E}" destId="{252BF4D4-B2D7-41B8-8DB4-19606958D402}" srcOrd="1" destOrd="0" parTransId="{7BC87821-7522-4A57-982D-69A773614871}" sibTransId="{BA319049-B447-4780-B82C-29922BAA647A}"/>
    <dgm:cxn modelId="{CDC12424-B139-4220-98FD-391FF795F0E4}" type="presOf" srcId="{322CFD99-4FFE-4661-989D-B89BD3FB3177}" destId="{1AEB3A17-E8E4-4772-A539-3285C7E7A728}" srcOrd="0" destOrd="1" presId="urn:microsoft.com/office/officeart/2005/8/layout/hList1"/>
    <dgm:cxn modelId="{04013090-BC5C-41D9-A0A1-FB63CD900CD6}" srcId="{8CE560D2-3F1C-4306-BA05-35F97CB3AE7F}" destId="{BF0B7EF8-7BF3-41F6-8FA9-D49DE79A0080}" srcOrd="1" destOrd="0" parTransId="{23A89CEB-796E-4594-8B12-21332D649E52}" sibTransId="{4478C79E-DF6E-4B7E-A39A-00690A2A7CDC}"/>
    <dgm:cxn modelId="{8CFFFD2B-1E23-438D-9144-36832E261F64}" type="presOf" srcId="{FAC3C3B2-8BDF-4563-98AC-347523E0C423}" destId="{5D94BE43-A08E-4D65-B834-D2B00A120FD7}" srcOrd="0" destOrd="0" presId="urn:microsoft.com/office/officeart/2005/8/layout/hList1"/>
    <dgm:cxn modelId="{7F067DF3-F718-4755-B94A-C7D0ED5674F5}" type="presOf" srcId="{1E0EB32A-3B08-4447-8199-55E055BBF1D8}" destId="{5D94BE43-A08E-4D65-B834-D2B00A120FD7}" srcOrd="0" destOrd="1" presId="urn:microsoft.com/office/officeart/2005/8/layout/hList1"/>
    <dgm:cxn modelId="{1BCCF9EF-EA7D-4CC5-9B34-A8880E059ABF}" type="presOf" srcId="{6FCD3FF8-E348-49C7-B007-868E3B410D1C}" destId="{8085562C-E800-4917-843D-930BF1EFBF39}" srcOrd="0" destOrd="5" presId="urn:microsoft.com/office/officeart/2005/8/layout/hList1"/>
    <dgm:cxn modelId="{67995F4C-5273-425D-9B42-4E7BBB51A9C1}" type="presOf" srcId="{17990F3C-C8F6-45BF-B93C-86DC94EEE6CD}" destId="{92DDBF31-3457-4D2D-AEB8-32D3C768E8B5}" srcOrd="0" destOrd="1" presId="urn:microsoft.com/office/officeart/2005/8/layout/hList1"/>
    <dgm:cxn modelId="{52067F98-955E-4143-B630-E3598222699F}" srcId="{7B10FD5B-F51B-4B10-9474-49498B324E2F}" destId="{C6FF0E4F-B258-413C-B9AD-A3056E451823}" srcOrd="5" destOrd="0" parTransId="{03B7B605-6D5A-440A-9D19-E5EF5CC9E516}" sibTransId="{FCB6ABF9-6758-4B83-9B1F-2F7328A4C9CD}"/>
    <dgm:cxn modelId="{76386326-0E4A-48CB-AD63-1402A4EF1C8E}" srcId="{8CE560D2-3F1C-4306-BA05-35F97CB3AE7F}" destId="{72256597-A191-45A6-AE02-4ABA39CE64AD}" srcOrd="7" destOrd="0" parTransId="{7511BC56-2F71-44A6-A118-8A789069DDFA}" sibTransId="{907A0E55-8FA7-4073-908C-B0DC9D0A6205}"/>
    <dgm:cxn modelId="{A676684E-25E1-4EE5-A8D2-81BA1BB28D5E}" srcId="{7B10FD5B-F51B-4B10-9474-49498B324E2F}" destId="{AA0A9260-7650-4930-92CE-3BEFF7226E95}" srcOrd="2" destOrd="0" parTransId="{AA4CC987-912C-475E-9B0D-2C2804A9A7A8}" sibTransId="{B3B8DAE6-79AB-402D-9795-B724825D5998}"/>
    <dgm:cxn modelId="{D79B4633-CEE6-4030-84D3-90BCE212D8ED}" srcId="{B9881289-02FB-429D-9950-5F8CE3027FDF}" destId="{A18BC010-3201-4F8E-B2DD-0487B74FAEF0}" srcOrd="5" destOrd="0" parTransId="{8DD5DD53-DB89-476D-BF6A-364BCD8D6CC8}" sibTransId="{678F64BB-EF40-4C8F-828A-069483EAF422}"/>
    <dgm:cxn modelId="{963FAA8A-9044-4093-917B-781C623F1467}" srcId="{0400B9F2-D3C0-4E15-B553-FAEF209AF874}" destId="{47341437-A3B0-49C9-B904-07FE4C8B61CC}" srcOrd="6" destOrd="0" parTransId="{489F1160-27DF-4E42-B3A7-215081EAD5B0}" sibTransId="{BFA7CBFB-AD4F-44BE-A42C-8E6517CFA088}"/>
    <dgm:cxn modelId="{A5CF9534-1CB6-42AA-A02A-4CC0CCEFF8A1}" srcId="{3B82E7BA-39BD-454C-8272-DEEA1FF6242E}" destId="{8CE560D2-3F1C-4306-BA05-35F97CB3AE7F}" srcOrd="4" destOrd="0" parTransId="{64F5E210-F464-4C43-92FF-EDB84FEE7EB9}" sibTransId="{56933A03-4B2D-48A6-8D69-8EF262104B28}"/>
    <dgm:cxn modelId="{7FB97C24-CCE6-4CF4-913A-755C35B4979F}" type="presOf" srcId="{5E2914B4-DE75-4C67-9EF2-7567D205EF22}" destId="{45E11987-22E4-42D0-B6EB-DA32AD1B0E99}" srcOrd="0" destOrd="0" presId="urn:microsoft.com/office/officeart/2005/8/layout/hList1"/>
    <dgm:cxn modelId="{3B4AFE4E-4200-4EFA-A2CC-90BB04BD0B31}" type="presOf" srcId="{FA7F54B2-2459-4440-9427-EE8D41B89C0C}" destId="{52D32899-FD90-49FB-BD4C-DCAA8937790D}" srcOrd="0" destOrd="7" presId="urn:microsoft.com/office/officeart/2005/8/layout/hList1"/>
    <dgm:cxn modelId="{70C50647-B0BE-4D26-98F4-38C80FA5CE8D}" srcId="{E832EDDF-93AF-407C-AC8B-5124A13F61C3}" destId="{D1D4C72D-422A-4507-B437-5876B7716DAC}" srcOrd="2" destOrd="0" parTransId="{315CC807-DEB7-4F7A-B103-864BFB5FDDD1}" sibTransId="{67120345-9521-42CC-AACB-492367948088}"/>
    <dgm:cxn modelId="{ABD2747E-FB64-48BD-9AB1-5A9EB160970D}" srcId="{3B82E7BA-39BD-454C-8272-DEEA1FF6242E}" destId="{B9881289-02FB-429D-9950-5F8CE3027FDF}" srcOrd="5" destOrd="0" parTransId="{800DDBE7-2B42-42FC-9CE0-5D24CD6F8A3D}" sibTransId="{3FA104BE-44F8-464C-9494-3CB1287E526C}"/>
    <dgm:cxn modelId="{A7853577-4A12-4838-B180-E8ACA52B2A3A}" srcId="{8DA7B4E6-E02F-4677-8064-5598D5DC3EB0}" destId="{68CD00FD-EDB0-435A-B26A-94408AD4DC5B}" srcOrd="5" destOrd="0" parTransId="{C990CB2C-77AE-4E21-8A02-97476084BFCB}" sibTransId="{388312EB-B027-4ED6-B19D-88C6BC5B60D1}"/>
    <dgm:cxn modelId="{65957E94-D017-4DA4-9A26-07F4BCD7CDC1}" srcId="{3B82E7BA-39BD-454C-8272-DEEA1FF6242E}" destId="{2266F583-A701-4032-84EC-B3CE9E846141}" srcOrd="6" destOrd="0" parTransId="{02357D7A-7D69-46F8-A501-C7ED6A9D9788}" sibTransId="{E9684B63-F07B-4709-95CF-39700C36AC3D}"/>
    <dgm:cxn modelId="{28D5580B-D604-4BFA-B0C6-A38C4C7CEF32}" type="presOf" srcId="{FD2D02E1-4D28-4D91-8881-62BD9917F919}" destId="{5D94BE43-A08E-4D65-B834-D2B00A120FD7}" srcOrd="0" destOrd="4" presId="urn:microsoft.com/office/officeart/2005/8/layout/hList1"/>
    <dgm:cxn modelId="{3AF4052E-3B8D-4C05-BB9D-8BA698464685}" srcId="{B9881289-02FB-429D-9950-5F8CE3027FDF}" destId="{A627971A-3F19-458F-AFC0-72B0E8CA033F}" srcOrd="2" destOrd="0" parTransId="{E43BAFB2-BD40-424A-AE88-8A4B7B803E28}" sibTransId="{29E8BC4D-A141-4E2F-8F4D-ED7E87E4CBE6}"/>
    <dgm:cxn modelId="{9BF43D1F-A698-463D-894B-DD53C398892B}" srcId="{8DA7B4E6-E02F-4677-8064-5598D5DC3EB0}" destId="{3290DC7D-F11B-4910-B02C-C4BE8821EA53}" srcOrd="8" destOrd="0" parTransId="{B2E706F1-B8E4-4D0A-B9D7-33879442C3F4}" sibTransId="{053DA8C8-7BC4-4471-87C9-EA244C184C42}"/>
    <dgm:cxn modelId="{7BAC078A-92DA-48F9-8A10-5C1A76B2A368}" type="presOf" srcId="{17C38FB9-5529-4A9A-A307-4C1505522CCD}" destId="{35EE29C1-A973-4F28-AEEF-178CE2CC22EC}" srcOrd="0" destOrd="0" presId="urn:microsoft.com/office/officeart/2005/8/layout/hList1"/>
    <dgm:cxn modelId="{340E3531-FA94-4E14-8C0B-29EEECFDB977}" type="presOf" srcId="{8AF5FBE8-0A28-4F12-A38A-337923B21AF8}" destId="{3EABD359-8393-49F1-AA84-5CEA94D52DE8}" srcOrd="0" destOrd="1" presId="urn:microsoft.com/office/officeart/2005/8/layout/hList1"/>
    <dgm:cxn modelId="{154C759F-C512-4237-AED7-4AAC93D8F1F3}" type="presOf" srcId="{EE711A69-58A3-4D6D-85B6-DA2F6D08C8C9}" destId="{042D76DE-AE6E-4269-876E-1B239DC5FE9B}" srcOrd="0" destOrd="1" presId="urn:microsoft.com/office/officeart/2005/8/layout/hList1"/>
    <dgm:cxn modelId="{AE0FE59D-D10E-41C7-88DD-15D0748FBC57}" type="presOf" srcId="{50343C95-5A25-4FEC-8C8C-2DB359AB7511}" destId="{52D32899-FD90-49FB-BD4C-DCAA8937790D}" srcOrd="0" destOrd="6" presId="urn:microsoft.com/office/officeart/2005/8/layout/hList1"/>
    <dgm:cxn modelId="{2DE2E877-4829-4AA6-9B2E-3FFAAFBF2546}" srcId="{8CE560D2-3F1C-4306-BA05-35F97CB3AE7F}" destId="{48716045-E8F4-4B4D-ABC5-E14439228D4A}" srcOrd="0" destOrd="0" parTransId="{8E1892E3-0060-4D43-8E95-6003E5FB0F09}" sibTransId="{78C1616C-6F2E-4D5D-AAD6-024C15C07B88}"/>
    <dgm:cxn modelId="{A99C4E3C-33C1-40D3-9306-DAB2DE0C3718}" srcId="{5E2914B4-DE75-4C67-9EF2-7567D205EF22}" destId="{1680A845-D008-40FE-9FCB-5DE2242A15C5}" srcOrd="1" destOrd="0" parTransId="{2556E2F1-5F2F-4C8A-ACA1-89E1B4DC403A}" sibTransId="{AD622866-BFCF-4347-80A8-9042CC743677}"/>
    <dgm:cxn modelId="{FC8B8AA9-F8D4-42F5-A42C-EF2AEB17F294}" type="presOf" srcId="{12DDF052-5507-4FBB-A698-6CEFA17177E6}" destId="{27A09C94-043C-45B2-88AA-52A4B5B7D652}" srcOrd="0" destOrd="5" presId="urn:microsoft.com/office/officeart/2005/8/layout/hList1"/>
    <dgm:cxn modelId="{A77B5E52-4449-4B91-97DB-270A44B41D8B}" type="presOf" srcId="{47341437-A3B0-49C9-B904-07FE4C8B61CC}" destId="{042D76DE-AE6E-4269-876E-1B239DC5FE9B}" srcOrd="0" destOrd="6" presId="urn:microsoft.com/office/officeart/2005/8/layout/hList1"/>
    <dgm:cxn modelId="{1522D82F-D1F8-4CC9-B36D-9AF382454253}" srcId="{0400B9F2-D3C0-4E15-B553-FAEF209AF874}" destId="{EE711A69-58A3-4D6D-85B6-DA2F6D08C8C9}" srcOrd="1" destOrd="0" parTransId="{8C298560-25A3-45D8-B265-441DF1991219}" sibTransId="{485670C4-F90B-41B6-A423-85B7D31F48C4}"/>
    <dgm:cxn modelId="{834ECD2F-A8B6-454B-805A-E5684969D5BE}" type="presOf" srcId="{CB4755FF-68C9-4586-B7B7-A75750E3847D}" destId="{5C0A7A1F-0C34-449F-8F25-0E3205739F1F}" srcOrd="0" destOrd="0" presId="urn:microsoft.com/office/officeart/2005/8/layout/hList1"/>
    <dgm:cxn modelId="{A0677D7E-3A9F-4C41-B834-316D39C28649}" type="presOf" srcId="{C6FF0E4F-B258-413C-B9AD-A3056E451823}" destId="{92DDBF31-3457-4D2D-AEB8-32D3C768E8B5}" srcOrd="0" destOrd="5" presId="urn:microsoft.com/office/officeart/2005/8/layout/hList1"/>
    <dgm:cxn modelId="{B14EC55A-8ABD-4E17-933E-C3BFB7B52889}" srcId="{17C38FB9-5529-4A9A-A307-4C1505522CCD}" destId="{4B9954BB-8B28-4A32-87D9-A476B513DBF9}" srcOrd="3" destOrd="0" parTransId="{44361781-78B9-45E8-B238-92BF80143702}" sibTransId="{AE50963B-5CE2-42EC-A712-AB75741641CE}"/>
    <dgm:cxn modelId="{2455D7F0-7FC3-40BE-9629-92DAFD1A90C6}" type="presOf" srcId="{CAEBF96B-1C64-4D76-A29F-2335553D37D1}" destId="{8085562C-E800-4917-843D-930BF1EFBF39}" srcOrd="0" destOrd="3" presId="urn:microsoft.com/office/officeart/2005/8/layout/hList1"/>
    <dgm:cxn modelId="{81A3D009-4476-469D-AB3D-6EA10B664944}" srcId="{5E2914B4-DE75-4C67-9EF2-7567D205EF22}" destId="{6DB10A26-797C-4280-875D-855008F504B5}" srcOrd="0" destOrd="0" parTransId="{622878AB-9C4D-4235-950F-753CB1834F8C}" sibTransId="{FBA39C05-5D72-4315-B6D3-D28B3770C68F}"/>
    <dgm:cxn modelId="{3D6415A5-3B1F-4D94-8E49-985C79ED22F7}" srcId="{8CE560D2-3F1C-4306-BA05-35F97CB3AE7F}" destId="{965C0AB8-4077-433B-9AC4-1CE03152A73F}" srcOrd="4" destOrd="0" parTransId="{9123F8BF-D77F-4769-8B7B-70E342BAC128}" sibTransId="{DD696C04-1170-486B-A5E3-DEEFE136A299}"/>
    <dgm:cxn modelId="{AFE50E62-1C32-403D-8859-DD78212D22BC}" type="presOf" srcId="{1680A845-D008-40FE-9FCB-5DE2242A15C5}" destId="{27A09C94-043C-45B2-88AA-52A4B5B7D652}" srcOrd="0" destOrd="1" presId="urn:microsoft.com/office/officeart/2005/8/layout/hList1"/>
    <dgm:cxn modelId="{274C8226-6649-4DB0-AD5E-0D432FF205E1}" srcId="{0400B9F2-D3C0-4E15-B553-FAEF209AF874}" destId="{2CE4D783-2956-420F-8214-E61D54A776E0}" srcOrd="4" destOrd="0" parTransId="{A1CC5CB0-E2AF-4E7C-8F5D-6A4E63BA2EEC}" sibTransId="{31F2DAC3-8116-4C82-B7B0-F58A01756B94}"/>
    <dgm:cxn modelId="{4E15714A-E883-4DB5-BC2F-ED7CC61A6581}" type="presOf" srcId="{1D35647A-8C23-4799-A38A-B169C79D2DFA}" destId="{2CD12104-11C6-4808-A506-B1924795893E}" srcOrd="0" destOrd="1" presId="urn:microsoft.com/office/officeart/2005/8/layout/hList1"/>
    <dgm:cxn modelId="{3A602C54-32AD-44C9-BC8A-A59A827F6282}" srcId="{8CE560D2-3F1C-4306-BA05-35F97CB3AE7F}" destId="{6FCD3FF8-E348-49C7-B007-868E3B410D1C}" srcOrd="5" destOrd="0" parTransId="{4EC15FED-8164-4BEA-9AB2-A6EAA33479A9}" sibTransId="{53406C6A-A5CC-4980-98D0-38B25C35E67A}"/>
    <dgm:cxn modelId="{62EF320E-82F8-40BE-94B4-6E4E884571D2}" srcId="{3B82E7BA-39BD-454C-8272-DEEA1FF6242E}" destId="{E832EDDF-93AF-407C-AC8B-5124A13F61C3}" srcOrd="0" destOrd="0" parTransId="{FDF079F3-3FE1-4FE4-BF71-FFA451072AF4}" sibTransId="{A72AAD57-F6CD-4A4D-A417-AFBFF1F466FF}"/>
    <dgm:cxn modelId="{E13B361C-112C-44B7-A0C4-7B361D2BA4ED}" srcId="{5E2914B4-DE75-4C67-9EF2-7567D205EF22}" destId="{2610DCD0-2D16-4074-86B9-E4E982A934E7}" srcOrd="3" destOrd="0" parTransId="{2EE8D6F2-74A8-4926-9947-F85DE4579E76}" sibTransId="{C5B1C15A-70CB-48EB-8B06-F96D09DD65CC}"/>
    <dgm:cxn modelId="{E2671A38-1E63-4D50-9CAD-896F5EC393D8}" type="presOf" srcId="{4B9954BB-8B28-4A32-87D9-A476B513DBF9}" destId="{52D32899-FD90-49FB-BD4C-DCAA8937790D}" srcOrd="0" destOrd="3" presId="urn:microsoft.com/office/officeart/2005/8/layout/hList1"/>
    <dgm:cxn modelId="{AABA8C86-5BB0-42CB-B452-86A81D60FB5F}" srcId="{7B10FD5B-F51B-4B10-9474-49498B324E2F}" destId="{17990F3C-C8F6-45BF-B93C-86DC94EEE6CD}" srcOrd="1" destOrd="0" parTransId="{E2FB9BBF-4415-442B-852E-C8A848FE3A1D}" sibTransId="{420796CF-1AF7-4B4F-B848-DC73A2EE2FCE}"/>
    <dgm:cxn modelId="{090DC65B-E941-4FC8-96A6-1CEE8853CD30}" srcId="{0400B9F2-D3C0-4E15-B553-FAEF209AF874}" destId="{8372D862-C4D2-4B2C-A6AA-97EBA4C87F0F}" srcOrd="2" destOrd="0" parTransId="{26720FDD-66FE-49D4-B127-8D26A8454BF9}" sibTransId="{0ED45737-7068-470D-A64A-5FCE30023A3D}"/>
    <dgm:cxn modelId="{315D9B02-08BD-4C49-A57B-93780E993598}" srcId="{8DA7B4E6-E02F-4677-8064-5598D5DC3EB0}" destId="{D8FDF552-03C5-4289-A8AC-AF5563D5BE5E}" srcOrd="0" destOrd="0" parTransId="{E4247DDA-96FE-4DE0-A3DC-A884B727B73B}" sibTransId="{A6D0A72D-66CD-40CA-AEDF-6A1671E7467A}"/>
    <dgm:cxn modelId="{B707DA34-28AB-497B-8325-126E394CD09F}" srcId="{2266F583-A701-4032-84EC-B3CE9E846141}" destId="{15D82032-8892-43E7-B9A0-F9FB116F618E}" srcOrd="0" destOrd="0" parTransId="{4DE9AFC3-06D2-4C33-82F7-678014F50401}" sibTransId="{ED15C45A-DEB1-4109-8D30-A20CED179050}"/>
    <dgm:cxn modelId="{71457DC9-F2CC-42E0-A48A-7DE8AC9ECF42}" type="presOf" srcId="{C78BADB0-5A7A-4433-8F54-1FE63809581A}" destId="{3EABD359-8393-49F1-AA84-5CEA94D52DE8}" srcOrd="0" destOrd="4" presId="urn:microsoft.com/office/officeart/2005/8/layout/hList1"/>
    <dgm:cxn modelId="{A080C33A-370A-4580-8353-C03EDA6D091F}" type="presOf" srcId="{822E4A6B-9F91-4E06-AC9B-3F2D1BEA09AA}" destId="{5D94BE43-A08E-4D65-B834-D2B00A120FD7}" srcOrd="0" destOrd="6" presId="urn:microsoft.com/office/officeart/2005/8/layout/hList1"/>
    <dgm:cxn modelId="{3E98CBB7-FB18-4EC7-972D-5B330A692D3B}" srcId="{B9881289-02FB-429D-9950-5F8CE3027FDF}" destId="{AC11F8D3-0E15-409A-85FC-4726AF83E427}" srcOrd="3" destOrd="0" parTransId="{AE1303A7-BFAA-41E0-BF05-E13D59FCD9D6}" sibTransId="{6F67B12C-C01F-40F0-A07D-113FBACC9BCE}"/>
    <dgm:cxn modelId="{604FD590-F1F0-4630-93F4-750249134B87}" type="presOf" srcId="{E832EDDF-93AF-407C-AC8B-5124A13F61C3}" destId="{E1482FAE-F402-4D0F-9EC6-2F479883D17F}" srcOrd="0" destOrd="0" presId="urn:microsoft.com/office/officeart/2005/8/layout/hList1"/>
    <dgm:cxn modelId="{7E2FEDB2-B4D3-40A5-AA9D-E366E254893E}" srcId="{5E2914B4-DE75-4C67-9EF2-7567D205EF22}" destId="{4DE7FA58-F9CE-4617-B896-559F202548BF}" srcOrd="6" destOrd="0" parTransId="{7FB56A61-174F-4F6D-B2AB-DC9A5C6FDBCA}" sibTransId="{9DC3BFE3-2D5E-4261-9EF4-C32487FE23DA}"/>
    <dgm:cxn modelId="{BDF9B26A-C096-4355-BC65-1DDBEAC189E0}" srcId="{17C38FB9-5529-4A9A-A307-4C1505522CCD}" destId="{2DEBE039-8C94-433C-BFE1-BE53C138B72C}" srcOrd="1" destOrd="0" parTransId="{77F023F9-E1C6-4B2F-B372-9D63C6363D4D}" sibTransId="{99393821-ECFA-413C-A3B9-B7A32633594C}"/>
    <dgm:cxn modelId="{ECC096B5-F1FF-407E-9182-0239CFBE727D}" srcId="{7B10FD5B-F51B-4B10-9474-49498B324E2F}" destId="{AC4D62CB-816F-4D4A-910F-94FCCF74A1F6}" srcOrd="4" destOrd="0" parTransId="{9A8BC7E8-F827-4205-BC00-CC5164A1F780}" sibTransId="{C0D1451E-2E32-4EF5-BCA5-B9AADCA98ADA}"/>
    <dgm:cxn modelId="{8B3F7D3F-80E0-4B11-BAD7-7AE30CC0D639}" srcId="{2266F583-A701-4032-84EC-B3CE9E846141}" destId="{1D35647A-8C23-4799-A38A-B169C79D2DFA}" srcOrd="1" destOrd="0" parTransId="{15A08950-6A67-427C-ACB3-CB8A7E201D93}" sibTransId="{053F55A8-5962-4F24-9959-F49B7BFA0CC4}"/>
    <dgm:cxn modelId="{6F6CAE7A-A512-4AB0-A6C5-8B65E22AD24B}" srcId="{7B10FD5B-F51B-4B10-9474-49498B324E2F}" destId="{8471F9EF-9725-48DC-892C-4747A137F8B3}" srcOrd="3" destOrd="0" parTransId="{B1F3FE85-EA84-4729-ADB3-F74C8BE3A813}" sibTransId="{D9E08875-A116-46D5-B14D-F00B4B2A9A7E}"/>
    <dgm:cxn modelId="{C4180318-6600-4868-844D-8DACB53983FC}" type="presOf" srcId="{68CD00FD-EDB0-435A-B26A-94408AD4DC5B}" destId="{3EABD359-8393-49F1-AA84-5CEA94D52DE8}" srcOrd="0" destOrd="5" presId="urn:microsoft.com/office/officeart/2005/8/layout/hList1"/>
    <dgm:cxn modelId="{EE15159A-F9FF-46C6-B0D6-499EF89BFADA}" type="presOf" srcId="{0400B9F2-D3C0-4E15-B553-FAEF209AF874}" destId="{6FD5823D-4CAD-4F00-A237-4978B8A5EF3B}" srcOrd="0" destOrd="0" presId="urn:microsoft.com/office/officeart/2005/8/layout/hList1"/>
    <dgm:cxn modelId="{4AFD3A40-BD64-42AD-A11F-4C81D7D1203A}" srcId="{8CE560D2-3F1C-4306-BA05-35F97CB3AE7F}" destId="{593CA94F-63BB-4023-9CCD-335D85F588F5}" srcOrd="6" destOrd="0" parTransId="{9706E080-E7ED-4379-9A64-C90003151520}" sibTransId="{3D38199E-2A91-4006-8DFC-86776B59EF0C}"/>
    <dgm:cxn modelId="{4C857001-3E68-4A31-BAF8-76DB2E89BB19}" srcId="{17C38FB9-5529-4A9A-A307-4C1505522CCD}" destId="{71738C0D-876F-4628-9052-0D956F3B47B6}" srcOrd="2" destOrd="0" parTransId="{871BA4D7-BC0A-4648-B04E-4CCBFE0DFF09}" sibTransId="{D7AC431A-0162-4917-8D63-62CF6EF9C9C5}"/>
    <dgm:cxn modelId="{EB414FA0-DE04-4D07-BCE7-E8FD2FC24B17}" srcId="{5E2914B4-DE75-4C67-9EF2-7567D205EF22}" destId="{BAF5F908-E2B4-47ED-B8B6-60F07CC733A9}" srcOrd="4" destOrd="0" parTransId="{78D19FF3-57D8-4B63-9A4A-DAA6CD1EC53C}" sibTransId="{E32555D7-7E97-44FC-A06B-FCF51B807185}"/>
    <dgm:cxn modelId="{C634D6C2-3C3A-492D-A124-B470C5B1AF66}" type="presOf" srcId="{2266F583-A701-4032-84EC-B3CE9E846141}" destId="{B200CE46-7600-45E0-B03F-E685703E4F8D}" srcOrd="0" destOrd="0" presId="urn:microsoft.com/office/officeart/2005/8/layout/hList1"/>
    <dgm:cxn modelId="{FDD41D75-D94A-4AF5-8098-699B3A9A495C}" type="presOf" srcId="{D03083EC-E63F-47C4-8161-1B8DA33F972A}" destId="{52D32899-FD90-49FB-BD4C-DCAA8937790D}" srcOrd="0" destOrd="0" presId="urn:microsoft.com/office/officeart/2005/8/layout/hList1"/>
    <dgm:cxn modelId="{CA2E5752-6137-4243-A27D-CF3829D71A94}" srcId="{17C38FB9-5529-4A9A-A307-4C1505522CCD}" destId="{E2250B6A-B3E1-43CF-95F7-CA514ACC4ED4}" srcOrd="4" destOrd="0" parTransId="{F24E341F-7758-4AF1-97FE-7455ED083778}" sibTransId="{66734F77-F4B6-4FFF-B7D9-B5CFD1E5FCB5}"/>
    <dgm:cxn modelId="{66AD38E1-C5DB-4A31-8388-515A96F28476}" srcId="{252BF4D4-B2D7-41B8-8DB4-19606958D402}" destId="{CB4755FF-68C9-4586-B7B7-A75750E3847D}" srcOrd="0" destOrd="0" parTransId="{59D78728-000F-4B50-B253-C42C29755AB5}" sibTransId="{DB3B6132-7F6D-499F-979A-A6B1DB8563DF}"/>
    <dgm:cxn modelId="{F595AED4-1B41-486F-AD3F-6087936C88F2}" srcId="{8DA7B4E6-E02F-4677-8064-5598D5DC3EB0}" destId="{C0AAA27C-5090-4ACD-929D-901BEDF46100}" srcOrd="3" destOrd="0" parTransId="{68CB1B31-6A89-4C8B-AACC-B0AE10BA6C73}" sibTransId="{B1040BB1-E47D-4524-B616-A93081A20E05}"/>
    <dgm:cxn modelId="{CF705BA1-8228-4CED-BE50-DB419284C5D6}" srcId="{0400B9F2-D3C0-4E15-B553-FAEF209AF874}" destId="{AC83A05C-FF9F-446D-8315-BA2AEEDC5A5C}" srcOrd="0" destOrd="0" parTransId="{31B59887-10C7-4C5F-8B61-4C2AC1B33097}" sibTransId="{86AAFD3A-09E9-45E5-9E05-6E58F0EC3596}"/>
    <dgm:cxn modelId="{9FA2C44C-0234-4FF7-909F-5A1A1B5DC485}" srcId="{5E2914B4-DE75-4C67-9EF2-7567D205EF22}" destId="{12DDF052-5507-4FBB-A698-6CEFA17177E6}" srcOrd="5" destOrd="0" parTransId="{B682F7E6-1FBF-4CAE-80C0-EBE83424EF0A}" sibTransId="{769C8309-D993-48D9-A5A4-B319B029E44C}"/>
    <dgm:cxn modelId="{D67CDE97-CABA-482C-8380-801AF15963C1}" srcId="{B9881289-02FB-429D-9950-5F8CE3027FDF}" destId="{1E0EB32A-3B08-4447-8199-55E055BBF1D8}" srcOrd="1" destOrd="0" parTransId="{B2B26687-66BF-473E-B315-95AFB2434A19}" sibTransId="{3C9A9DDC-85B6-4DDD-80F4-6DE3C4F7A84B}"/>
    <dgm:cxn modelId="{F75A5BEE-18DC-45C5-8682-59D3731ACA78}" srcId="{7B10FD5B-F51B-4B10-9474-49498B324E2F}" destId="{2AA8D75F-E941-485F-A6F5-E7E1F73572C9}" srcOrd="0" destOrd="0" parTransId="{3A736904-B171-4051-892A-88622549B105}" sibTransId="{85D734CC-4B80-4F43-8D9E-0EF19B9FC0C0}"/>
    <dgm:cxn modelId="{40825575-851D-488A-9478-59341BD23C62}" srcId="{17C38FB9-5529-4A9A-A307-4C1505522CCD}" destId="{D03083EC-E63F-47C4-8161-1B8DA33F972A}" srcOrd="0" destOrd="0" parTransId="{61C0C4A3-B739-42DC-95E4-6B5E177A76C5}" sibTransId="{46EE72BB-E5C8-4164-BB3C-31D5510B589E}"/>
    <dgm:cxn modelId="{2B9647FD-691D-4B8E-9FEB-B6CA5B871AD5}" type="presOf" srcId="{AA0A9260-7650-4930-92CE-3BEFF7226E95}" destId="{92DDBF31-3457-4D2D-AEB8-32D3C768E8B5}" srcOrd="0" destOrd="2" presId="urn:microsoft.com/office/officeart/2005/8/layout/hList1"/>
    <dgm:cxn modelId="{53B7C1BB-B988-4C04-A52C-BB9BE4F88812}" srcId="{3B82E7BA-39BD-454C-8272-DEEA1FF6242E}" destId="{7B10FD5B-F51B-4B10-9474-49498B324E2F}" srcOrd="8" destOrd="0" parTransId="{70981BE7-E903-44A3-811A-33337CBD8DEB}" sibTransId="{1A31E73F-026F-4CB4-8E45-38AD223CF3F5}"/>
    <dgm:cxn modelId="{5C65D950-1F74-42DC-ACB8-0E62C2024C4D}" type="presOf" srcId="{A952EA14-BE45-4D68-90E6-7A6F75677693}" destId="{8085562C-E800-4917-843D-930BF1EFBF39}" srcOrd="0" destOrd="2" presId="urn:microsoft.com/office/officeart/2005/8/layout/hList1"/>
    <dgm:cxn modelId="{90FE954B-9679-4378-87D2-DE9742AA5698}" srcId="{17C38FB9-5529-4A9A-A307-4C1505522CCD}" destId="{7D4EC76F-D9D0-4654-BE39-64D3978FA5FF}" srcOrd="5" destOrd="0" parTransId="{6EFF53E1-9339-465E-AEC4-2E9815968734}" sibTransId="{3225693F-D459-4880-91DB-033F875E2718}"/>
    <dgm:cxn modelId="{14D88983-E5C0-49DA-BAC3-BDBFD4DDCA99}" srcId="{252BF4D4-B2D7-41B8-8DB4-19606958D402}" destId="{9802859C-242F-4EFC-9F2E-050C5EF10E9B}" srcOrd="1" destOrd="0" parTransId="{83EE06EA-2232-430D-BAE6-55FDA3CC28A9}" sibTransId="{84F60F26-667D-4069-8A57-F2E7B15359B9}"/>
    <dgm:cxn modelId="{2AEEDB96-5E1E-43A3-B2DA-ED34B3D07669}" type="presOf" srcId="{A18BC010-3201-4F8E-B2DD-0487B74FAEF0}" destId="{5D94BE43-A08E-4D65-B834-D2B00A120FD7}" srcOrd="0" destOrd="5" presId="urn:microsoft.com/office/officeart/2005/8/layout/hList1"/>
    <dgm:cxn modelId="{6D4A21C0-B3D9-41EF-A3BD-968EB0D9387E}" type="presOf" srcId="{BAF5F908-E2B4-47ED-B8B6-60F07CC733A9}" destId="{27A09C94-043C-45B2-88AA-52A4B5B7D652}" srcOrd="0" destOrd="4" presId="urn:microsoft.com/office/officeart/2005/8/layout/hList1"/>
    <dgm:cxn modelId="{4AFC4BA4-BD44-432F-9C23-12D491036E2D}" type="presOf" srcId="{2CE4D783-2956-420F-8214-E61D54A776E0}" destId="{042D76DE-AE6E-4269-876E-1B239DC5FE9B}" srcOrd="0" destOrd="4" presId="urn:microsoft.com/office/officeart/2005/8/layout/hList1"/>
    <dgm:cxn modelId="{0569B722-D256-4389-815B-0792CCBB6789}" srcId="{3B82E7BA-39BD-454C-8272-DEEA1FF6242E}" destId="{0400B9F2-D3C0-4E15-B553-FAEF209AF874}" srcOrd="9" destOrd="0" parTransId="{E07524F6-339B-450D-A954-789C6FF6D09E}" sibTransId="{21CE9328-4C35-4687-89B0-A378A1F172EB}"/>
    <dgm:cxn modelId="{3756FDD8-8DA3-4AE4-AD48-8EED4C76F0CA}" type="presOf" srcId="{8372D862-C4D2-4B2C-A6AA-97EBA4C87F0F}" destId="{042D76DE-AE6E-4269-876E-1B239DC5FE9B}" srcOrd="0" destOrd="2" presId="urn:microsoft.com/office/officeart/2005/8/layout/hList1"/>
    <dgm:cxn modelId="{869F6257-EC78-4C7E-B469-F7C91E472FAA}" srcId="{8DA7B4E6-E02F-4677-8064-5598D5DC3EB0}" destId="{004058ED-78CE-444D-A9FF-D826A4F799E1}" srcOrd="7" destOrd="0" parTransId="{A2F7291F-A1F4-44FF-A7C1-BDB88D90EB56}" sibTransId="{E7EF2288-B875-4094-AB4D-4C3811C273BE}"/>
    <dgm:cxn modelId="{59931001-2640-455B-9DD2-ACCAA6B4C874}" type="presOf" srcId="{E2250B6A-B3E1-43CF-95F7-CA514ACC4ED4}" destId="{52D32899-FD90-49FB-BD4C-DCAA8937790D}" srcOrd="0" destOrd="4" presId="urn:microsoft.com/office/officeart/2005/8/layout/hList1"/>
    <dgm:cxn modelId="{4DD6925C-97FB-43EF-B80C-341B734402BD}" type="presOf" srcId="{B9881289-02FB-429D-9950-5F8CE3027FDF}" destId="{C37D7656-D293-4BE6-BCE7-EF625ED381C7}" srcOrd="0" destOrd="0" presId="urn:microsoft.com/office/officeart/2005/8/layout/hList1"/>
    <dgm:cxn modelId="{E19D7034-93FB-4007-A338-739F200C87A6}" srcId="{8DA7B4E6-E02F-4677-8064-5598D5DC3EB0}" destId="{066342A4-7499-4231-A0CD-7148A51DC91E}" srcOrd="6" destOrd="0" parTransId="{69F4330A-D90F-4FF0-8058-7E2C500A9761}" sibTransId="{24B2887C-AD78-4402-9B9F-DCC065BD1A0F}"/>
    <dgm:cxn modelId="{ED8797F0-287A-49C6-959B-6642A392AEC7}" type="presOf" srcId="{BEB757E7-68A3-4B65-8DFE-1C0BDC1CDBA7}" destId="{1AEB3A17-E8E4-4772-A539-3285C7E7A728}" srcOrd="0" destOrd="0" presId="urn:microsoft.com/office/officeart/2005/8/layout/hList1"/>
    <dgm:cxn modelId="{BBA46111-490C-4795-9D58-26CEB322DD99}" type="presOf" srcId="{BF0B7EF8-7BF3-41F6-8FA9-D49DE79A0080}" destId="{8085562C-E800-4917-843D-930BF1EFBF39}" srcOrd="0" destOrd="1" presId="urn:microsoft.com/office/officeart/2005/8/layout/hList1"/>
    <dgm:cxn modelId="{A269FCF2-0A45-41B3-A8FA-AFE778B6B9FF}" srcId="{3B82E7BA-39BD-454C-8272-DEEA1FF6242E}" destId="{5E2914B4-DE75-4C67-9EF2-7567D205EF22}" srcOrd="7" destOrd="0" parTransId="{C90028A8-7BEF-41DA-B1EE-F5A1A5D36097}" sibTransId="{C6269E18-6FE3-42DB-BB58-E78F8200CB63}"/>
    <dgm:cxn modelId="{69A6E8BD-1F0B-4502-948E-BAD5861A144B}" type="presOf" srcId="{965C0AB8-4077-433B-9AC4-1CE03152A73F}" destId="{8085562C-E800-4917-843D-930BF1EFBF39}" srcOrd="0" destOrd="4" presId="urn:microsoft.com/office/officeart/2005/8/layout/hList1"/>
    <dgm:cxn modelId="{D11583E6-DBF6-48CF-9D63-A7B5440A6E75}" type="presOf" srcId="{593D0F70-3B2C-401E-A3C5-9B788C8256CA}" destId="{042D76DE-AE6E-4269-876E-1B239DC5FE9B}" srcOrd="0" destOrd="3" presId="urn:microsoft.com/office/officeart/2005/8/layout/hList1"/>
    <dgm:cxn modelId="{94668C65-4FB0-468D-8B2A-6265BC59C174}" type="presOf" srcId="{066342A4-7499-4231-A0CD-7148A51DC91E}" destId="{3EABD359-8393-49F1-AA84-5CEA94D52DE8}" srcOrd="0" destOrd="6" presId="urn:microsoft.com/office/officeart/2005/8/layout/hList1"/>
    <dgm:cxn modelId="{F958A83E-3793-4968-AA35-E2AA7FDEB7CC}" type="presOf" srcId="{AC4D62CB-816F-4D4A-910F-94FCCF74A1F6}" destId="{92DDBF31-3457-4D2D-AEB8-32D3C768E8B5}" srcOrd="0" destOrd="4" presId="urn:microsoft.com/office/officeart/2005/8/layout/hList1"/>
    <dgm:cxn modelId="{EEABAEA9-7BFA-44B3-B6EB-4186353CEE65}" srcId="{17C38FB9-5529-4A9A-A307-4C1505522CCD}" destId="{50343C95-5A25-4FEC-8C8C-2DB359AB7511}" srcOrd="6" destOrd="0" parTransId="{9E27120C-7672-47F7-8150-33C4B3B32BBA}" sibTransId="{93AA9A45-4CFC-42FC-A876-F31C4A7B509A}"/>
    <dgm:cxn modelId="{1AD1B64D-B8E6-44D4-B041-6DC5D9CA281D}" type="presOf" srcId="{004058ED-78CE-444D-A9FF-D826A4F799E1}" destId="{3EABD359-8393-49F1-AA84-5CEA94D52DE8}" srcOrd="0" destOrd="7" presId="urn:microsoft.com/office/officeart/2005/8/layout/hList1"/>
    <dgm:cxn modelId="{02889476-64AC-4091-BCBF-F1B9ACE0A8FF}" type="presOf" srcId="{593CA94F-63BB-4023-9CCD-335D85F588F5}" destId="{8085562C-E800-4917-843D-930BF1EFBF39}" srcOrd="0" destOrd="6" presId="urn:microsoft.com/office/officeart/2005/8/layout/hList1"/>
    <dgm:cxn modelId="{1A392A51-7288-4B55-8F02-EDBA4C76B0FD}" type="presOf" srcId="{8CE560D2-3F1C-4306-BA05-35F97CB3AE7F}" destId="{0A30835A-9439-4CCE-8B99-1A6E80FEA664}" srcOrd="0" destOrd="0" presId="urn:microsoft.com/office/officeart/2005/8/layout/hList1"/>
    <dgm:cxn modelId="{58433487-DDD5-4F2F-8E0D-6744B2CEF9F8}" type="presOf" srcId="{56C720F2-A8D0-4AAB-B31D-EDA884927B5F}" destId="{042D76DE-AE6E-4269-876E-1B239DC5FE9B}" srcOrd="0" destOrd="5" presId="urn:microsoft.com/office/officeart/2005/8/layout/hList1"/>
    <dgm:cxn modelId="{1075A9F6-BA76-4331-92F0-22ABDE85FFD0}" type="presOf" srcId="{D1D4C72D-422A-4507-B437-5876B7716DAC}" destId="{1AEB3A17-E8E4-4772-A539-3285C7E7A728}" srcOrd="0" destOrd="2" presId="urn:microsoft.com/office/officeart/2005/8/layout/hList1"/>
    <dgm:cxn modelId="{491FAF75-FB62-4284-BE63-C9D5EEB7DE17}" type="presOf" srcId="{252BF4D4-B2D7-41B8-8DB4-19606958D402}" destId="{0AE4BFE0-BB3E-464E-AC40-4034CE6D9C07}" srcOrd="0" destOrd="0" presId="urn:microsoft.com/office/officeart/2005/8/layout/hList1"/>
    <dgm:cxn modelId="{43BEB970-6524-4ABF-901D-624DAA4A1B97}" type="presOf" srcId="{835578C2-B3C6-47B8-A955-E76423074802}" destId="{27A09C94-043C-45B2-88AA-52A4B5B7D652}" srcOrd="0" destOrd="2" presId="urn:microsoft.com/office/officeart/2005/8/layout/hList1"/>
    <dgm:cxn modelId="{6BAF0542-96DA-4130-A973-547ECE27A59D}" type="presOf" srcId="{D1A4E555-081C-4430-8C45-B5595332CA50}" destId="{3EABD359-8393-49F1-AA84-5CEA94D52DE8}" srcOrd="0" destOrd="2" presId="urn:microsoft.com/office/officeart/2005/8/layout/hList1"/>
    <dgm:cxn modelId="{85A1FA64-A393-4BD0-890F-FD659715EFD2}" srcId="{3B82E7BA-39BD-454C-8272-DEEA1FF6242E}" destId="{8DA7B4E6-E02F-4677-8064-5598D5DC3EB0}" srcOrd="2" destOrd="0" parTransId="{8B7B57EE-D290-4204-A661-DBF52AB44299}" sibTransId="{31146B8E-A372-4348-BEC5-48A12B4D10F7}"/>
    <dgm:cxn modelId="{55FEA1B0-1D03-4062-BFEB-D3E64CB73E25}" type="presOf" srcId="{8471F9EF-9725-48DC-892C-4747A137F8B3}" destId="{92DDBF31-3457-4D2D-AEB8-32D3C768E8B5}" srcOrd="0" destOrd="3" presId="urn:microsoft.com/office/officeart/2005/8/layout/hList1"/>
    <dgm:cxn modelId="{0FA2D42C-D1CA-4FC6-9409-7EE850E22C07}" type="presOf" srcId="{2AA8D75F-E941-485F-A6F5-E7E1F73572C9}" destId="{92DDBF31-3457-4D2D-AEB8-32D3C768E8B5}" srcOrd="0" destOrd="0" presId="urn:microsoft.com/office/officeart/2005/8/layout/hList1"/>
    <dgm:cxn modelId="{D3652C9B-B921-4004-A61B-6E60347AF7B9}" type="presParOf" srcId="{3AB875B3-1916-48E7-BD83-3482BCCBA816}" destId="{6490D730-5144-4A72-B632-23EE1CEAA479}" srcOrd="0" destOrd="0" presId="urn:microsoft.com/office/officeart/2005/8/layout/hList1"/>
    <dgm:cxn modelId="{E34AE472-0ED5-4C6E-A794-D9C7144D8F26}" type="presParOf" srcId="{6490D730-5144-4A72-B632-23EE1CEAA479}" destId="{E1482FAE-F402-4D0F-9EC6-2F479883D17F}" srcOrd="0" destOrd="0" presId="urn:microsoft.com/office/officeart/2005/8/layout/hList1"/>
    <dgm:cxn modelId="{674EFAD1-8424-4439-B590-7455E1AC3E8C}" type="presParOf" srcId="{6490D730-5144-4A72-B632-23EE1CEAA479}" destId="{1AEB3A17-E8E4-4772-A539-3285C7E7A728}" srcOrd="1" destOrd="0" presId="urn:microsoft.com/office/officeart/2005/8/layout/hList1"/>
    <dgm:cxn modelId="{1F15BEA2-FFC0-470F-A7DC-37911458CBEA}" type="presParOf" srcId="{3AB875B3-1916-48E7-BD83-3482BCCBA816}" destId="{AF34BE43-8B88-4BC7-936E-F57FBA2676B4}" srcOrd="1" destOrd="0" presId="urn:microsoft.com/office/officeart/2005/8/layout/hList1"/>
    <dgm:cxn modelId="{0CCD6964-FFA2-4875-8F02-21D81E5962BD}" type="presParOf" srcId="{3AB875B3-1916-48E7-BD83-3482BCCBA816}" destId="{29725DBC-61E6-489D-A85D-178C61B9C5C7}" srcOrd="2" destOrd="0" presId="urn:microsoft.com/office/officeart/2005/8/layout/hList1"/>
    <dgm:cxn modelId="{AD43D217-D732-40F0-B51C-E6C3957676E6}" type="presParOf" srcId="{29725DBC-61E6-489D-A85D-178C61B9C5C7}" destId="{0AE4BFE0-BB3E-464E-AC40-4034CE6D9C07}" srcOrd="0" destOrd="0" presId="urn:microsoft.com/office/officeart/2005/8/layout/hList1"/>
    <dgm:cxn modelId="{D79E3252-D222-4AB4-9FA8-D2987FBCC015}" type="presParOf" srcId="{29725DBC-61E6-489D-A85D-178C61B9C5C7}" destId="{5C0A7A1F-0C34-449F-8F25-0E3205739F1F}" srcOrd="1" destOrd="0" presId="urn:microsoft.com/office/officeart/2005/8/layout/hList1"/>
    <dgm:cxn modelId="{2C1B3126-B2A9-4C71-8E73-9A3CCB0FE3DA}" type="presParOf" srcId="{3AB875B3-1916-48E7-BD83-3482BCCBA816}" destId="{28E8CC18-8AC2-4571-B827-0409BC7B5246}" srcOrd="3" destOrd="0" presId="urn:microsoft.com/office/officeart/2005/8/layout/hList1"/>
    <dgm:cxn modelId="{05BC1F14-05D0-405F-B3BC-09931FFF617E}" type="presParOf" srcId="{3AB875B3-1916-48E7-BD83-3482BCCBA816}" destId="{52A462E8-2C3F-4BE7-A545-E76EC86858AB}" srcOrd="4" destOrd="0" presId="urn:microsoft.com/office/officeart/2005/8/layout/hList1"/>
    <dgm:cxn modelId="{B82D3707-6B99-48B9-AD43-C8ABC319A5C5}" type="presParOf" srcId="{52A462E8-2C3F-4BE7-A545-E76EC86858AB}" destId="{779674FE-C164-46B0-89CA-BB27C0F45D19}" srcOrd="0" destOrd="0" presId="urn:microsoft.com/office/officeart/2005/8/layout/hList1"/>
    <dgm:cxn modelId="{2B3ADFD2-625D-4BC5-80BE-96A1EA4DD917}" type="presParOf" srcId="{52A462E8-2C3F-4BE7-A545-E76EC86858AB}" destId="{3EABD359-8393-49F1-AA84-5CEA94D52DE8}" srcOrd="1" destOrd="0" presId="urn:microsoft.com/office/officeart/2005/8/layout/hList1"/>
    <dgm:cxn modelId="{12B9B73B-37CF-40E9-9509-F55F8D579E59}" type="presParOf" srcId="{3AB875B3-1916-48E7-BD83-3482BCCBA816}" destId="{E7EB6C8B-B389-4831-8EA7-E6192B400B25}" srcOrd="5" destOrd="0" presId="urn:microsoft.com/office/officeart/2005/8/layout/hList1"/>
    <dgm:cxn modelId="{1C111759-F305-4BE2-A212-2DD83B9CC5B4}" type="presParOf" srcId="{3AB875B3-1916-48E7-BD83-3482BCCBA816}" destId="{8B1A45E8-A5AE-4543-AD2A-C518B2B3606D}" srcOrd="6" destOrd="0" presId="urn:microsoft.com/office/officeart/2005/8/layout/hList1"/>
    <dgm:cxn modelId="{EB051E9F-0E95-42A0-BB10-68AEF32978A4}" type="presParOf" srcId="{8B1A45E8-A5AE-4543-AD2A-C518B2B3606D}" destId="{35EE29C1-A973-4F28-AEEF-178CE2CC22EC}" srcOrd="0" destOrd="0" presId="urn:microsoft.com/office/officeart/2005/8/layout/hList1"/>
    <dgm:cxn modelId="{A31EFBC7-EBD0-4B78-908B-5A43B5A170C5}" type="presParOf" srcId="{8B1A45E8-A5AE-4543-AD2A-C518B2B3606D}" destId="{52D32899-FD90-49FB-BD4C-DCAA8937790D}" srcOrd="1" destOrd="0" presId="urn:microsoft.com/office/officeart/2005/8/layout/hList1"/>
    <dgm:cxn modelId="{BE0B0C31-E402-4A64-884A-86D7D7F8DDB0}" type="presParOf" srcId="{3AB875B3-1916-48E7-BD83-3482BCCBA816}" destId="{2980F360-7C06-470A-8752-64F789700572}" srcOrd="7" destOrd="0" presId="urn:microsoft.com/office/officeart/2005/8/layout/hList1"/>
    <dgm:cxn modelId="{3EFD02BE-6C5C-44E5-A790-2F2EA6C4494A}" type="presParOf" srcId="{3AB875B3-1916-48E7-BD83-3482BCCBA816}" destId="{0414EA7A-A0B1-4B2F-87BC-66EF963AF2E1}" srcOrd="8" destOrd="0" presId="urn:microsoft.com/office/officeart/2005/8/layout/hList1"/>
    <dgm:cxn modelId="{97C92E59-801E-4814-B1CD-04DBA40E63A9}" type="presParOf" srcId="{0414EA7A-A0B1-4B2F-87BC-66EF963AF2E1}" destId="{0A30835A-9439-4CCE-8B99-1A6E80FEA664}" srcOrd="0" destOrd="0" presId="urn:microsoft.com/office/officeart/2005/8/layout/hList1"/>
    <dgm:cxn modelId="{E2910B0F-6091-4B2E-A248-915B4482206D}" type="presParOf" srcId="{0414EA7A-A0B1-4B2F-87BC-66EF963AF2E1}" destId="{8085562C-E800-4917-843D-930BF1EFBF39}" srcOrd="1" destOrd="0" presId="urn:microsoft.com/office/officeart/2005/8/layout/hList1"/>
    <dgm:cxn modelId="{CED4F61C-3603-4E5A-BB8B-E7E5E213F36B}" type="presParOf" srcId="{3AB875B3-1916-48E7-BD83-3482BCCBA816}" destId="{72DA7AFA-816B-4C73-AEAF-11AB29478024}" srcOrd="9" destOrd="0" presId="urn:microsoft.com/office/officeart/2005/8/layout/hList1"/>
    <dgm:cxn modelId="{F4DE9314-4E25-491E-8225-99F8CD29AC6F}" type="presParOf" srcId="{3AB875B3-1916-48E7-BD83-3482BCCBA816}" destId="{0C5EA00F-D202-49DE-B3F0-F790C191D9B1}" srcOrd="10" destOrd="0" presId="urn:microsoft.com/office/officeart/2005/8/layout/hList1"/>
    <dgm:cxn modelId="{5D26D38E-4E6F-4DC4-AACA-11E120924AB6}" type="presParOf" srcId="{0C5EA00F-D202-49DE-B3F0-F790C191D9B1}" destId="{C37D7656-D293-4BE6-BCE7-EF625ED381C7}" srcOrd="0" destOrd="0" presId="urn:microsoft.com/office/officeart/2005/8/layout/hList1"/>
    <dgm:cxn modelId="{BFA39CD5-A5CE-44CD-AA37-929785D2D089}" type="presParOf" srcId="{0C5EA00F-D202-49DE-B3F0-F790C191D9B1}" destId="{5D94BE43-A08E-4D65-B834-D2B00A120FD7}" srcOrd="1" destOrd="0" presId="urn:microsoft.com/office/officeart/2005/8/layout/hList1"/>
    <dgm:cxn modelId="{356F7BBD-D143-4370-878E-BF18E7864EBA}" type="presParOf" srcId="{3AB875B3-1916-48E7-BD83-3482BCCBA816}" destId="{C0B9BDA9-81EB-4B01-B678-AB5C36FBB086}" srcOrd="11" destOrd="0" presId="urn:microsoft.com/office/officeart/2005/8/layout/hList1"/>
    <dgm:cxn modelId="{A45BB83C-467C-452E-ABE6-3D2D91016B2D}" type="presParOf" srcId="{3AB875B3-1916-48E7-BD83-3482BCCBA816}" destId="{449CE3FB-0C4A-47D6-BED1-7097D5DA35DC}" srcOrd="12" destOrd="0" presId="urn:microsoft.com/office/officeart/2005/8/layout/hList1"/>
    <dgm:cxn modelId="{64CB428E-4BB9-417C-A2C4-95E30DC4CA7B}" type="presParOf" srcId="{449CE3FB-0C4A-47D6-BED1-7097D5DA35DC}" destId="{B200CE46-7600-45E0-B03F-E685703E4F8D}" srcOrd="0" destOrd="0" presId="urn:microsoft.com/office/officeart/2005/8/layout/hList1"/>
    <dgm:cxn modelId="{1E67809A-63BE-4B1B-9A3B-AC0EF7527A88}" type="presParOf" srcId="{449CE3FB-0C4A-47D6-BED1-7097D5DA35DC}" destId="{2CD12104-11C6-4808-A506-B1924795893E}" srcOrd="1" destOrd="0" presId="urn:microsoft.com/office/officeart/2005/8/layout/hList1"/>
    <dgm:cxn modelId="{D71CEC7A-F57D-4F54-9C4D-56337674B3DF}" type="presParOf" srcId="{3AB875B3-1916-48E7-BD83-3482BCCBA816}" destId="{505357E4-9DE7-4D7A-B456-6526A6E731F9}" srcOrd="13" destOrd="0" presId="urn:microsoft.com/office/officeart/2005/8/layout/hList1"/>
    <dgm:cxn modelId="{DB7EF707-E9E0-4E9B-9200-0A8B75DBED3E}" type="presParOf" srcId="{3AB875B3-1916-48E7-BD83-3482BCCBA816}" destId="{4AA91E02-5845-49F3-B7EE-65F0123C1A83}" srcOrd="14" destOrd="0" presId="urn:microsoft.com/office/officeart/2005/8/layout/hList1"/>
    <dgm:cxn modelId="{B8A7DB62-5A45-4284-879C-1A35B37C5F9A}" type="presParOf" srcId="{4AA91E02-5845-49F3-B7EE-65F0123C1A83}" destId="{45E11987-22E4-42D0-B6EB-DA32AD1B0E99}" srcOrd="0" destOrd="0" presId="urn:microsoft.com/office/officeart/2005/8/layout/hList1"/>
    <dgm:cxn modelId="{86735468-B9DA-469A-A248-40E431B95A38}" type="presParOf" srcId="{4AA91E02-5845-49F3-B7EE-65F0123C1A83}" destId="{27A09C94-043C-45B2-88AA-52A4B5B7D652}" srcOrd="1" destOrd="0" presId="urn:microsoft.com/office/officeart/2005/8/layout/hList1"/>
    <dgm:cxn modelId="{F7FA7BF1-0602-4B9B-9EC8-D6C4EDB3B84E}" type="presParOf" srcId="{3AB875B3-1916-48E7-BD83-3482BCCBA816}" destId="{359E5A1E-AEF7-43EE-828A-E82ADB36AEC1}" srcOrd="15" destOrd="0" presId="urn:microsoft.com/office/officeart/2005/8/layout/hList1"/>
    <dgm:cxn modelId="{C09AB7EC-03D0-41B0-8277-BC3025B78DE1}" type="presParOf" srcId="{3AB875B3-1916-48E7-BD83-3482BCCBA816}" destId="{CC646C7E-7FF2-409D-B92D-04B1A7EB5D73}" srcOrd="16" destOrd="0" presId="urn:microsoft.com/office/officeart/2005/8/layout/hList1"/>
    <dgm:cxn modelId="{10DCAB63-C1F7-49C8-BAE2-655686CF2E34}" type="presParOf" srcId="{CC646C7E-7FF2-409D-B92D-04B1A7EB5D73}" destId="{7AAF6B81-0611-4C5B-A819-5601503F8FD0}" srcOrd="0" destOrd="0" presId="urn:microsoft.com/office/officeart/2005/8/layout/hList1"/>
    <dgm:cxn modelId="{7936892E-56E3-4909-9D35-024A5E27EB42}" type="presParOf" srcId="{CC646C7E-7FF2-409D-B92D-04B1A7EB5D73}" destId="{92DDBF31-3457-4D2D-AEB8-32D3C768E8B5}" srcOrd="1" destOrd="0" presId="urn:microsoft.com/office/officeart/2005/8/layout/hList1"/>
    <dgm:cxn modelId="{8061D893-DBB7-4C97-AB50-9A416104EB35}" type="presParOf" srcId="{3AB875B3-1916-48E7-BD83-3482BCCBA816}" destId="{578838CB-B952-4EAD-ACDD-E2535A4513B9}" srcOrd="17" destOrd="0" presId="urn:microsoft.com/office/officeart/2005/8/layout/hList1"/>
    <dgm:cxn modelId="{E4B09BF4-0BB7-460F-A3F5-D876B56973A2}" type="presParOf" srcId="{3AB875B3-1916-48E7-BD83-3482BCCBA816}" destId="{F87869DB-974D-49CD-A048-6A8D0B92C591}" srcOrd="18" destOrd="0" presId="urn:microsoft.com/office/officeart/2005/8/layout/hList1"/>
    <dgm:cxn modelId="{C68D40BD-A727-4278-912C-F3C798F59235}" type="presParOf" srcId="{F87869DB-974D-49CD-A048-6A8D0B92C591}" destId="{6FD5823D-4CAD-4F00-A237-4978B8A5EF3B}" srcOrd="0" destOrd="0" presId="urn:microsoft.com/office/officeart/2005/8/layout/hList1"/>
    <dgm:cxn modelId="{50C880F0-EB74-4BC9-BFE1-7B069FA0552E}" type="presParOf" srcId="{F87869DB-974D-49CD-A048-6A8D0B92C591}" destId="{042D76DE-AE6E-4269-876E-1B239DC5FE9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06E7A-0064-47DC-9078-4028217870CE}">
      <dsp:nvSpPr>
        <dsp:cNvPr id="0" name=""/>
        <dsp:cNvSpPr/>
      </dsp:nvSpPr>
      <dsp:spPr>
        <a:xfrm>
          <a:off x="7637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Saturday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16/5 </a:t>
          </a:r>
          <a:endParaRPr lang="en-GB" sz="2000" kern="1200" noProof="0" dirty="0"/>
        </a:p>
      </dsp:txBody>
      <dsp:txXfrm>
        <a:off x="7637" y="0"/>
        <a:ext cx="1409439" cy="1305401"/>
      </dsp:txXfrm>
    </dsp:sp>
    <dsp:sp modelId="{C201E953-53FE-44DD-8447-6A6AC46FB95F}">
      <dsp:nvSpPr>
        <dsp:cNvPr id="0" name=""/>
        <dsp:cNvSpPr/>
      </dsp:nvSpPr>
      <dsp:spPr>
        <a:xfrm>
          <a:off x="148581" y="1305401"/>
          <a:ext cx="1127551" cy="28283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noProof="0" dirty="0" smtClean="0"/>
            <a:t>Student lectures</a:t>
          </a:r>
          <a:endParaRPr lang="en-GB" sz="2200" kern="1200" noProof="0" dirty="0"/>
        </a:p>
      </dsp:txBody>
      <dsp:txXfrm>
        <a:off x="181606" y="1338426"/>
        <a:ext cx="1061501" cy="2762319"/>
      </dsp:txXfrm>
    </dsp:sp>
    <dsp:sp modelId="{6F8ADCED-4332-4649-9A1B-48212E2622E4}">
      <dsp:nvSpPr>
        <dsp:cNvPr id="0" name=""/>
        <dsp:cNvSpPr/>
      </dsp:nvSpPr>
      <dsp:spPr>
        <a:xfrm>
          <a:off x="1522785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Sunday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17/5</a:t>
          </a:r>
          <a:endParaRPr lang="en-GB" sz="2000" kern="1200" noProof="0" dirty="0"/>
        </a:p>
      </dsp:txBody>
      <dsp:txXfrm>
        <a:off x="1522785" y="0"/>
        <a:ext cx="1409439" cy="1305401"/>
      </dsp:txXfrm>
    </dsp:sp>
    <dsp:sp modelId="{006A4D85-F3EA-44AF-A06C-43824B59B01A}">
      <dsp:nvSpPr>
        <dsp:cNvPr id="0" name=""/>
        <dsp:cNvSpPr/>
      </dsp:nvSpPr>
      <dsp:spPr>
        <a:xfrm>
          <a:off x="1663729" y="1305507"/>
          <a:ext cx="1127551" cy="6338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noProof="0" dirty="0" smtClean="0"/>
            <a:t>Student Training for microphones and chair support</a:t>
          </a:r>
          <a:endParaRPr lang="en-GB" sz="1100" kern="1200" noProof="0" dirty="0"/>
        </a:p>
      </dsp:txBody>
      <dsp:txXfrm>
        <a:off x="1682295" y="1324073"/>
        <a:ext cx="1090419" cy="596765"/>
      </dsp:txXfrm>
    </dsp:sp>
    <dsp:sp modelId="{D2412ED3-4E9D-478B-AA2D-071D26D6C5F1}">
      <dsp:nvSpPr>
        <dsp:cNvPr id="0" name=""/>
        <dsp:cNvSpPr/>
      </dsp:nvSpPr>
      <dsp:spPr>
        <a:xfrm>
          <a:off x="1636769" y="2029133"/>
          <a:ext cx="1127551" cy="633897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Posters students</a:t>
          </a:r>
          <a:endParaRPr lang="en-GB" sz="1400" kern="1200" noProof="0" dirty="0"/>
        </a:p>
      </dsp:txBody>
      <dsp:txXfrm>
        <a:off x="1655335" y="2047699"/>
        <a:ext cx="1090419" cy="596765"/>
      </dsp:txXfrm>
    </dsp:sp>
    <dsp:sp modelId="{C5EFB11F-B17D-4068-A138-AA206F9D64C4}">
      <dsp:nvSpPr>
        <dsp:cNvPr id="0" name=""/>
        <dsp:cNvSpPr/>
      </dsp:nvSpPr>
      <dsp:spPr>
        <a:xfrm>
          <a:off x="1636769" y="2760553"/>
          <a:ext cx="1127551" cy="6338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Registration</a:t>
          </a:r>
          <a:endParaRPr lang="en-GB" sz="1400" kern="1200" noProof="0" dirty="0"/>
        </a:p>
      </dsp:txBody>
      <dsp:txXfrm>
        <a:off x="1655335" y="2779119"/>
        <a:ext cx="1090419" cy="596765"/>
      </dsp:txXfrm>
    </dsp:sp>
    <dsp:sp modelId="{DA323229-E09F-4986-A1E4-4A5D114D3035}">
      <dsp:nvSpPr>
        <dsp:cNvPr id="0" name=""/>
        <dsp:cNvSpPr/>
      </dsp:nvSpPr>
      <dsp:spPr>
        <a:xfrm>
          <a:off x="1636769" y="3491973"/>
          <a:ext cx="1127551" cy="6338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Welcome drink</a:t>
          </a:r>
          <a:endParaRPr lang="en-GB" sz="1400" kern="1200" noProof="0" dirty="0"/>
        </a:p>
      </dsp:txBody>
      <dsp:txXfrm>
        <a:off x="1655335" y="3510539"/>
        <a:ext cx="1090419" cy="596765"/>
      </dsp:txXfrm>
    </dsp:sp>
    <dsp:sp modelId="{8DB88213-EA20-49CB-AB6E-2324AD8104BC}">
      <dsp:nvSpPr>
        <dsp:cNvPr id="0" name=""/>
        <dsp:cNvSpPr/>
      </dsp:nvSpPr>
      <dsp:spPr>
        <a:xfrm>
          <a:off x="3037932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Monday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18/5</a:t>
          </a:r>
          <a:endParaRPr lang="en-GB" sz="2000" kern="1200" noProof="0" dirty="0"/>
        </a:p>
      </dsp:txBody>
      <dsp:txXfrm>
        <a:off x="3037932" y="0"/>
        <a:ext cx="1409439" cy="1305401"/>
      </dsp:txXfrm>
    </dsp:sp>
    <dsp:sp modelId="{69DB7E80-8FA6-45DD-8D9B-4EE1F78F4746}">
      <dsp:nvSpPr>
        <dsp:cNvPr id="0" name=""/>
        <dsp:cNvSpPr/>
      </dsp:nvSpPr>
      <dsp:spPr>
        <a:xfrm>
          <a:off x="3151916" y="1295713"/>
          <a:ext cx="1127551" cy="50338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accent6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Opening plenary</a:t>
          </a:r>
          <a:endParaRPr lang="en-GB" sz="1400" kern="1200" noProof="0" dirty="0"/>
        </a:p>
      </dsp:txBody>
      <dsp:txXfrm>
        <a:off x="3166660" y="1310457"/>
        <a:ext cx="1098063" cy="473901"/>
      </dsp:txXfrm>
    </dsp:sp>
    <dsp:sp modelId="{9C38E970-8337-4DB9-AE7E-C147B77A1DA7}">
      <dsp:nvSpPr>
        <dsp:cNvPr id="0" name=""/>
        <dsp:cNvSpPr/>
      </dsp:nvSpPr>
      <dsp:spPr>
        <a:xfrm>
          <a:off x="3151916" y="1876547"/>
          <a:ext cx="1127551" cy="503389"/>
        </a:xfrm>
        <a:prstGeom prst="roundRect">
          <a:avLst>
            <a:gd name="adj" fmla="val 10000"/>
          </a:avLst>
        </a:prstGeom>
        <a:solidFill>
          <a:schemeClr val="accent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Parallel sessions</a:t>
          </a:r>
          <a:endParaRPr lang="en-GB" sz="1400" kern="1200" noProof="0" dirty="0"/>
        </a:p>
      </dsp:txBody>
      <dsp:txXfrm>
        <a:off x="3166660" y="1891291"/>
        <a:ext cx="1098063" cy="473901"/>
      </dsp:txXfrm>
    </dsp:sp>
    <dsp:sp modelId="{81AB55E1-954F-4D5A-ACCA-A0AD26610018}">
      <dsp:nvSpPr>
        <dsp:cNvPr id="0" name=""/>
        <dsp:cNvSpPr/>
      </dsp:nvSpPr>
      <dsp:spPr>
        <a:xfrm>
          <a:off x="3151916" y="2457380"/>
          <a:ext cx="1127551" cy="503389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Posters</a:t>
          </a:r>
          <a:endParaRPr lang="en-GB" sz="1400" kern="1200" noProof="0" dirty="0"/>
        </a:p>
      </dsp:txBody>
      <dsp:txXfrm>
        <a:off x="3166660" y="2472124"/>
        <a:ext cx="1098063" cy="473901"/>
      </dsp:txXfrm>
    </dsp:sp>
    <dsp:sp modelId="{F2A97835-811B-419C-B6BB-FD2E9D0B3D9F}">
      <dsp:nvSpPr>
        <dsp:cNvPr id="0" name=""/>
        <dsp:cNvSpPr/>
      </dsp:nvSpPr>
      <dsp:spPr>
        <a:xfrm>
          <a:off x="3151916" y="3038214"/>
          <a:ext cx="1127551" cy="503389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Industrial exhibition</a:t>
          </a:r>
          <a:endParaRPr lang="en-GB" sz="1400" kern="1200" noProof="0" dirty="0"/>
        </a:p>
      </dsp:txBody>
      <dsp:txXfrm>
        <a:off x="3166660" y="3052958"/>
        <a:ext cx="1098063" cy="473901"/>
      </dsp:txXfrm>
    </dsp:sp>
    <dsp:sp modelId="{ED59DE42-CF46-4159-A355-A167C124C918}">
      <dsp:nvSpPr>
        <dsp:cNvPr id="0" name=""/>
        <dsp:cNvSpPr/>
      </dsp:nvSpPr>
      <dsp:spPr>
        <a:xfrm>
          <a:off x="3151916" y="3619047"/>
          <a:ext cx="1127551" cy="503389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Chair’s Reception</a:t>
          </a:r>
          <a:endParaRPr lang="en-GB" sz="1400" kern="1200" noProof="0" dirty="0"/>
        </a:p>
      </dsp:txBody>
      <dsp:txXfrm>
        <a:off x="3166660" y="3633791"/>
        <a:ext cx="1098063" cy="473901"/>
      </dsp:txXfrm>
    </dsp:sp>
    <dsp:sp modelId="{DCBA66ED-91E4-4DB1-954E-D4493DA2D58E}">
      <dsp:nvSpPr>
        <dsp:cNvPr id="0" name=""/>
        <dsp:cNvSpPr/>
      </dsp:nvSpPr>
      <dsp:spPr>
        <a:xfrm>
          <a:off x="4553080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Tuesday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19/5</a:t>
          </a:r>
        </a:p>
      </dsp:txBody>
      <dsp:txXfrm>
        <a:off x="4553080" y="0"/>
        <a:ext cx="1409439" cy="1305401"/>
      </dsp:txXfrm>
    </dsp:sp>
    <dsp:sp modelId="{8D0109D4-FCBF-4425-8572-A5337337F25E}">
      <dsp:nvSpPr>
        <dsp:cNvPr id="0" name=""/>
        <dsp:cNvSpPr/>
      </dsp:nvSpPr>
      <dsp:spPr>
        <a:xfrm>
          <a:off x="4667064" y="1295713"/>
          <a:ext cx="1127551" cy="50338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Parallel sessions</a:t>
          </a:r>
          <a:endParaRPr lang="en-GB" sz="1400" kern="1200" noProof="0" dirty="0"/>
        </a:p>
      </dsp:txBody>
      <dsp:txXfrm>
        <a:off x="4681808" y="1310457"/>
        <a:ext cx="1098063" cy="473901"/>
      </dsp:txXfrm>
    </dsp:sp>
    <dsp:sp modelId="{BEF3E801-F59C-4163-979F-2BF098821DB9}">
      <dsp:nvSpPr>
        <dsp:cNvPr id="0" name=""/>
        <dsp:cNvSpPr/>
      </dsp:nvSpPr>
      <dsp:spPr>
        <a:xfrm>
          <a:off x="4667064" y="1876547"/>
          <a:ext cx="1127551" cy="503389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Parallel sessions</a:t>
          </a:r>
          <a:endParaRPr lang="en-GB" sz="1400" kern="1200" noProof="0" dirty="0"/>
        </a:p>
      </dsp:txBody>
      <dsp:txXfrm>
        <a:off x="4681808" y="1891291"/>
        <a:ext cx="1098063" cy="473901"/>
      </dsp:txXfrm>
    </dsp:sp>
    <dsp:sp modelId="{5B73AC46-1F36-489F-A4B6-5A7A04E81C76}">
      <dsp:nvSpPr>
        <dsp:cNvPr id="0" name=""/>
        <dsp:cNvSpPr/>
      </dsp:nvSpPr>
      <dsp:spPr>
        <a:xfrm>
          <a:off x="4667064" y="2457380"/>
          <a:ext cx="1127551" cy="503389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Posters</a:t>
          </a:r>
          <a:endParaRPr lang="en-GB" sz="1400" kern="1200" noProof="0" dirty="0"/>
        </a:p>
      </dsp:txBody>
      <dsp:txXfrm>
        <a:off x="4681808" y="2472124"/>
        <a:ext cx="1098063" cy="473901"/>
      </dsp:txXfrm>
    </dsp:sp>
    <dsp:sp modelId="{33054453-EAE4-49A5-89C9-D34256FAA2DC}">
      <dsp:nvSpPr>
        <dsp:cNvPr id="0" name=""/>
        <dsp:cNvSpPr/>
      </dsp:nvSpPr>
      <dsp:spPr>
        <a:xfrm>
          <a:off x="4667064" y="3038214"/>
          <a:ext cx="1127551" cy="503389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Industrial exhibition</a:t>
          </a:r>
          <a:endParaRPr lang="en-GB" sz="1400" kern="1200" noProof="0" dirty="0">
            <a:solidFill>
              <a:schemeClr val="accent1"/>
            </a:solidFill>
          </a:endParaRPr>
        </a:p>
      </dsp:txBody>
      <dsp:txXfrm>
        <a:off x="4681808" y="3052958"/>
        <a:ext cx="1098063" cy="473901"/>
      </dsp:txXfrm>
    </dsp:sp>
    <dsp:sp modelId="{8EBE6955-61F5-4A7D-AD8E-3C9F0D72E30B}">
      <dsp:nvSpPr>
        <dsp:cNvPr id="0" name=""/>
        <dsp:cNvSpPr/>
      </dsp:nvSpPr>
      <dsp:spPr>
        <a:xfrm>
          <a:off x="4667064" y="3619047"/>
          <a:ext cx="1127551" cy="503389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Cocktail</a:t>
          </a:r>
          <a:endParaRPr lang="en-GB" sz="1400" kern="1200" noProof="0" dirty="0"/>
        </a:p>
      </dsp:txBody>
      <dsp:txXfrm>
        <a:off x="4681808" y="3633791"/>
        <a:ext cx="1098063" cy="473901"/>
      </dsp:txXfrm>
    </dsp:sp>
    <dsp:sp modelId="{129EAA9D-5BCB-43D4-90EF-5E47FBACADE6}">
      <dsp:nvSpPr>
        <dsp:cNvPr id="0" name=""/>
        <dsp:cNvSpPr/>
      </dsp:nvSpPr>
      <dsp:spPr>
        <a:xfrm>
          <a:off x="6068227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chemeClr val="tx1"/>
              </a:solidFill>
            </a:rPr>
            <a:t>Wednesday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chemeClr val="tx1"/>
              </a:solidFill>
            </a:rPr>
            <a:t>20/5</a:t>
          </a:r>
          <a:endParaRPr lang="en-GB" sz="2000" kern="1200" noProof="0" dirty="0">
            <a:solidFill>
              <a:schemeClr val="tx1"/>
            </a:solidFill>
          </a:endParaRPr>
        </a:p>
      </dsp:txBody>
      <dsp:txXfrm>
        <a:off x="6068227" y="0"/>
        <a:ext cx="1409439" cy="1305401"/>
      </dsp:txXfrm>
    </dsp:sp>
    <dsp:sp modelId="{6DFB1B27-011D-4331-A247-738C1248AA12}">
      <dsp:nvSpPr>
        <dsp:cNvPr id="0" name=""/>
        <dsp:cNvSpPr/>
      </dsp:nvSpPr>
      <dsp:spPr>
        <a:xfrm>
          <a:off x="6209171" y="1305896"/>
          <a:ext cx="1127551" cy="472175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Parallel sessions</a:t>
          </a:r>
          <a:endParaRPr lang="en-GB" sz="1400" kern="1200" noProof="0" dirty="0">
            <a:solidFill>
              <a:schemeClr val="tx1"/>
            </a:solidFill>
          </a:endParaRPr>
        </a:p>
      </dsp:txBody>
      <dsp:txXfrm>
        <a:off x="6223001" y="1319726"/>
        <a:ext cx="1099891" cy="444515"/>
      </dsp:txXfrm>
    </dsp:sp>
    <dsp:sp modelId="{06312090-8160-4C7B-9E08-893ACE827A61}">
      <dsp:nvSpPr>
        <dsp:cNvPr id="0" name=""/>
        <dsp:cNvSpPr/>
      </dsp:nvSpPr>
      <dsp:spPr>
        <a:xfrm>
          <a:off x="6209171" y="1856578"/>
          <a:ext cx="1127551" cy="510294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Industry session</a:t>
          </a:r>
          <a:endParaRPr lang="en-GB" sz="1400" kern="1200" noProof="0" dirty="0">
            <a:solidFill>
              <a:schemeClr val="tx1"/>
            </a:solidFill>
          </a:endParaRPr>
        </a:p>
      </dsp:txBody>
      <dsp:txXfrm>
        <a:off x="6224117" y="1871524"/>
        <a:ext cx="1097659" cy="480402"/>
      </dsp:txXfrm>
    </dsp:sp>
    <dsp:sp modelId="{97DAC08B-44EA-4DB6-9DC9-C8F62C2A8867}">
      <dsp:nvSpPr>
        <dsp:cNvPr id="0" name=""/>
        <dsp:cNvSpPr/>
      </dsp:nvSpPr>
      <dsp:spPr>
        <a:xfrm>
          <a:off x="6209171" y="2445379"/>
          <a:ext cx="1127551" cy="510294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Posters</a:t>
          </a:r>
          <a:endParaRPr lang="en-GB" sz="1400" kern="1200" noProof="0" dirty="0"/>
        </a:p>
      </dsp:txBody>
      <dsp:txXfrm>
        <a:off x="6224117" y="2460325"/>
        <a:ext cx="1097659" cy="480402"/>
      </dsp:txXfrm>
    </dsp:sp>
    <dsp:sp modelId="{AC8FE4B4-B2F4-4D9B-B44B-F22DED3D611C}">
      <dsp:nvSpPr>
        <dsp:cNvPr id="0" name=""/>
        <dsp:cNvSpPr/>
      </dsp:nvSpPr>
      <dsp:spPr>
        <a:xfrm>
          <a:off x="6182211" y="3021611"/>
          <a:ext cx="1127551" cy="51029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Industrial exhibition</a:t>
          </a:r>
          <a:endParaRPr lang="en-GB" sz="1400" kern="1200" noProof="0" dirty="0"/>
        </a:p>
      </dsp:txBody>
      <dsp:txXfrm>
        <a:off x="6197157" y="3036557"/>
        <a:ext cx="1097659" cy="480402"/>
      </dsp:txXfrm>
    </dsp:sp>
    <dsp:sp modelId="{4F23C2E7-D0C5-4986-9BAA-B8C434817DD4}">
      <dsp:nvSpPr>
        <dsp:cNvPr id="0" name=""/>
        <dsp:cNvSpPr/>
      </dsp:nvSpPr>
      <dsp:spPr>
        <a:xfrm>
          <a:off x="6182211" y="3610412"/>
          <a:ext cx="1127551" cy="510294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noProof="0" dirty="0" smtClean="0">
              <a:solidFill>
                <a:schemeClr val="bg1"/>
              </a:solidFill>
            </a:rPr>
            <a:t>Equal opportunity session</a:t>
          </a:r>
          <a:endParaRPr lang="en-GB" sz="1200" kern="1200" noProof="0" dirty="0"/>
        </a:p>
      </dsp:txBody>
      <dsp:txXfrm>
        <a:off x="6197157" y="3625358"/>
        <a:ext cx="1097659" cy="480402"/>
      </dsp:txXfrm>
    </dsp:sp>
    <dsp:sp modelId="{C1A5D1F0-5583-493A-BA1C-4871E50B2CAA}">
      <dsp:nvSpPr>
        <dsp:cNvPr id="0" name=""/>
        <dsp:cNvSpPr/>
      </dsp:nvSpPr>
      <dsp:spPr>
        <a:xfrm>
          <a:off x="7583375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chemeClr val="tx1"/>
              </a:solidFill>
            </a:rPr>
            <a:t>Thursday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chemeClr val="tx1"/>
              </a:solidFill>
            </a:rPr>
            <a:t>21/5</a:t>
          </a:r>
          <a:endParaRPr lang="en-GB" sz="2000" kern="1200" noProof="0" dirty="0">
            <a:solidFill>
              <a:schemeClr val="tx1"/>
            </a:solidFill>
          </a:endParaRPr>
        </a:p>
      </dsp:txBody>
      <dsp:txXfrm>
        <a:off x="7583375" y="0"/>
        <a:ext cx="1409439" cy="1305401"/>
      </dsp:txXfrm>
    </dsp:sp>
    <dsp:sp modelId="{BD1B2F84-20EE-4E21-A271-75AA996CDAB9}">
      <dsp:nvSpPr>
        <dsp:cNvPr id="0" name=""/>
        <dsp:cNvSpPr/>
      </dsp:nvSpPr>
      <dsp:spPr>
        <a:xfrm>
          <a:off x="7724319" y="1307349"/>
          <a:ext cx="1127551" cy="390391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Parallel sessions</a:t>
          </a:r>
          <a:endParaRPr lang="en-GB" sz="1400" kern="1200" noProof="0" dirty="0"/>
        </a:p>
      </dsp:txBody>
      <dsp:txXfrm>
        <a:off x="7735753" y="1318783"/>
        <a:ext cx="1104683" cy="367523"/>
      </dsp:txXfrm>
    </dsp:sp>
    <dsp:sp modelId="{5C8BB8B0-581E-477E-83FE-35673CEBDD6E}">
      <dsp:nvSpPr>
        <dsp:cNvPr id="0" name=""/>
        <dsp:cNvSpPr/>
      </dsp:nvSpPr>
      <dsp:spPr>
        <a:xfrm>
          <a:off x="7724319" y="1762649"/>
          <a:ext cx="1127551" cy="421907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noProof="0" dirty="0" smtClean="0">
              <a:solidFill>
                <a:schemeClr val="bg1"/>
              </a:solidFill>
            </a:rPr>
            <a:t>Entertainment session</a:t>
          </a:r>
          <a:endParaRPr lang="en-GB" sz="1200" kern="1200" noProof="0" dirty="0"/>
        </a:p>
      </dsp:txBody>
      <dsp:txXfrm>
        <a:off x="7736676" y="1775006"/>
        <a:ext cx="1102837" cy="397193"/>
      </dsp:txXfrm>
    </dsp:sp>
    <dsp:sp modelId="{C770F827-6EA6-4716-9D23-8AB3A4522801}">
      <dsp:nvSpPr>
        <dsp:cNvPr id="0" name=""/>
        <dsp:cNvSpPr/>
      </dsp:nvSpPr>
      <dsp:spPr>
        <a:xfrm>
          <a:off x="7724319" y="2249465"/>
          <a:ext cx="1127551" cy="421907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chemeClr val="bg1"/>
              </a:solidFill>
            </a:rPr>
            <a:t>Prize session</a:t>
          </a:r>
          <a:endParaRPr lang="en-GB" sz="1400" kern="1200" noProof="0" dirty="0"/>
        </a:p>
      </dsp:txBody>
      <dsp:txXfrm>
        <a:off x="7736676" y="2261822"/>
        <a:ext cx="1102837" cy="397193"/>
      </dsp:txXfrm>
    </dsp:sp>
    <dsp:sp modelId="{86E65E72-18AD-48AB-A7E3-2343F917E5ED}">
      <dsp:nvSpPr>
        <dsp:cNvPr id="0" name=""/>
        <dsp:cNvSpPr/>
      </dsp:nvSpPr>
      <dsp:spPr>
        <a:xfrm>
          <a:off x="7724319" y="2736282"/>
          <a:ext cx="1127551" cy="42190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Posters</a:t>
          </a:r>
          <a:endParaRPr lang="en-GB" sz="1400" kern="1200" noProof="0" dirty="0"/>
        </a:p>
      </dsp:txBody>
      <dsp:txXfrm>
        <a:off x="7736676" y="2748639"/>
        <a:ext cx="1102837" cy="397193"/>
      </dsp:txXfrm>
    </dsp:sp>
    <dsp:sp modelId="{D287DDF0-0DB0-4220-A9C8-82F40C23DA47}">
      <dsp:nvSpPr>
        <dsp:cNvPr id="0" name=""/>
        <dsp:cNvSpPr/>
      </dsp:nvSpPr>
      <dsp:spPr>
        <a:xfrm>
          <a:off x="7724319" y="3223098"/>
          <a:ext cx="1127551" cy="421907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Industrial exhibition</a:t>
          </a:r>
          <a:endParaRPr lang="en-GB" sz="1400" kern="1200" noProof="0" dirty="0"/>
        </a:p>
      </dsp:txBody>
      <dsp:txXfrm>
        <a:off x="7736676" y="3235455"/>
        <a:ext cx="1102837" cy="397193"/>
      </dsp:txXfrm>
    </dsp:sp>
    <dsp:sp modelId="{19A6C9EE-C591-446D-8A02-F81FDE68B9A7}">
      <dsp:nvSpPr>
        <dsp:cNvPr id="0" name=""/>
        <dsp:cNvSpPr/>
      </dsp:nvSpPr>
      <dsp:spPr>
        <a:xfrm>
          <a:off x="7724319" y="3709915"/>
          <a:ext cx="1127551" cy="421907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chemeClr val="bg1"/>
              </a:solidFill>
            </a:rPr>
            <a:t>Banquet</a:t>
          </a:r>
          <a:endParaRPr lang="en-GB" sz="1400" kern="1200" noProof="0" dirty="0">
            <a:solidFill>
              <a:schemeClr val="bg1"/>
            </a:solidFill>
          </a:endParaRPr>
        </a:p>
      </dsp:txBody>
      <dsp:txXfrm>
        <a:off x="7736676" y="3722272"/>
        <a:ext cx="1102837" cy="397193"/>
      </dsp:txXfrm>
    </dsp:sp>
    <dsp:sp modelId="{66EF66E7-E0A1-4485-BF9B-97B9BDD51BFA}">
      <dsp:nvSpPr>
        <dsp:cNvPr id="0" name=""/>
        <dsp:cNvSpPr/>
      </dsp:nvSpPr>
      <dsp:spPr>
        <a:xfrm>
          <a:off x="9094266" y="0"/>
          <a:ext cx="1409439" cy="43513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chemeClr val="tx1"/>
              </a:solidFill>
            </a:rPr>
            <a:t>Friday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chemeClr val="tx1"/>
              </a:solidFill>
            </a:rPr>
            <a:t>22/5</a:t>
          </a:r>
          <a:endParaRPr lang="en-GB" sz="2000" kern="1200" noProof="0" dirty="0">
            <a:solidFill>
              <a:schemeClr val="tx1"/>
            </a:solidFill>
          </a:endParaRPr>
        </a:p>
      </dsp:txBody>
      <dsp:txXfrm>
        <a:off x="9094266" y="0"/>
        <a:ext cx="1409439" cy="1305401"/>
      </dsp:txXfrm>
    </dsp:sp>
    <dsp:sp modelId="{FE6E26DE-A555-4011-B111-D43C211E2166}">
      <dsp:nvSpPr>
        <dsp:cNvPr id="0" name=""/>
        <dsp:cNvSpPr/>
      </dsp:nvSpPr>
      <dsp:spPr>
        <a:xfrm>
          <a:off x="9204129" y="1333205"/>
          <a:ext cx="1127551" cy="493905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err="1" smtClean="0"/>
            <a:t>Parallèle</a:t>
          </a:r>
          <a:r>
            <a:rPr lang="en-GB" sz="1400" kern="1200" noProof="0" dirty="0" smtClean="0"/>
            <a:t> session</a:t>
          </a:r>
          <a:endParaRPr lang="en-GB" sz="1400" kern="1200" noProof="0" dirty="0"/>
        </a:p>
      </dsp:txBody>
      <dsp:txXfrm>
        <a:off x="9218595" y="1347671"/>
        <a:ext cx="1098619" cy="464973"/>
      </dsp:txXfrm>
    </dsp:sp>
    <dsp:sp modelId="{8439341A-4D56-42AB-A870-205A336D2E41}">
      <dsp:nvSpPr>
        <dsp:cNvPr id="0" name=""/>
        <dsp:cNvSpPr/>
      </dsp:nvSpPr>
      <dsp:spPr>
        <a:xfrm>
          <a:off x="9208188" y="1896422"/>
          <a:ext cx="1127551" cy="522201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accent6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Closing plenary</a:t>
          </a:r>
          <a:endParaRPr lang="en-GB" sz="1400" kern="1200" noProof="0" dirty="0">
            <a:solidFill>
              <a:schemeClr val="accent1"/>
            </a:solidFill>
          </a:endParaRPr>
        </a:p>
      </dsp:txBody>
      <dsp:txXfrm>
        <a:off x="9223483" y="1911717"/>
        <a:ext cx="1096961" cy="491611"/>
      </dsp:txXfrm>
    </dsp:sp>
    <dsp:sp modelId="{21DFA5EA-B906-4523-BF9B-78DAF8BEABE5}">
      <dsp:nvSpPr>
        <dsp:cNvPr id="0" name=""/>
        <dsp:cNvSpPr/>
      </dsp:nvSpPr>
      <dsp:spPr>
        <a:xfrm>
          <a:off x="9239466" y="2913127"/>
          <a:ext cx="1127551" cy="1219685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>
              <a:solidFill>
                <a:schemeClr val="bg1"/>
              </a:solidFill>
            </a:rPr>
            <a:t>Guided tours</a:t>
          </a:r>
          <a:endParaRPr lang="en-GB" sz="1400" kern="1200" noProof="0" dirty="0">
            <a:solidFill>
              <a:schemeClr val="bg1"/>
            </a:solidFill>
          </a:endParaRPr>
        </a:p>
      </dsp:txBody>
      <dsp:txXfrm>
        <a:off x="9272491" y="2946152"/>
        <a:ext cx="1061501" cy="11536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82FAE-F402-4D0F-9EC6-2F479883D17F}">
      <dsp:nvSpPr>
        <dsp:cNvPr id="0" name=""/>
        <dsp:cNvSpPr/>
      </dsp:nvSpPr>
      <dsp:spPr>
        <a:xfrm>
          <a:off x="0" y="977399"/>
          <a:ext cx="978900" cy="391942"/>
        </a:xfrm>
        <a:prstGeom prst="rect">
          <a:avLst/>
        </a:prstGeom>
        <a:solidFill>
          <a:srgbClr val="C95827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Mercredi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0" y="977399"/>
        <a:ext cx="978900" cy="391942"/>
      </dsp:txXfrm>
    </dsp:sp>
    <dsp:sp modelId="{1AEB3A17-E8E4-4772-A539-3285C7E7A728}">
      <dsp:nvSpPr>
        <dsp:cNvPr id="0" name=""/>
        <dsp:cNvSpPr/>
      </dsp:nvSpPr>
      <dsp:spPr>
        <a:xfrm>
          <a:off x="14813" y="1390326"/>
          <a:ext cx="978900" cy="3865785"/>
        </a:xfrm>
        <a:prstGeom prst="rect">
          <a:avLst/>
        </a:prstGeom>
        <a:solidFill>
          <a:srgbClr val="C95827">
            <a:alpha val="20000"/>
          </a:srgb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Bag </a:t>
          </a:r>
          <a:r>
            <a:rPr lang="fr-FR" sz="1050" kern="1200" dirty="0" err="1" smtClean="0">
              <a:solidFill>
                <a:schemeClr val="tx1"/>
              </a:solidFill>
            </a:rPr>
            <a:t>prepartions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Installation editor room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err="1" smtClean="0">
              <a:solidFill>
                <a:schemeClr val="tx1"/>
              </a:solidFill>
            </a:rPr>
            <a:t>Welcome</a:t>
          </a:r>
          <a:r>
            <a:rPr lang="fr-FR" sz="1050" kern="1200" dirty="0" smtClean="0">
              <a:solidFill>
                <a:schemeClr val="tx1"/>
              </a:solidFill>
            </a:rPr>
            <a:t> to editors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14813" y="1390326"/>
        <a:ext cx="978900" cy="3865785"/>
      </dsp:txXfrm>
    </dsp:sp>
    <dsp:sp modelId="{0AE4BFE0-BB3E-464E-AC40-4034CE6D9C07}">
      <dsp:nvSpPr>
        <dsp:cNvPr id="0" name=""/>
        <dsp:cNvSpPr/>
      </dsp:nvSpPr>
      <dsp:spPr>
        <a:xfrm>
          <a:off x="1130760" y="998383"/>
          <a:ext cx="978900" cy="391942"/>
        </a:xfrm>
        <a:prstGeom prst="rect">
          <a:avLst/>
        </a:prstGeom>
        <a:solidFill>
          <a:srgbClr val="60A4B4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Jeudi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1130760" y="998383"/>
        <a:ext cx="978900" cy="391942"/>
      </dsp:txXfrm>
    </dsp:sp>
    <dsp:sp modelId="{5C0A7A1F-0C34-449F-8F25-0E3205739F1F}">
      <dsp:nvSpPr>
        <dsp:cNvPr id="0" name=""/>
        <dsp:cNvSpPr/>
      </dsp:nvSpPr>
      <dsp:spPr>
        <a:xfrm>
          <a:off x="1130760" y="1390326"/>
          <a:ext cx="978900" cy="3865785"/>
        </a:xfrm>
        <a:prstGeom prst="rect">
          <a:avLst/>
        </a:prstGeom>
        <a:solidFill>
          <a:srgbClr val="60A4B4">
            <a:alpha val="20000"/>
          </a:srgb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Check-in des éditeurs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Start of </a:t>
          </a:r>
          <a:r>
            <a:rPr lang="fr-FR" sz="1050" kern="1200" dirty="0" err="1" smtClean="0">
              <a:solidFill>
                <a:schemeClr val="tx1"/>
              </a:solidFill>
            </a:rPr>
            <a:t>éditing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1130760" y="1390326"/>
        <a:ext cx="978900" cy="3865785"/>
      </dsp:txXfrm>
    </dsp:sp>
    <dsp:sp modelId="{779674FE-C164-46B0-89CA-BB27C0F45D19}">
      <dsp:nvSpPr>
        <dsp:cNvPr id="0" name=""/>
        <dsp:cNvSpPr/>
      </dsp:nvSpPr>
      <dsp:spPr>
        <a:xfrm>
          <a:off x="2246707" y="998383"/>
          <a:ext cx="978900" cy="391942"/>
        </a:xfrm>
        <a:prstGeom prst="rect">
          <a:avLst/>
        </a:prstGeom>
        <a:solidFill>
          <a:srgbClr val="261F4D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bg1"/>
              </a:solidFill>
            </a:rPr>
            <a:t>Vendredi</a:t>
          </a:r>
          <a:endParaRPr lang="fr-FR" sz="1050" kern="1200" dirty="0">
            <a:solidFill>
              <a:schemeClr val="bg1"/>
            </a:solidFill>
          </a:endParaRPr>
        </a:p>
      </dsp:txBody>
      <dsp:txXfrm>
        <a:off x="2246707" y="998383"/>
        <a:ext cx="978900" cy="391942"/>
      </dsp:txXfrm>
    </dsp:sp>
    <dsp:sp modelId="{3EABD359-8393-49F1-AA84-5CEA94D52DE8}">
      <dsp:nvSpPr>
        <dsp:cNvPr id="0" name=""/>
        <dsp:cNvSpPr/>
      </dsp:nvSpPr>
      <dsp:spPr>
        <a:xfrm>
          <a:off x="2246707" y="1390326"/>
          <a:ext cx="978900" cy="3865785"/>
        </a:xfrm>
        <a:prstGeom prst="rect">
          <a:avLst/>
        </a:prstGeom>
        <a:solidFill>
          <a:srgbClr val="261F4D">
            <a:alpha val="20000"/>
          </a:srgb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Préparations sacs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Installations of </a:t>
          </a:r>
          <a:r>
            <a:rPr lang="fr-FR" sz="1050" kern="1200" dirty="0" err="1" smtClean="0">
              <a:solidFill>
                <a:schemeClr val="tx1"/>
              </a:solidFill>
            </a:rPr>
            <a:t>industrial</a:t>
          </a:r>
          <a:r>
            <a:rPr lang="fr-FR" sz="1050" kern="1200" dirty="0" smtClean="0">
              <a:solidFill>
                <a:schemeClr val="tx1"/>
              </a:solidFill>
            </a:rPr>
            <a:t> exhibition. 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Check-in </a:t>
          </a:r>
          <a:r>
            <a:rPr lang="fr-FR" sz="1050" kern="1200" dirty="0" err="1" smtClean="0">
              <a:solidFill>
                <a:schemeClr val="tx1"/>
              </a:solidFill>
            </a:rPr>
            <a:t>industry</a:t>
          </a:r>
          <a:r>
            <a:rPr lang="fr-FR" sz="1050" kern="1200" dirty="0" smtClean="0">
              <a:solidFill>
                <a:schemeClr val="tx1"/>
              </a:solidFill>
            </a:rPr>
            <a:t> </a:t>
          </a:r>
          <a:r>
            <a:rPr lang="fr-FR" sz="1050" kern="1200" dirty="0" err="1" smtClean="0">
              <a:solidFill>
                <a:schemeClr val="tx1"/>
              </a:solidFill>
            </a:rPr>
            <a:t>partners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err="1" smtClean="0">
              <a:solidFill>
                <a:schemeClr val="tx1"/>
              </a:solidFill>
            </a:rPr>
            <a:t>Preparations</a:t>
          </a:r>
          <a:r>
            <a:rPr lang="fr-FR" sz="1050" kern="1200" dirty="0" smtClean="0">
              <a:solidFill>
                <a:schemeClr val="tx1"/>
              </a:solidFill>
            </a:rPr>
            <a:t> for </a:t>
          </a:r>
          <a:r>
            <a:rPr lang="fr-FR" sz="1050" kern="1200" dirty="0" err="1" smtClean="0">
              <a:solidFill>
                <a:schemeClr val="tx1"/>
              </a:solidFill>
            </a:rPr>
            <a:t>students</a:t>
          </a:r>
          <a:r>
            <a:rPr lang="fr-FR" sz="1050" kern="1200" dirty="0" smtClean="0">
              <a:solidFill>
                <a:schemeClr val="tx1"/>
              </a:solidFill>
            </a:rPr>
            <a:t>.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Editors </a:t>
          </a:r>
          <a:r>
            <a:rPr lang="fr-FR" sz="1050" kern="1200" dirty="0" err="1" smtClean="0">
              <a:solidFill>
                <a:schemeClr val="tx1"/>
              </a:solidFill>
            </a:rPr>
            <a:t>dinner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2246707" y="1390326"/>
        <a:ext cx="978900" cy="3865785"/>
      </dsp:txXfrm>
    </dsp:sp>
    <dsp:sp modelId="{35EE29C1-A973-4F28-AEEF-178CE2CC22EC}">
      <dsp:nvSpPr>
        <dsp:cNvPr id="0" name=""/>
        <dsp:cNvSpPr/>
      </dsp:nvSpPr>
      <dsp:spPr>
        <a:xfrm>
          <a:off x="3362653" y="998383"/>
          <a:ext cx="978900" cy="391942"/>
        </a:xfrm>
        <a:prstGeom prst="rect">
          <a:avLst/>
        </a:prstGeom>
        <a:solidFill>
          <a:srgbClr val="CACDDE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Saturday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3362653" y="998383"/>
        <a:ext cx="978900" cy="391942"/>
      </dsp:txXfrm>
    </dsp:sp>
    <dsp:sp modelId="{52D32899-FD90-49FB-BD4C-DCAA8937790D}">
      <dsp:nvSpPr>
        <dsp:cNvPr id="0" name=""/>
        <dsp:cNvSpPr/>
      </dsp:nvSpPr>
      <dsp:spPr>
        <a:xfrm>
          <a:off x="3362653" y="1390326"/>
          <a:ext cx="978900" cy="3865785"/>
        </a:xfrm>
        <a:prstGeom prst="rect">
          <a:avLst/>
        </a:prstGeom>
        <a:solidFill>
          <a:srgbClr val="CACDDE">
            <a:alpha val="20000"/>
          </a:srgb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Check-in </a:t>
          </a:r>
          <a:r>
            <a:rPr lang="fr-FR" sz="1050" kern="1200" dirty="0" err="1" smtClean="0">
              <a:solidFill>
                <a:schemeClr val="tx1"/>
              </a:solidFill>
            </a:rPr>
            <a:t>students</a:t>
          </a:r>
          <a:r>
            <a:rPr lang="fr-FR" sz="1050" kern="1200" dirty="0" smtClean="0">
              <a:solidFill>
                <a:schemeClr val="tx1"/>
              </a:solidFill>
            </a:rPr>
            <a:t> and </a:t>
          </a:r>
          <a:r>
            <a:rPr lang="fr-FR" sz="1050" kern="1200" dirty="0" err="1" smtClean="0">
              <a:solidFill>
                <a:schemeClr val="tx1"/>
              </a:solidFill>
            </a:rPr>
            <a:t>professors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Student and </a:t>
          </a:r>
          <a:r>
            <a:rPr lang="fr-FR" sz="1050" kern="1200" dirty="0" err="1" smtClean="0">
              <a:solidFill>
                <a:schemeClr val="tx1"/>
              </a:solidFill>
            </a:rPr>
            <a:t>teacher</a:t>
          </a:r>
          <a:r>
            <a:rPr lang="fr-FR" sz="1050" kern="1200" dirty="0" smtClean="0">
              <a:solidFill>
                <a:schemeClr val="tx1"/>
              </a:solidFill>
            </a:rPr>
            <a:t> </a:t>
          </a:r>
          <a:r>
            <a:rPr lang="fr-FR" sz="1050" kern="1200" dirty="0" err="1" smtClean="0">
              <a:solidFill>
                <a:schemeClr val="tx1"/>
              </a:solidFill>
            </a:rPr>
            <a:t>reception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Student classes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50" kern="1200" dirty="0" smtClean="0">
              <a:solidFill>
                <a:schemeClr val="tx1"/>
              </a:solidFill>
            </a:rPr>
            <a:t>Audio and video management for students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Cocktail party/</a:t>
          </a:r>
          <a:r>
            <a:rPr lang="fr-FR" sz="1050" kern="1200" dirty="0" err="1" smtClean="0">
              <a:solidFill>
                <a:schemeClr val="tx1"/>
              </a:solidFill>
            </a:rPr>
            <a:t>reception</a:t>
          </a:r>
          <a:r>
            <a:rPr lang="fr-FR" sz="1050" kern="1200" dirty="0" smtClean="0">
              <a:solidFill>
                <a:schemeClr val="tx1"/>
              </a:solidFill>
            </a:rPr>
            <a:t> for </a:t>
          </a:r>
          <a:r>
            <a:rPr lang="fr-FR" sz="1050" kern="1200" dirty="0" err="1" smtClean="0">
              <a:solidFill>
                <a:schemeClr val="tx1"/>
              </a:solidFill>
            </a:rPr>
            <a:t>students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3362653" y="1390326"/>
        <a:ext cx="978900" cy="3865785"/>
      </dsp:txXfrm>
    </dsp:sp>
    <dsp:sp modelId="{0A30835A-9439-4CCE-8B99-1A6E80FEA664}">
      <dsp:nvSpPr>
        <dsp:cNvPr id="0" name=""/>
        <dsp:cNvSpPr/>
      </dsp:nvSpPr>
      <dsp:spPr>
        <a:xfrm>
          <a:off x="4478600" y="998383"/>
          <a:ext cx="978900" cy="391942"/>
        </a:xfrm>
        <a:prstGeom prst="rect">
          <a:avLst/>
        </a:prstGeom>
        <a:solidFill>
          <a:srgbClr val="C95827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Dimanche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17/5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4478600" y="998383"/>
        <a:ext cx="978900" cy="391942"/>
      </dsp:txXfrm>
    </dsp:sp>
    <dsp:sp modelId="{8085562C-E800-4917-843D-930BF1EFBF39}">
      <dsp:nvSpPr>
        <dsp:cNvPr id="0" name=""/>
        <dsp:cNvSpPr/>
      </dsp:nvSpPr>
      <dsp:spPr>
        <a:xfrm>
          <a:off x="4478600" y="1390326"/>
          <a:ext cx="978900" cy="3865785"/>
        </a:xfrm>
        <a:prstGeom prst="rect">
          <a:avLst/>
        </a:prstGeom>
        <a:solidFill>
          <a:srgbClr val="C95827">
            <a:alpha val="20000"/>
          </a:srgb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Tester audio et transmissions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Valider réseaux informatiques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Installations des poster étudiants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Nous former sur les technologiques divers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Formations étudiants micros et présentations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Posters étudiants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Accueil: </a:t>
          </a:r>
          <a:r>
            <a:rPr lang="fr-FR" sz="1050" kern="1200" dirty="0" err="1" smtClean="0">
              <a:solidFill>
                <a:schemeClr val="tx1"/>
              </a:solidFill>
            </a:rPr>
            <a:t>Welcome</a:t>
          </a:r>
          <a:r>
            <a:rPr lang="fr-FR" sz="1050" kern="1200" dirty="0" smtClean="0">
              <a:solidFill>
                <a:schemeClr val="tx1"/>
              </a:solidFill>
            </a:rPr>
            <a:t> desk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err="1" smtClean="0">
              <a:solidFill>
                <a:schemeClr val="tx1"/>
              </a:solidFill>
            </a:rPr>
            <a:t>Welcome</a:t>
          </a:r>
          <a:r>
            <a:rPr lang="fr-FR" sz="1050" kern="1200" dirty="0" smtClean="0">
              <a:solidFill>
                <a:schemeClr val="tx1"/>
              </a:solidFill>
            </a:rPr>
            <a:t> </a:t>
          </a:r>
          <a:r>
            <a:rPr lang="fr-FR" sz="1050" kern="1200" dirty="0" err="1" smtClean="0">
              <a:solidFill>
                <a:schemeClr val="tx1"/>
              </a:solidFill>
            </a:rPr>
            <a:t>reception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4478600" y="1390326"/>
        <a:ext cx="978900" cy="3865785"/>
      </dsp:txXfrm>
    </dsp:sp>
    <dsp:sp modelId="{C37D7656-D293-4BE6-BCE7-EF625ED381C7}">
      <dsp:nvSpPr>
        <dsp:cNvPr id="0" name=""/>
        <dsp:cNvSpPr/>
      </dsp:nvSpPr>
      <dsp:spPr>
        <a:xfrm>
          <a:off x="5594547" y="998383"/>
          <a:ext cx="978900" cy="391942"/>
        </a:xfrm>
        <a:prstGeom prst="rect">
          <a:avLst/>
        </a:prstGeom>
        <a:solidFill>
          <a:srgbClr val="60A4B4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Lundi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18/5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5594547" y="998383"/>
        <a:ext cx="978900" cy="391942"/>
      </dsp:txXfrm>
    </dsp:sp>
    <dsp:sp modelId="{5D94BE43-A08E-4D65-B834-D2B00A120FD7}">
      <dsp:nvSpPr>
        <dsp:cNvPr id="0" name=""/>
        <dsp:cNvSpPr/>
      </dsp:nvSpPr>
      <dsp:spPr>
        <a:xfrm>
          <a:off x="5594547" y="1390326"/>
          <a:ext cx="978900" cy="3865785"/>
        </a:xfrm>
        <a:prstGeom prst="rect">
          <a:avLst/>
        </a:prstGeom>
        <a:solidFill>
          <a:srgbClr val="60A4B4">
            <a:alpha val="20000"/>
          </a:srgb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Enregistrements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Déplacer les poster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les panneaux  poster pour la session de la journée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Gestion des salles de réunions parallèles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Vérifications </a:t>
          </a:r>
          <a:r>
            <a:rPr lang="fr-FR" sz="1050" kern="1200" dirty="0" err="1" smtClean="0">
              <a:solidFill>
                <a:schemeClr val="tx1"/>
              </a:solidFill>
            </a:rPr>
            <a:t>Chair’s</a:t>
          </a:r>
          <a:r>
            <a:rPr lang="fr-FR" sz="1050" kern="1200" dirty="0" smtClean="0">
              <a:solidFill>
                <a:schemeClr val="tx1"/>
              </a:solidFill>
            </a:rPr>
            <a:t> </a:t>
          </a:r>
          <a:r>
            <a:rPr lang="fr-FR" sz="1050" kern="1200" dirty="0" err="1" smtClean="0">
              <a:solidFill>
                <a:schemeClr val="tx1"/>
              </a:solidFill>
            </a:rPr>
            <a:t>Reception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Session ouverture 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Présentations/Bienvenues Directeurs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5594547" y="1390326"/>
        <a:ext cx="978900" cy="3865785"/>
      </dsp:txXfrm>
    </dsp:sp>
    <dsp:sp modelId="{B200CE46-7600-45E0-B03F-E685703E4F8D}">
      <dsp:nvSpPr>
        <dsp:cNvPr id="0" name=""/>
        <dsp:cNvSpPr/>
      </dsp:nvSpPr>
      <dsp:spPr>
        <a:xfrm>
          <a:off x="6710493" y="998383"/>
          <a:ext cx="978900" cy="391942"/>
        </a:xfrm>
        <a:prstGeom prst="rect">
          <a:avLst/>
        </a:prstGeom>
        <a:solidFill>
          <a:srgbClr val="261F4D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bg1"/>
              </a:solidFill>
            </a:rPr>
            <a:t>Mardi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bg1"/>
              </a:solidFill>
            </a:rPr>
            <a:t>19/5</a:t>
          </a:r>
        </a:p>
      </dsp:txBody>
      <dsp:txXfrm>
        <a:off x="6710493" y="998383"/>
        <a:ext cx="978900" cy="391942"/>
      </dsp:txXfrm>
    </dsp:sp>
    <dsp:sp modelId="{2CD12104-11C6-4808-A506-B1924795893E}">
      <dsp:nvSpPr>
        <dsp:cNvPr id="0" name=""/>
        <dsp:cNvSpPr/>
      </dsp:nvSpPr>
      <dsp:spPr>
        <a:xfrm>
          <a:off x="6710493" y="1390326"/>
          <a:ext cx="978900" cy="3865785"/>
        </a:xfrm>
        <a:prstGeom prst="rect">
          <a:avLst/>
        </a:prstGeom>
        <a:solidFill>
          <a:srgbClr val="261F4D">
            <a:alpha val="20000"/>
          </a:srgb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les poster pour la session de journée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Vérification pour le Cocktail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Gestion de la journée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6710493" y="1390326"/>
        <a:ext cx="978900" cy="3865785"/>
      </dsp:txXfrm>
    </dsp:sp>
    <dsp:sp modelId="{45E11987-22E4-42D0-B6EB-DA32AD1B0E99}">
      <dsp:nvSpPr>
        <dsp:cNvPr id="0" name=""/>
        <dsp:cNvSpPr/>
      </dsp:nvSpPr>
      <dsp:spPr>
        <a:xfrm>
          <a:off x="7826440" y="998383"/>
          <a:ext cx="978900" cy="391942"/>
        </a:xfrm>
        <a:prstGeom prst="rect">
          <a:avLst/>
        </a:prstGeom>
        <a:solidFill>
          <a:srgbClr val="CACDDE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Mercredi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20/5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7826440" y="998383"/>
        <a:ext cx="978900" cy="391942"/>
      </dsp:txXfrm>
    </dsp:sp>
    <dsp:sp modelId="{27A09C94-043C-45B2-88AA-52A4B5B7D652}">
      <dsp:nvSpPr>
        <dsp:cNvPr id="0" name=""/>
        <dsp:cNvSpPr/>
      </dsp:nvSpPr>
      <dsp:spPr>
        <a:xfrm>
          <a:off x="7826440" y="1390326"/>
          <a:ext cx="978900" cy="3865785"/>
        </a:xfrm>
        <a:prstGeom prst="rect">
          <a:avLst/>
        </a:prstGeom>
        <a:solidFill>
          <a:srgbClr val="CACDDE">
            <a:alpha val="20000"/>
          </a:srgb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les poster pour la session de journée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la session E/O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Aider/guider pour la session E/O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Audio et Lumière session E/O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cocktail E/O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Session Industrielle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…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7826440" y="1390326"/>
        <a:ext cx="978900" cy="3865785"/>
      </dsp:txXfrm>
    </dsp:sp>
    <dsp:sp modelId="{7AAF6B81-0611-4C5B-A819-5601503F8FD0}">
      <dsp:nvSpPr>
        <dsp:cNvPr id="0" name=""/>
        <dsp:cNvSpPr/>
      </dsp:nvSpPr>
      <dsp:spPr>
        <a:xfrm>
          <a:off x="8942387" y="998383"/>
          <a:ext cx="978900" cy="391942"/>
        </a:xfrm>
        <a:prstGeom prst="rect">
          <a:avLst/>
        </a:prstGeom>
        <a:solidFill>
          <a:srgbClr val="C95827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Jeudi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21/5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8942387" y="998383"/>
        <a:ext cx="978900" cy="391942"/>
      </dsp:txXfrm>
    </dsp:sp>
    <dsp:sp modelId="{92DDBF31-3457-4D2D-AEB8-32D3C768E8B5}">
      <dsp:nvSpPr>
        <dsp:cNvPr id="0" name=""/>
        <dsp:cNvSpPr/>
      </dsp:nvSpPr>
      <dsp:spPr>
        <a:xfrm>
          <a:off x="8942387" y="1390326"/>
          <a:ext cx="978900" cy="3865785"/>
        </a:xfrm>
        <a:prstGeom prst="rect">
          <a:avLst/>
        </a:prstGeom>
        <a:solidFill>
          <a:srgbClr val="C95827">
            <a:alpha val="20000"/>
          </a:srgb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les poster </a:t>
          </a:r>
          <a:r>
            <a:rPr lang="fr-FR" sz="1050" kern="1200" dirty="0" err="1" smtClean="0">
              <a:solidFill>
                <a:schemeClr val="tx1"/>
              </a:solidFill>
            </a:rPr>
            <a:t>boards</a:t>
          </a:r>
          <a:r>
            <a:rPr lang="fr-FR" sz="1050" kern="1200" dirty="0" smtClean="0">
              <a:solidFill>
                <a:schemeClr val="tx1"/>
              </a:solidFill>
            </a:rPr>
            <a:t> pour la session de journée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la session Prix (fleurs et autres)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Préparer la session « Entertainment »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Clôture exposition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Banquet: (préparations, vérifications, aide ?)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…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8942387" y="1390326"/>
        <a:ext cx="978900" cy="3865785"/>
      </dsp:txXfrm>
    </dsp:sp>
    <dsp:sp modelId="{6FD5823D-4CAD-4F00-A237-4978B8A5EF3B}">
      <dsp:nvSpPr>
        <dsp:cNvPr id="0" name=""/>
        <dsp:cNvSpPr/>
      </dsp:nvSpPr>
      <dsp:spPr>
        <a:xfrm>
          <a:off x="10058333" y="998383"/>
          <a:ext cx="978900" cy="391942"/>
        </a:xfrm>
        <a:prstGeom prst="rect">
          <a:avLst/>
        </a:prstGeom>
        <a:solidFill>
          <a:srgbClr val="60A4B4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Vendredi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>
              <a:solidFill>
                <a:schemeClr val="tx1"/>
              </a:solidFill>
            </a:rPr>
            <a:t>22/5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10058333" y="998383"/>
        <a:ext cx="978900" cy="391942"/>
      </dsp:txXfrm>
    </dsp:sp>
    <dsp:sp modelId="{042D76DE-AE6E-4269-876E-1B239DC5FE9B}">
      <dsp:nvSpPr>
        <dsp:cNvPr id="0" name=""/>
        <dsp:cNvSpPr/>
      </dsp:nvSpPr>
      <dsp:spPr>
        <a:xfrm>
          <a:off x="10058333" y="1390326"/>
          <a:ext cx="978900" cy="3865785"/>
        </a:xfrm>
        <a:prstGeom prst="rect">
          <a:avLst/>
        </a:prstGeom>
        <a:solidFill>
          <a:srgbClr val="60A4B4">
            <a:alpha val="20000"/>
          </a:srgb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Session de clôture présence obligatoire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Démontages tous les salles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Démontages les ordinateurs partout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Transports équipements GANIL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Réception au GANIL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Rangement au GANIL</a:t>
          </a:r>
          <a:endParaRPr lang="fr-FR" sz="1050" kern="1200" dirty="0">
            <a:solidFill>
              <a:schemeClr val="tx1"/>
            </a:solidFill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Visite de GANIL ?(transports, guides,…)</a:t>
          </a:r>
          <a:endParaRPr lang="fr-FR" sz="1050" kern="1200" dirty="0">
            <a:solidFill>
              <a:schemeClr val="tx1"/>
            </a:solidFill>
          </a:endParaRPr>
        </a:p>
      </dsp:txBody>
      <dsp:txXfrm>
        <a:off x="10058333" y="1390326"/>
        <a:ext cx="978900" cy="3865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EAB3-7F35-48BC-9458-2132817FECC3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60DD-DF82-4800-8DE7-49A9BEBAF2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  <p:extLst>
      <p:ext uri="{BB962C8B-B14F-4D97-AF65-F5344CB8AC3E}">
        <p14:creationId xmlns:p14="http://schemas.microsoft.com/office/powerpoint/2010/main" val="722137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OC1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box.in2p3.fr/apps/files/files/38094925?openfile=tru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ox.in2p3.fr/apps/files/files/38094642?dir=/&amp;openfile=tru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 </a:t>
            </a:r>
            <a:r>
              <a:rPr lang="en-GB" dirty="0" err="1" smtClean="0"/>
              <a:t>journalier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81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Schedule - </a:t>
            </a:r>
            <a:r>
              <a:rPr lang="fr-FR" dirty="0" err="1" smtClean="0"/>
              <a:t>conference</a:t>
            </a:r>
            <a:endParaRPr lang="en-GB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Decembre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29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677186"/>
              </p:ext>
            </p:extLst>
          </p:nvPr>
        </p:nvGraphicFramePr>
        <p:xfrm>
          <a:off x="301752" y="402336"/>
          <a:ext cx="11052048" cy="625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2547" y="201167"/>
            <a:ext cx="8494019" cy="114141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Schedule – conference week in Deauville</a:t>
            </a:r>
            <a:endParaRPr lang="en-GB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618744" y="5876861"/>
            <a:ext cx="10515600" cy="320040"/>
          </a:xfrm>
          <a:prstGeom prst="roundRect">
            <a:avLst/>
          </a:prstGeom>
          <a:solidFill>
            <a:srgbClr val="60A4B4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>
                <a:solidFill>
                  <a:srgbClr val="261F4D"/>
                </a:solidFill>
              </a:rPr>
              <a:t>photographers</a:t>
            </a:r>
            <a:endParaRPr lang="fr-FR" dirty="0">
              <a:solidFill>
                <a:srgbClr val="261F4D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370320" y="5053801"/>
            <a:ext cx="4590288" cy="302577"/>
          </a:xfrm>
          <a:prstGeom prst="roundRect">
            <a:avLst/>
          </a:prstGeom>
          <a:solidFill>
            <a:srgbClr val="261F4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261F4D"/>
                </a:solidFill>
              </a:rPr>
              <a:t>Speakers preparation</a:t>
            </a:r>
            <a:endParaRPr lang="fr-FR" dirty="0">
              <a:solidFill>
                <a:srgbClr val="261F4D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6541008" y="5416929"/>
            <a:ext cx="4712208" cy="338831"/>
          </a:xfrm>
          <a:prstGeom prst="roundRect">
            <a:avLst/>
          </a:prstGeom>
          <a:solidFill>
            <a:srgbClr val="C95827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rgbClr val="261F4D"/>
                </a:solidFill>
              </a:rPr>
              <a:t>Preparation of photos for live broadcasts and for the website</a:t>
            </a:r>
            <a:endParaRPr lang="fr-FR" sz="1200" dirty="0">
              <a:solidFill>
                <a:srgbClr val="261F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4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 registration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hlinkClick r:id="rId2"/>
              </a:rPr>
              <a:t>IPAC26 </a:t>
            </a:r>
            <a:r>
              <a:rPr lang="fr-FR" dirty="0" err="1">
                <a:hlinkClick r:id="rId2"/>
              </a:rPr>
              <a:t>Orga</a:t>
            </a:r>
            <a:r>
              <a:rPr lang="fr-FR" dirty="0">
                <a:hlinkClick r:id="rId2"/>
              </a:rPr>
              <a:t> Logistique Recensement besoins Personnes.xlsx - Box</a:t>
            </a:r>
            <a:endParaRPr lang="en-GB" dirty="0" smtClean="0"/>
          </a:p>
          <a:p>
            <a:r>
              <a:rPr lang="en-GB" dirty="0" smtClean="0"/>
              <a:t>Qui fait quoi </a:t>
            </a:r>
          </a:p>
          <a:p>
            <a:r>
              <a:rPr lang="en-GB" dirty="0" smtClean="0"/>
              <a:t>Qui </a:t>
            </a:r>
            <a:r>
              <a:rPr lang="en-GB" dirty="0" err="1" smtClean="0"/>
              <a:t>est</a:t>
            </a:r>
            <a:r>
              <a:rPr lang="en-GB" dirty="0" smtClean="0"/>
              <a:t> present </a:t>
            </a:r>
            <a:r>
              <a:rPr lang="en-GB" dirty="0" err="1" smtClean="0"/>
              <a:t>quand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48706189"/>
              </p:ext>
            </p:extLst>
          </p:nvPr>
        </p:nvGraphicFramePr>
        <p:xfrm>
          <a:off x="4921628" y="1690688"/>
          <a:ext cx="6432172" cy="3377972"/>
        </p:xfrm>
        <a:graphic>
          <a:graphicData uri="http://schemas.openxmlformats.org/drawingml/2006/table">
            <a:tbl>
              <a:tblPr/>
              <a:tblGrid>
                <a:gridCol w="758332">
                  <a:extLst>
                    <a:ext uri="{9D8B030D-6E8A-4147-A177-3AD203B41FA5}">
                      <a16:colId xmlns:a16="http://schemas.microsoft.com/office/drawing/2014/main" val="2349286044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1077129536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2893605774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1878191870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625582878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4169063830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989928650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121925066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139039935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658908695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571992118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2899572194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1077132966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841064870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4047293302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163449723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666967403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2050454675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675726436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175241335"/>
                    </a:ext>
                  </a:extLst>
                </a:gridCol>
                <a:gridCol w="283692">
                  <a:extLst>
                    <a:ext uri="{9D8B030D-6E8A-4147-A177-3AD203B41FA5}">
                      <a16:colId xmlns:a16="http://schemas.microsoft.com/office/drawing/2014/main" val="346046854"/>
                    </a:ext>
                  </a:extLst>
                </a:gridCol>
              </a:tblGrid>
              <a:tr h="1362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Prénom Nom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mer. 13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jeu. 14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ven. 15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sam. 16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dim. 17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lun. 18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mar. 19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mer. 20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jeu. 21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>
                          <a:effectLst/>
                        </a:rPr>
                        <a:t>ven. 22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145927"/>
                  </a:ext>
                </a:extLst>
              </a:tr>
              <a:tr h="9538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- matin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Poste/ activité après midi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559942"/>
                  </a:ext>
                </a:extLst>
              </a:tr>
              <a:tr h="2725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ex. Michel DURAND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X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X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X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X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X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solidFill>
                          <a:srgbClr val="A5A5A5"/>
                        </a:solidFill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solidFill>
                            <a:srgbClr val="A5A5A5"/>
                          </a:solidFill>
                          <a:effectLst/>
                        </a:rPr>
                        <a:t>X</a:t>
                      </a:r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541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Hanna Franberg Delahaye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LOC chair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1972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Angie Orduz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797957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Pierre Leduc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062797"/>
                  </a:ext>
                </a:extLst>
              </a:tr>
              <a:tr h="2725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Guillaume Normand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74489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Isabelle Côme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LOC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102606"/>
                  </a:ext>
                </a:extLst>
              </a:tr>
              <a:tr h="2725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Nicolas Delerue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EiC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?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16h?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895956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Sabrina Lecerf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SS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125539"/>
                  </a:ext>
                </a:extLst>
              </a:tr>
              <a:tr h="2725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Keihan TAVAKOLI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Expo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X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>
                          <a:effectLst/>
                        </a:rPr>
                        <a:t>16h?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475344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99142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5755931"/>
                  </a:ext>
                </a:extLst>
              </a:tr>
              <a:tr h="136266"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fr-FR" sz="800" dirty="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964114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104" y="5479695"/>
            <a:ext cx="5687219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Logistics </a:t>
            </a:r>
            <a:r>
              <a:rPr lang="en-GB" dirty="0" err="1" smtClean="0"/>
              <a:t>matériels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IPAC26 </a:t>
            </a:r>
            <a:r>
              <a:rPr lang="fr-FR" dirty="0" err="1">
                <a:hlinkClick r:id="rId2"/>
              </a:rPr>
              <a:t>Orga</a:t>
            </a:r>
            <a:r>
              <a:rPr lang="fr-FR" dirty="0">
                <a:hlinkClick r:id="rId2"/>
              </a:rPr>
              <a:t> Logistique Recensement besoins Matériel.xlsx - Box</a:t>
            </a:r>
            <a:endParaRPr lang="en-GB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229867"/>
              </p:ext>
            </p:extLst>
          </p:nvPr>
        </p:nvGraphicFramePr>
        <p:xfrm>
          <a:off x="838200" y="2309717"/>
          <a:ext cx="7935411" cy="4351343"/>
        </p:xfrm>
        <a:graphic>
          <a:graphicData uri="http://schemas.openxmlformats.org/drawingml/2006/table">
            <a:tbl>
              <a:tblPr/>
              <a:tblGrid>
                <a:gridCol w="1359793">
                  <a:extLst>
                    <a:ext uri="{9D8B030D-6E8A-4147-A177-3AD203B41FA5}">
                      <a16:colId xmlns:a16="http://schemas.microsoft.com/office/drawing/2014/main" val="664294625"/>
                    </a:ext>
                  </a:extLst>
                </a:gridCol>
                <a:gridCol w="663474">
                  <a:extLst>
                    <a:ext uri="{9D8B030D-6E8A-4147-A177-3AD203B41FA5}">
                      <a16:colId xmlns:a16="http://schemas.microsoft.com/office/drawing/2014/main" val="1039154674"/>
                    </a:ext>
                  </a:extLst>
                </a:gridCol>
                <a:gridCol w="604352">
                  <a:extLst>
                    <a:ext uri="{9D8B030D-6E8A-4147-A177-3AD203B41FA5}">
                      <a16:colId xmlns:a16="http://schemas.microsoft.com/office/drawing/2014/main" val="3453404432"/>
                    </a:ext>
                  </a:extLst>
                </a:gridCol>
                <a:gridCol w="1097031">
                  <a:extLst>
                    <a:ext uri="{9D8B030D-6E8A-4147-A177-3AD203B41FA5}">
                      <a16:colId xmlns:a16="http://schemas.microsoft.com/office/drawing/2014/main" val="1395360201"/>
                    </a:ext>
                  </a:extLst>
                </a:gridCol>
                <a:gridCol w="807993">
                  <a:extLst>
                    <a:ext uri="{9D8B030D-6E8A-4147-A177-3AD203B41FA5}">
                      <a16:colId xmlns:a16="http://schemas.microsoft.com/office/drawing/2014/main" val="2952986925"/>
                    </a:ext>
                  </a:extLst>
                </a:gridCol>
                <a:gridCol w="899960">
                  <a:extLst>
                    <a:ext uri="{9D8B030D-6E8A-4147-A177-3AD203B41FA5}">
                      <a16:colId xmlns:a16="http://schemas.microsoft.com/office/drawing/2014/main" val="3416847252"/>
                    </a:ext>
                  </a:extLst>
                </a:gridCol>
                <a:gridCol w="821131">
                  <a:extLst>
                    <a:ext uri="{9D8B030D-6E8A-4147-A177-3AD203B41FA5}">
                      <a16:colId xmlns:a16="http://schemas.microsoft.com/office/drawing/2014/main" val="444861207"/>
                    </a:ext>
                  </a:extLst>
                </a:gridCol>
                <a:gridCol w="1681677">
                  <a:extLst>
                    <a:ext uri="{9D8B030D-6E8A-4147-A177-3AD203B41FA5}">
                      <a16:colId xmlns:a16="http://schemas.microsoft.com/office/drawing/2014/main" val="2664059993"/>
                    </a:ext>
                  </a:extLst>
                </a:gridCol>
              </a:tblGrid>
              <a:tr h="75675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>
                          <a:effectLst/>
                        </a:rPr>
                        <a:t>DENOMINATION DU MATERIEL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>
                          <a:effectLst/>
                        </a:rPr>
                        <a:t>VOLUME</a:t>
                      </a:r>
                      <a:br>
                        <a:rPr lang="fr-FR" sz="1200" b="1">
                          <a:effectLst/>
                        </a:rPr>
                      </a:br>
                      <a:r>
                        <a:rPr lang="fr-FR" sz="1200" b="1">
                          <a:effectLst/>
                        </a:rPr>
                        <a:t>approx. (m3)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>
                          <a:effectLst/>
                        </a:rPr>
                        <a:t>POIDS</a:t>
                      </a:r>
                      <a:br>
                        <a:rPr lang="fr-FR" sz="1200" b="1">
                          <a:effectLst/>
                        </a:rPr>
                      </a:br>
                      <a:r>
                        <a:rPr lang="fr-FR" sz="1200" b="1">
                          <a:effectLst/>
                        </a:rPr>
                        <a:t>approx. (kg)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>
                          <a:effectLst/>
                        </a:rPr>
                        <a:t>CONTACT</a:t>
                      </a:r>
                      <a:br>
                        <a:rPr lang="fr-FR" sz="1200" b="1">
                          <a:effectLst/>
                        </a:rPr>
                      </a:br>
                      <a:r>
                        <a:rPr lang="fr-FR" sz="1200" b="1">
                          <a:effectLst/>
                        </a:rPr>
                        <a:t>PERSONNE EN CHARGE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>
                          <a:effectLst/>
                        </a:rPr>
                        <a:t>DATE DE MISE A DISPO (au Ganil)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>
                          <a:effectLst/>
                        </a:rPr>
                        <a:t>LIEU DE STOCKAGE (au Ganil)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>
                          <a:effectLst/>
                        </a:rPr>
                        <a:t>DATE DE BESOIN</a:t>
                      </a:r>
                      <a:br>
                        <a:rPr lang="fr-FR" sz="1200" b="1">
                          <a:effectLst/>
                        </a:rPr>
                      </a:br>
                      <a:r>
                        <a:rPr lang="fr-FR" sz="1200" b="1">
                          <a:effectLst/>
                        </a:rPr>
                        <a:t>AU CID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>
                          <a:effectLst/>
                        </a:rPr>
                        <a:t>DETAILS, COMMENTAIRES, PRECISIONS</a:t>
                      </a:r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7893644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effectLst/>
                        </a:rPr>
                        <a:t>Sac de conférence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15-avr.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55915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effectLst/>
                        </a:rPr>
                        <a:t>Ordinateurs editeurs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8536833"/>
                  </a:ext>
                </a:extLst>
              </a:tr>
              <a:tr h="3783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effectLst/>
                        </a:rPr>
                        <a:t>Tablettes poster police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86118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effectLst/>
                        </a:rPr>
                        <a:t>Badges imprimmes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225967"/>
                  </a:ext>
                </a:extLst>
              </a:tr>
              <a:tr h="5675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effectLst/>
                        </a:rPr>
                        <a:t>Lanières - sponsorisés par entreprise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77014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>
                          <a:effectLst/>
                        </a:rPr>
                        <a:t>Tasses pour goodies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925574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88201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79630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83350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73283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0976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80715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91492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81228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91514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l"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endParaRPr lang="fr-FR" sz="12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fr-FR" sz="12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511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37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Mi-avril</a:t>
            </a:r>
            <a:r>
              <a:rPr lang="en-GB" dirty="0" smtClean="0"/>
              <a:t>:  </a:t>
            </a:r>
          </a:p>
          <a:p>
            <a:pPr lvl="1"/>
            <a:r>
              <a:rPr lang="en-GB" dirty="0" smtClean="0"/>
              <a:t>Livraison sacs et mugs au GANIL</a:t>
            </a:r>
          </a:p>
          <a:p>
            <a:pPr lvl="1"/>
            <a:r>
              <a:rPr lang="en-GB" dirty="0" smtClean="0"/>
              <a:t>… date à confirmer pour les items </a:t>
            </a:r>
            <a:r>
              <a:rPr lang="en-GB" dirty="0" err="1" smtClean="0"/>
              <a:t>dans</a:t>
            </a:r>
            <a:r>
              <a:rPr lang="en-GB" dirty="0" smtClean="0"/>
              <a:t> le bag</a:t>
            </a:r>
            <a:endParaRPr lang="en-GB" dirty="0"/>
          </a:p>
          <a:p>
            <a:r>
              <a:rPr lang="en-GB" dirty="0" err="1" smtClean="0"/>
              <a:t>Remplissage</a:t>
            </a:r>
            <a:r>
              <a:rPr lang="en-GB" dirty="0" smtClean="0"/>
              <a:t> des sacs au GANIL</a:t>
            </a:r>
          </a:p>
          <a:p>
            <a:pPr lvl="1"/>
            <a:r>
              <a:rPr lang="en-GB" dirty="0" smtClean="0"/>
              <a:t>3-4 </a:t>
            </a:r>
            <a:r>
              <a:rPr lang="en-GB" dirty="0" err="1" smtClean="0"/>
              <a:t>jours</a:t>
            </a:r>
            <a:endParaRPr lang="en-GB" dirty="0" smtClean="0"/>
          </a:p>
          <a:p>
            <a:pPr lvl="1"/>
            <a:r>
              <a:rPr lang="en-GB" dirty="0" smtClean="0"/>
              <a:t>5 au 12 </a:t>
            </a:r>
            <a:r>
              <a:rPr lang="en-GB" dirty="0" err="1" smtClean="0"/>
              <a:t>mai</a:t>
            </a:r>
            <a:r>
              <a:rPr lang="en-GB" dirty="0" smtClean="0"/>
              <a:t> 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996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7273</TotalTime>
  <Words>769</Words>
  <Application>Microsoft Office PowerPoint</Application>
  <PresentationFormat>Grand écran</PresentationFormat>
  <Paragraphs>340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Programme journalier</vt:lpstr>
      <vt:lpstr>Schedule - conference</vt:lpstr>
      <vt:lpstr>Schedule – conference week in Deauville</vt:lpstr>
      <vt:lpstr>LOC registration</vt:lpstr>
      <vt:lpstr>Logistics matériels</vt:lpstr>
      <vt:lpstr>Présentation PowerPoint</vt:lpstr>
    </vt:vector>
  </TitlesOfParts>
  <Manager/>
  <Company>CNRS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Invited talks submission</dc:title>
  <dc:subject/>
  <dc:creator>Nicolas Delerue</dc:creator>
  <cp:keywords/>
  <dc:description/>
  <cp:lastModifiedBy>Franberg Hanna</cp:lastModifiedBy>
  <cp:revision>123</cp:revision>
  <dcterms:created xsi:type="dcterms:W3CDTF">2024-11-25T09:11:27Z</dcterms:created>
  <dcterms:modified xsi:type="dcterms:W3CDTF">2026-02-10T07:49:29Z</dcterms:modified>
  <cp:category/>
</cp:coreProperties>
</file>