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handoutMasterIdLst>
    <p:handoutMasterId r:id="rId17"/>
  </p:handoutMasterIdLst>
  <p:sldIdLst>
    <p:sldId id="286" r:id="rId2"/>
    <p:sldId id="412" r:id="rId3"/>
    <p:sldId id="413" r:id="rId4"/>
    <p:sldId id="418" r:id="rId5"/>
    <p:sldId id="414" r:id="rId6"/>
    <p:sldId id="419" r:id="rId7"/>
    <p:sldId id="421" r:id="rId8"/>
    <p:sldId id="422" r:id="rId9"/>
    <p:sldId id="423" r:id="rId10"/>
    <p:sldId id="424" r:id="rId11"/>
    <p:sldId id="420" r:id="rId12"/>
    <p:sldId id="341" r:id="rId13"/>
    <p:sldId id="416" r:id="rId14"/>
    <p:sldId id="417" r:id="rId15"/>
  </p:sldIdLst>
  <p:sldSz cx="12192000" cy="6858000"/>
  <p:notesSz cx="6735763" cy="98663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95827"/>
    <a:srgbClr val="261F4D"/>
    <a:srgbClr val="CACDDE"/>
    <a:srgbClr val="60A4B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8FB837D-C827-4EFA-A057-4D05807E0F7C}" styleName="Style à thème 1 - Accentuation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4C1A8A3-306A-4EB7-A6B1-4F7E0EB9C5D6}" styleName="Style moyen 3 - Accentuation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E25E649-3F16-4E02-A733-19D2CDBF48F0}" styleName="Style moyen 3 - Accentuation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55" autoAdjust="0"/>
    <p:restoredTop sz="95262" autoAdjust="0"/>
  </p:normalViewPr>
  <p:slideViewPr>
    <p:cSldViewPr snapToGrid="0" showGuides="1">
      <p:cViewPr varScale="1">
        <p:scale>
          <a:sx n="79" d="100"/>
          <a:sy n="79" d="100"/>
        </p:scale>
        <p:origin x="754" y="130"/>
      </p:cViewPr>
      <p:guideLst>
        <p:guide orient="horz" pos="2160"/>
        <p:guide pos="3840"/>
      </p:guideLst>
    </p:cSldViewPr>
  </p:slideViewPr>
  <p:notesTextViewPr>
    <p:cViewPr>
      <p:scale>
        <a:sx n="3" d="2"/>
        <a:sy n="3" d="2"/>
      </p:scale>
      <p:origin x="0" y="0"/>
    </p:cViewPr>
  </p:notesTextViewPr>
  <p:notesViewPr>
    <p:cSldViewPr snapToGrid="0" showGuides="1">
      <p:cViewPr varScale="1">
        <p:scale>
          <a:sx n="97" d="100"/>
          <a:sy n="97" d="100"/>
        </p:scale>
        <p:origin x="3120"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42B621ED-5418-3245-3465-427B3A0D3BDA}"/>
              </a:ext>
            </a:extLst>
          </p:cNvPr>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fr-FR"/>
          </a:p>
        </p:txBody>
      </p:sp>
      <p:sp>
        <p:nvSpPr>
          <p:cNvPr id="4" name="Espace réservé du pied de page 3">
            <a:extLst>
              <a:ext uri="{FF2B5EF4-FFF2-40B4-BE49-F238E27FC236}">
                <a16:creationId xmlns:a16="http://schemas.microsoft.com/office/drawing/2014/main" id="{ED675734-EAB5-D7E0-1871-9D38A8961EB0}"/>
              </a:ext>
            </a:extLst>
          </p:cNvPr>
          <p:cNvSpPr>
            <a:spLocks noGrp="1"/>
          </p:cNvSpPr>
          <p:nvPr>
            <p:ph type="ftr" sz="quarter" idx="2"/>
          </p:nvPr>
        </p:nvSpPr>
        <p:spPr>
          <a:xfrm>
            <a:off x="0" y="9371286"/>
            <a:ext cx="2918831" cy="495028"/>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643C6D6A-BF13-F9F3-A2A9-B5A5F3683A96}"/>
              </a:ext>
            </a:extLst>
          </p:cNvPr>
          <p:cNvSpPr>
            <a:spLocks noGrp="1"/>
          </p:cNvSpPr>
          <p:nvPr>
            <p:ph type="sldNum" sz="quarter" idx="3"/>
          </p:nvPr>
        </p:nvSpPr>
        <p:spPr>
          <a:xfrm>
            <a:off x="3815373" y="9371286"/>
            <a:ext cx="2918831" cy="495028"/>
          </a:xfrm>
          <a:prstGeom prst="rect">
            <a:avLst/>
          </a:prstGeom>
        </p:spPr>
        <p:txBody>
          <a:bodyPr vert="horz" lIns="91440" tIns="45720" rIns="91440" bIns="45720" rtlCol="0" anchor="b"/>
          <a:lstStyle>
            <a:lvl1pPr algn="r">
              <a:defRPr sz="1200"/>
            </a:lvl1pPr>
          </a:lstStyle>
          <a:p>
            <a:fld id="{00A8C7E8-D2B2-ED43-9D08-6ADD78CFDC08}" type="slidenum">
              <a:rPr lang="fr-FR" smtClean="0"/>
              <a:t>‹N°›</a:t>
            </a:fld>
            <a:endParaRPr lang="fr-FR"/>
          </a:p>
        </p:txBody>
      </p:sp>
      <p:sp>
        <p:nvSpPr>
          <p:cNvPr id="6" name="Espace réservé de la date 5">
            <a:extLst>
              <a:ext uri="{FF2B5EF4-FFF2-40B4-BE49-F238E27FC236}">
                <a16:creationId xmlns:a16="http://schemas.microsoft.com/office/drawing/2014/main" id="{2BBC4A8C-D77F-1D53-451A-57D959428EA3}"/>
              </a:ext>
            </a:extLst>
          </p:cNvPr>
          <p:cNvSpPr>
            <a:spLocks noGrp="1"/>
          </p:cNvSpPr>
          <p:nvPr>
            <p:ph type="dt" sz="quarter" idx="1"/>
          </p:nvPr>
        </p:nvSpPr>
        <p:spPr>
          <a:xfrm>
            <a:off x="3815373" y="0"/>
            <a:ext cx="2918831" cy="495029"/>
          </a:xfrm>
          <a:prstGeom prst="rect">
            <a:avLst/>
          </a:prstGeom>
        </p:spPr>
        <p:txBody>
          <a:bodyPr vert="horz" lIns="91440" tIns="45720" rIns="91440" bIns="45720" rtlCol="0"/>
          <a:lstStyle>
            <a:lvl1pPr algn="r">
              <a:defRPr sz="1200"/>
            </a:lvl1pPr>
          </a:lstStyle>
          <a:p>
            <a:fld id="{65FFE2B1-9F4D-1849-B725-F1A2344A2365}" type="datetimeFigureOut">
              <a:rPr lang="fr-FR" smtClean="0"/>
              <a:t>14/10/2025</a:t>
            </a:fld>
            <a:endParaRPr lang="fr-FR"/>
          </a:p>
        </p:txBody>
      </p:sp>
    </p:spTree>
    <p:extLst>
      <p:ext uri="{BB962C8B-B14F-4D97-AF65-F5344CB8AC3E}">
        <p14:creationId xmlns:p14="http://schemas.microsoft.com/office/powerpoint/2010/main" val="1955294414"/>
      </p:ext>
    </p:extLst>
  </p:cSld>
  <p:clrMap bg1="lt1" tx1="dk1" bg2="lt2" tx2="dk2" accent1="accent1" accent2="accent2" accent3="accent3" accent4="accent4" accent5="accent5" accent6="accent6" hlink="hlink" folHlink="folHlink"/>
  <p:hf hdr="0" ftr="0" dt="0"/>
  <p:extLst mod="1">
    <p:ext uri="{56416CCD-93CA-4268-BC5B-53C4BB910035}">
      <p15:sldGuideLst xmlns:p15="http://schemas.microsoft.com/office/powerpoint/2012/main">
        <p15:guide id="1" orient="horz" pos="3108" userDrawn="1">
          <p15:clr>
            <a:srgbClr val="F26B43"/>
          </p15:clr>
        </p15:guide>
        <p15:guide id="2" pos="2122"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9FE69620-070F-D948-B6E5-ABE1BC2E8378}" type="datetimeFigureOut">
              <a:rPr lang="fr-FR" smtClean="0"/>
              <a:t>14/10/2025</a:t>
            </a:fld>
            <a:endParaRPr lang="fr-FR"/>
          </a:p>
        </p:txBody>
      </p:sp>
      <p:sp>
        <p:nvSpPr>
          <p:cNvPr id="4" name="Espace réservé de l'image des diapositives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424FC862-3C35-3D4E-9084-D9ECACF1A1C6}" type="slidenum">
              <a:rPr lang="fr-FR" smtClean="0"/>
              <a:t>‹N°›</a:t>
            </a:fld>
            <a:endParaRPr lang="fr-FR"/>
          </a:p>
        </p:txBody>
      </p:sp>
    </p:spTree>
    <p:extLst>
      <p:ext uri="{BB962C8B-B14F-4D97-AF65-F5344CB8AC3E}">
        <p14:creationId xmlns:p14="http://schemas.microsoft.com/office/powerpoint/2010/main" val="399456096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10"/>
          </p:nvPr>
        </p:nvSpPr>
        <p:spPr/>
        <p:txBody>
          <a:bodyPr/>
          <a:lstStyle/>
          <a:p>
            <a:fld id="{424FC862-3C35-3D4E-9084-D9ECACF1A1C6}" type="slidenum">
              <a:rPr lang="fr-FR" smtClean="0"/>
              <a:t>2</a:t>
            </a:fld>
            <a:endParaRPr lang="fr-FR"/>
          </a:p>
        </p:txBody>
      </p:sp>
    </p:spTree>
    <p:extLst>
      <p:ext uri="{BB962C8B-B14F-4D97-AF65-F5344CB8AC3E}">
        <p14:creationId xmlns:p14="http://schemas.microsoft.com/office/powerpoint/2010/main" val="34346710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2_Logo seul">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60E2BA01-0E4B-D450-EA29-B3D7944C2193}"/>
              </a:ext>
            </a:extLst>
          </p:cNvPr>
          <p:cNvPicPr>
            <a:picLocks noChangeAspect="1"/>
          </p:cNvPicPr>
          <p:nvPr userDrawn="1"/>
        </p:nvPicPr>
        <p:blipFill>
          <a:blip r:embed="rId3"/>
          <a:srcRect/>
          <a:stretch/>
        </p:blipFill>
        <p:spPr>
          <a:xfrm>
            <a:off x="2486672" y="2704415"/>
            <a:ext cx="7200900" cy="1520190"/>
          </a:xfrm>
          <a:prstGeom prst="rect">
            <a:avLst/>
          </a:prstGeom>
        </p:spPr>
      </p:pic>
      <p:sp>
        <p:nvSpPr>
          <p:cNvPr id="2" name="ZoneTexte 1"/>
          <p:cNvSpPr txBox="1"/>
          <p:nvPr userDrawn="1"/>
        </p:nvSpPr>
        <p:spPr>
          <a:xfrm>
            <a:off x="11493224" y="6596390"/>
            <a:ext cx="708301" cy="215444"/>
          </a:xfrm>
          <a:prstGeom prst="rect">
            <a:avLst/>
          </a:prstGeom>
          <a:noFill/>
        </p:spPr>
        <p:txBody>
          <a:bodyPr wrap="square" rtlCol="0">
            <a:spAutoFit/>
          </a:bodyPr>
          <a:lstStyle/>
          <a:p>
            <a:r>
              <a:rPr lang="fr-FR" sz="800" dirty="0" smtClean="0">
                <a:solidFill>
                  <a:schemeClr val="bg1"/>
                </a:solidFill>
                <a:latin typeface="Arial" panose="020B0604020202020204" pitchFamily="34" charset="0"/>
                <a:cs typeface="Arial" panose="020B0604020202020204" pitchFamily="34" charset="0"/>
              </a:rPr>
              <a:t>© C. </a:t>
            </a:r>
            <a:r>
              <a:rPr lang="fr-FR" sz="800" dirty="0" err="1" smtClean="0">
                <a:solidFill>
                  <a:schemeClr val="bg1"/>
                </a:solidFill>
                <a:latin typeface="Arial" panose="020B0604020202020204" pitchFamily="34" charset="0"/>
                <a:cs typeface="Arial" panose="020B0604020202020204" pitchFamily="34" charset="0"/>
              </a:rPr>
              <a:t>Barué</a:t>
            </a:r>
            <a:endParaRPr lang="fr-FR" sz="8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8076133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標題及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73CE439D-9188-80B0-B5FD-1E63C100B857}"/>
              </a:ext>
            </a:extLst>
          </p:cNvPr>
          <p:cNvSpPr>
            <a:spLocks noGrp="1"/>
          </p:cNvSpPr>
          <p:nvPr>
            <p:ph type="title"/>
          </p:nvPr>
        </p:nvSpPr>
        <p:spPr>
          <a:xfrm>
            <a:off x="2318157" y="207855"/>
            <a:ext cx="8730143" cy="946364"/>
          </a:xfrm>
        </p:spPr>
        <p:txBody>
          <a:bodyPr/>
          <a:lstStyle>
            <a:lvl1pPr>
              <a:defRPr>
                <a:latin typeface="Arial" panose="020B0604020202020204" pitchFamily="34" charset="0"/>
                <a:cs typeface="Arial" panose="020B0604020202020204" pitchFamily="34" charset="0"/>
              </a:defRPr>
            </a:lvl1pPr>
          </a:lstStyle>
          <a:p>
            <a:r>
              <a:rPr lang="zh-TW" altLang="en-US" dirty="0"/>
              <a:t>按一下以編輯母片標題樣式</a:t>
            </a:r>
          </a:p>
        </p:txBody>
      </p:sp>
      <p:sp>
        <p:nvSpPr>
          <p:cNvPr id="3" name="內容版面配置區 2">
            <a:extLst>
              <a:ext uri="{FF2B5EF4-FFF2-40B4-BE49-F238E27FC236}">
                <a16:creationId xmlns:a16="http://schemas.microsoft.com/office/drawing/2014/main" id="{C44D7663-F1A7-03C8-72F5-3BAEFEE5B919}"/>
              </a:ext>
            </a:extLst>
          </p:cNvPr>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zh-TW" altLang="en-US" dirty="0"/>
              <a:t>按一下以編輯母片文字樣式</a:t>
            </a:r>
          </a:p>
          <a:p>
            <a:pPr lvl="1"/>
            <a:r>
              <a:rPr lang="zh-TW" altLang="en-US" dirty="0"/>
              <a:t>第二層</a:t>
            </a:r>
          </a:p>
          <a:p>
            <a:pPr lvl="2"/>
            <a:r>
              <a:rPr lang="zh-TW" altLang="en-US" dirty="0"/>
              <a:t>第三層</a:t>
            </a:r>
          </a:p>
          <a:p>
            <a:pPr lvl="3"/>
            <a:r>
              <a:rPr lang="zh-TW" altLang="en-US" dirty="0"/>
              <a:t>第四層</a:t>
            </a:r>
          </a:p>
          <a:p>
            <a:pPr lvl="4"/>
            <a:r>
              <a:rPr lang="zh-TW" altLang="en-US" dirty="0"/>
              <a:t>第五層</a:t>
            </a:r>
          </a:p>
        </p:txBody>
      </p:sp>
      <p:pic>
        <p:nvPicPr>
          <p:cNvPr id="5" name="圖片 4">
            <a:extLst>
              <a:ext uri="{FF2B5EF4-FFF2-40B4-BE49-F238E27FC236}">
                <a16:creationId xmlns:a16="http://schemas.microsoft.com/office/drawing/2014/main" id="{93CEB001-77ED-47A6-B618-A28CB252A884}"/>
              </a:ext>
            </a:extLst>
          </p:cNvPr>
          <p:cNvPicPr>
            <a:picLocks noChangeAspect="1"/>
          </p:cNvPicPr>
          <p:nvPr userDrawn="1"/>
        </p:nvPicPr>
        <p:blipFill>
          <a:blip r:embed="rId2"/>
          <a:stretch>
            <a:fillRect/>
          </a:stretch>
        </p:blipFill>
        <p:spPr>
          <a:xfrm>
            <a:off x="10004126" y="5687024"/>
            <a:ext cx="2213040" cy="1749704"/>
          </a:xfrm>
          <a:prstGeom prst="rect">
            <a:avLst/>
          </a:prstGeom>
        </p:spPr>
      </p:pic>
    </p:spTree>
    <p:extLst>
      <p:ext uri="{BB962C8B-B14F-4D97-AF65-F5344CB8AC3E}">
        <p14:creationId xmlns:p14="http://schemas.microsoft.com/office/powerpoint/2010/main" val="3882057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Logo seul">
    <p:bg>
      <p:bgPr>
        <a:solidFill>
          <a:schemeClr val="tx2"/>
        </a:solidFill>
        <a:effectLst/>
      </p:bgPr>
    </p:bg>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60E2BA01-0E4B-D450-EA29-B3D7944C2193}"/>
              </a:ext>
            </a:extLst>
          </p:cNvPr>
          <p:cNvPicPr>
            <a:picLocks noChangeAspect="1"/>
          </p:cNvPicPr>
          <p:nvPr userDrawn="1"/>
        </p:nvPicPr>
        <p:blipFill>
          <a:blip r:embed="rId2"/>
          <a:srcRect/>
          <a:stretch/>
        </p:blipFill>
        <p:spPr>
          <a:xfrm>
            <a:off x="2495550" y="2668905"/>
            <a:ext cx="7200900" cy="1520190"/>
          </a:xfrm>
          <a:prstGeom prst="rect">
            <a:avLst/>
          </a:prstGeom>
        </p:spPr>
      </p:pic>
    </p:spTree>
    <p:extLst>
      <p:ext uri="{BB962C8B-B14F-4D97-AF65-F5344CB8AC3E}">
        <p14:creationId xmlns:p14="http://schemas.microsoft.com/office/powerpoint/2010/main" val="178759923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29FE161-F273-FD72-F1A1-439897F66E30}"/>
              </a:ext>
            </a:extLst>
          </p:cNvPr>
          <p:cNvSpPr/>
          <p:nvPr userDrawn="1"/>
        </p:nvSpPr>
        <p:spPr>
          <a:xfrm flipV="1">
            <a:off x="0" y="6318000"/>
            <a:ext cx="12192000" cy="540000"/>
          </a:xfrm>
          <a:prstGeom prst="rect">
            <a:avLst/>
          </a:prstGeom>
          <a:solidFill>
            <a:schemeClr val="accent1">
              <a:alpha val="19613"/>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BEEA0C97-D4A6-5A81-BBDC-8810F9C79AFC}"/>
              </a:ext>
            </a:extLst>
          </p:cNvPr>
          <p:cNvSpPr>
            <a:spLocks noGrp="1"/>
          </p:cNvSpPr>
          <p:nvPr>
            <p:ph type="ctrTitle"/>
          </p:nvPr>
        </p:nvSpPr>
        <p:spPr>
          <a:xfrm>
            <a:off x="695325" y="1989137"/>
            <a:ext cx="10801350" cy="1520825"/>
          </a:xfrm>
        </p:spPr>
        <p:txBody>
          <a:bodyPr anchor="b"/>
          <a:lstStyle>
            <a:lvl1pPr algn="ctr">
              <a:defRPr sz="6000">
                <a:solidFill>
                  <a:schemeClr val="bg1"/>
                </a:solidFill>
              </a:defRPr>
            </a:lvl1pPr>
          </a:lstStyle>
          <a:p>
            <a:endParaRPr lang="fr-FR" dirty="0"/>
          </a:p>
        </p:txBody>
      </p:sp>
      <p:sp>
        <p:nvSpPr>
          <p:cNvPr id="3" name="Sous-titre 2">
            <a:extLst>
              <a:ext uri="{FF2B5EF4-FFF2-40B4-BE49-F238E27FC236}">
                <a16:creationId xmlns:a16="http://schemas.microsoft.com/office/drawing/2014/main" id="{A0D27957-9A42-116F-EBAE-1D9AFFD38474}"/>
              </a:ext>
            </a:extLst>
          </p:cNvPr>
          <p:cNvSpPr>
            <a:spLocks noGrp="1"/>
          </p:cNvSpPr>
          <p:nvPr>
            <p:ph type="subTitle" idx="1"/>
          </p:nvPr>
        </p:nvSpPr>
        <p:spPr>
          <a:xfrm>
            <a:off x="695325" y="3945698"/>
            <a:ext cx="10801350" cy="1312101"/>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fr-FR" dirty="0"/>
          </a:p>
        </p:txBody>
      </p:sp>
      <p:pic>
        <p:nvPicPr>
          <p:cNvPr id="7" name="Image 6" descr="Une image contenant logo, Police, Graphique, symbole&#10;&#10;Description générée automatiquement">
            <a:extLst>
              <a:ext uri="{FF2B5EF4-FFF2-40B4-BE49-F238E27FC236}">
                <a16:creationId xmlns:a16="http://schemas.microsoft.com/office/drawing/2014/main" id="{A2EF189B-E94F-EF08-BB3E-E2B21280D17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16500" y="549275"/>
            <a:ext cx="2159000" cy="455789"/>
          </a:xfrm>
          <a:prstGeom prst="rect">
            <a:avLst/>
          </a:prstGeom>
        </p:spPr>
      </p:pic>
      <p:sp>
        <p:nvSpPr>
          <p:cNvPr id="10" name="Espace réservé du numéro de diapositive 5">
            <a:extLst>
              <a:ext uri="{FF2B5EF4-FFF2-40B4-BE49-F238E27FC236}">
                <a16:creationId xmlns:a16="http://schemas.microsoft.com/office/drawing/2014/main" id="{53EC3BAB-1845-1E65-BD2F-A254308DBBAC}"/>
              </a:ext>
            </a:extLst>
          </p:cNvPr>
          <p:cNvSpPr>
            <a:spLocks noGrp="1"/>
          </p:cNvSpPr>
          <p:nvPr>
            <p:ph type="sldNum" sz="quarter" idx="4"/>
          </p:nvPr>
        </p:nvSpPr>
        <p:spPr>
          <a:xfrm>
            <a:off x="695325" y="6319777"/>
            <a:ext cx="504083" cy="538223"/>
          </a:xfrm>
          <a:prstGeom prst="rect">
            <a:avLst/>
          </a:prstGeom>
        </p:spPr>
        <p:txBody>
          <a:bodyPr vert="horz" lIns="91440" tIns="45720" rIns="91440" bIns="45720" rtlCol="0" anchor="ctr"/>
          <a:lstStyle>
            <a:lvl1pPr algn="l">
              <a:defRPr sz="1100" b="0" i="0">
                <a:solidFill>
                  <a:schemeClr val="bg1"/>
                </a:solidFill>
                <a:latin typeface="Arial" panose="020B0604020202020204" pitchFamily="34" charset="0"/>
              </a:defRPr>
            </a:lvl1pPr>
          </a:lstStyle>
          <a:p>
            <a:fld id="{94B63599-5DA0-BE42-AE37-88D1760620F1}" type="slidenum">
              <a:rPr lang="fr-FR" smtClean="0"/>
              <a:pPr/>
              <a:t>‹N°›</a:t>
            </a:fld>
            <a:endParaRPr lang="fr-FR" dirty="0"/>
          </a:p>
        </p:txBody>
      </p:sp>
      <p:sp>
        <p:nvSpPr>
          <p:cNvPr id="11" name="ZoneTexte 10"/>
          <p:cNvSpPr txBox="1"/>
          <p:nvPr userDrawn="1"/>
        </p:nvSpPr>
        <p:spPr>
          <a:xfrm rot="16200000">
            <a:off x="11273066" y="5939065"/>
            <a:ext cx="1622425" cy="215444"/>
          </a:xfrm>
          <a:prstGeom prst="rect">
            <a:avLst/>
          </a:prstGeom>
          <a:noFill/>
        </p:spPr>
        <p:txBody>
          <a:bodyPr wrap="square" rtlCol="0">
            <a:spAutoFit/>
          </a:bodyPr>
          <a:lstStyle/>
          <a:p>
            <a:r>
              <a:rPr lang="fr-FR" sz="800" dirty="0" smtClean="0">
                <a:solidFill>
                  <a:schemeClr val="bg1"/>
                </a:solidFill>
                <a:latin typeface="Arial" panose="020B0604020202020204" pitchFamily="34" charset="0"/>
                <a:cs typeface="Arial" panose="020B0604020202020204" pitchFamily="34" charset="0"/>
              </a:rPr>
              <a:t>© Ph.</a:t>
            </a:r>
            <a:r>
              <a:rPr lang="fr-FR" sz="800" baseline="0" dirty="0" smtClean="0">
                <a:solidFill>
                  <a:schemeClr val="bg1"/>
                </a:solidFill>
                <a:latin typeface="Arial" panose="020B0604020202020204" pitchFamily="34" charset="0"/>
                <a:cs typeface="Arial" panose="020B0604020202020204" pitchFamily="34" charset="0"/>
              </a:rPr>
              <a:t> </a:t>
            </a:r>
            <a:r>
              <a:rPr lang="fr-FR" sz="800" baseline="0" dirty="0" err="1" smtClean="0">
                <a:solidFill>
                  <a:schemeClr val="bg1"/>
                </a:solidFill>
                <a:latin typeface="Arial" panose="020B0604020202020204" pitchFamily="34" charset="0"/>
                <a:cs typeface="Arial" panose="020B0604020202020204" pitchFamily="34" charset="0"/>
              </a:rPr>
              <a:t>Stroppa</a:t>
            </a:r>
            <a:r>
              <a:rPr lang="fr-FR" sz="800" baseline="0" dirty="0" smtClean="0">
                <a:solidFill>
                  <a:schemeClr val="bg1"/>
                </a:solidFill>
                <a:latin typeface="Arial" panose="020B0604020202020204" pitchFamily="34" charset="0"/>
                <a:cs typeface="Arial" panose="020B0604020202020204" pitchFamily="34" charset="0"/>
              </a:rPr>
              <a:t>/CEA</a:t>
            </a:r>
            <a:endParaRPr lang="fr-FR" sz="800" dirty="0">
              <a:solidFill>
                <a:schemeClr val="bg1"/>
              </a:solidFill>
              <a:latin typeface="Arial" panose="020B0604020202020204" pitchFamily="34" charset="0"/>
              <a:cs typeface="Arial" panose="020B0604020202020204" pitchFamily="34" charset="0"/>
            </a:endParaRPr>
          </a:p>
        </p:txBody>
      </p:sp>
      <p:sp>
        <p:nvSpPr>
          <p:cNvPr id="12" name="Espace réservé de la date 3">
            <a:extLst>
              <a:ext uri="{FF2B5EF4-FFF2-40B4-BE49-F238E27FC236}">
                <a16:creationId xmlns:a16="http://schemas.microsoft.com/office/drawing/2014/main" id="{BC89550A-673E-B3AC-B998-A91515B300AC}"/>
              </a:ext>
            </a:extLst>
          </p:cNvPr>
          <p:cNvSpPr>
            <a:spLocks noGrp="1"/>
          </p:cNvSpPr>
          <p:nvPr>
            <p:ph type="dt" sz="half" idx="10"/>
          </p:nvPr>
        </p:nvSpPr>
        <p:spPr>
          <a:xfrm>
            <a:off x="9696450" y="6318001"/>
            <a:ext cx="1800225" cy="540000"/>
          </a:xfrm>
        </p:spPr>
        <p:txBody>
          <a:bodyPr/>
          <a:lstStyle>
            <a:lvl1pPr>
              <a:defRPr>
                <a:solidFill>
                  <a:schemeClr val="bg1"/>
                </a:solidFill>
              </a:defRPr>
            </a:lvl1pPr>
          </a:lstStyle>
          <a:p>
            <a:r>
              <a:rPr lang="en-US" dirty="0" smtClean="0"/>
              <a:t>14/10/2025</a:t>
            </a:r>
            <a:endParaRPr lang="fr-FR" dirty="0"/>
          </a:p>
        </p:txBody>
      </p:sp>
      <p:sp>
        <p:nvSpPr>
          <p:cNvPr id="13" name="Espace réservé du pied de page 4">
            <a:extLst>
              <a:ext uri="{FF2B5EF4-FFF2-40B4-BE49-F238E27FC236}">
                <a16:creationId xmlns:a16="http://schemas.microsoft.com/office/drawing/2014/main" id="{3E1EBDE7-38B5-E3FF-F6AB-1FFF3403BE0B}"/>
              </a:ext>
            </a:extLst>
          </p:cNvPr>
          <p:cNvSpPr>
            <a:spLocks noGrp="1"/>
          </p:cNvSpPr>
          <p:nvPr>
            <p:ph type="ftr" sz="quarter" idx="11"/>
          </p:nvPr>
        </p:nvSpPr>
        <p:spPr>
          <a:xfrm>
            <a:off x="1244497" y="6318001"/>
            <a:ext cx="5488196" cy="540000"/>
          </a:xfrm>
        </p:spPr>
        <p:txBody>
          <a:bodyPr/>
          <a:lstStyle>
            <a:lvl1pPr>
              <a:defRPr>
                <a:solidFill>
                  <a:schemeClr val="bg1"/>
                </a:solidFill>
              </a:defRPr>
            </a:lvl1pPr>
          </a:lstStyle>
          <a:p>
            <a:endParaRPr lang="fr-FR" dirty="0" smtClean="0"/>
          </a:p>
          <a:p>
            <a:r>
              <a:rPr lang="fr-FR" b="1" dirty="0" smtClean="0"/>
              <a:t>IPAC'26 </a:t>
            </a:r>
            <a:r>
              <a:rPr lang="en-US" cap="small" dirty="0" smtClean="0">
                <a:sym typeface="Symbol" panose="05050102010706020507" pitchFamily="18" charset="2"/>
              </a:rPr>
              <a:t></a:t>
            </a:r>
            <a:r>
              <a:rPr lang="fr-FR" b="1" dirty="0" smtClean="0"/>
              <a:t> LOC Réunion point organisation IPAC'26 </a:t>
            </a:r>
            <a:r>
              <a:rPr lang="en-US" cap="small" dirty="0" smtClean="0">
                <a:sym typeface="Symbol" panose="05050102010706020507" pitchFamily="18" charset="2"/>
              </a:rPr>
              <a:t> </a:t>
            </a:r>
            <a:r>
              <a:rPr lang="en-US" cap="small" dirty="0" smtClean="0"/>
              <a:t>Angie Orduz</a:t>
            </a:r>
          </a:p>
          <a:p>
            <a:endParaRPr lang="fr-FR" dirty="0"/>
          </a:p>
        </p:txBody>
      </p:sp>
    </p:spTree>
    <p:extLst>
      <p:ext uri="{BB962C8B-B14F-4D97-AF65-F5344CB8AC3E}">
        <p14:creationId xmlns:p14="http://schemas.microsoft.com/office/powerpoint/2010/main" val="126186709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pic>
        <p:nvPicPr>
          <p:cNvPr id="13" name="Image 12" descr="Une image contenant Visage humain, capture d’écran, usine, art&#10;&#10;Description générée automatiquement">
            <a:extLst>
              <a:ext uri="{FF2B5EF4-FFF2-40B4-BE49-F238E27FC236}">
                <a16:creationId xmlns:a16="http://schemas.microsoft.com/office/drawing/2014/main" id="{731E69DE-DF1D-85F3-70CF-82C3157B3E17}"/>
              </a:ext>
            </a:extLst>
          </p:cNvPr>
          <p:cNvPicPr>
            <a:picLocks noChangeAspect="1"/>
          </p:cNvPicPr>
          <p:nvPr userDrawn="1"/>
        </p:nvPicPr>
        <p:blipFill rotWithShape="1">
          <a:blip r:embed="rId2"/>
          <a:srcRect t="16789" b="75341"/>
          <a:stretch/>
        </p:blipFill>
        <p:spPr>
          <a:xfrm>
            <a:off x="0" y="6317999"/>
            <a:ext cx="12192000" cy="540001"/>
          </a:xfrm>
          <a:prstGeom prst="rect">
            <a:avLst/>
          </a:prstGeom>
        </p:spPr>
      </p:pic>
      <p:sp>
        <p:nvSpPr>
          <p:cNvPr id="2" name="Titre 1">
            <a:extLst>
              <a:ext uri="{FF2B5EF4-FFF2-40B4-BE49-F238E27FC236}">
                <a16:creationId xmlns:a16="http://schemas.microsoft.com/office/drawing/2014/main" id="{31889C5F-FFF3-528F-720C-6BB462D54A5C}"/>
              </a:ext>
            </a:extLst>
          </p:cNvPr>
          <p:cNvSpPr>
            <a:spLocks noGrp="1"/>
          </p:cNvSpPr>
          <p:nvPr>
            <p:ph type="title"/>
          </p:nvPr>
        </p:nvSpPr>
        <p:spPr>
          <a:xfrm>
            <a:off x="0" y="0"/>
            <a:ext cx="12178664" cy="549878"/>
          </a:xfrm>
        </p:spPr>
        <p:txBody>
          <a:bodyPr/>
          <a:lstStyle>
            <a:lvl1pPr>
              <a:defRPr cap="small" baseline="0">
                <a:solidFill>
                  <a:schemeClr val="accent2"/>
                </a:solidFill>
                <a:latin typeface="Yu Gothic UI Semibold" panose="020B0700000000000000" pitchFamily="34" charset="-128"/>
                <a:ea typeface="Yu Gothic UI Semibold" panose="020B0700000000000000" pitchFamily="34" charset="-128"/>
              </a:defRPr>
            </a:lvl1pPr>
          </a:lstStyle>
          <a:p>
            <a:endParaRPr lang="fr-FR" dirty="0"/>
          </a:p>
        </p:txBody>
      </p:sp>
      <p:sp>
        <p:nvSpPr>
          <p:cNvPr id="6" name="Espace réservé du numéro de diapositive 5">
            <a:extLst>
              <a:ext uri="{FF2B5EF4-FFF2-40B4-BE49-F238E27FC236}">
                <a16:creationId xmlns:a16="http://schemas.microsoft.com/office/drawing/2014/main" id="{447EF156-289A-392E-A17B-528BE0E9B435}"/>
              </a:ext>
            </a:extLst>
          </p:cNvPr>
          <p:cNvSpPr>
            <a:spLocks noGrp="1"/>
          </p:cNvSpPr>
          <p:nvPr>
            <p:ph type="sldNum" sz="quarter" idx="12"/>
          </p:nvPr>
        </p:nvSpPr>
        <p:spPr/>
        <p:txBody>
          <a:bodyPr/>
          <a:lstStyle>
            <a:lvl1pPr>
              <a:defRPr>
                <a:solidFill>
                  <a:schemeClr val="bg1"/>
                </a:solidFill>
              </a:defRPr>
            </a:lvl1pPr>
          </a:lstStyle>
          <a:p>
            <a:fld id="{94B63599-5DA0-BE42-AE37-88D1760620F1}" type="slidenum">
              <a:rPr lang="fr-FR" smtClean="0"/>
              <a:pPr/>
              <a:t>‹N°›</a:t>
            </a:fld>
            <a:endParaRPr lang="fr-FR" dirty="0"/>
          </a:p>
        </p:txBody>
      </p:sp>
      <p:pic>
        <p:nvPicPr>
          <p:cNvPr id="7" name="Image 6">
            <a:extLst>
              <a:ext uri="{FF2B5EF4-FFF2-40B4-BE49-F238E27FC236}">
                <a16:creationId xmlns:a16="http://schemas.microsoft.com/office/drawing/2014/main" id="{B99401C7-5175-FAF4-0964-F429221B5700}"/>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0902314" y="122778"/>
            <a:ext cx="1276350" cy="269451"/>
          </a:xfrm>
          <a:prstGeom prst="rect">
            <a:avLst/>
          </a:prstGeom>
        </p:spPr>
      </p:pic>
      <p:cxnSp>
        <p:nvCxnSpPr>
          <p:cNvPr id="9" name="Connecteur droit 8">
            <a:extLst>
              <a:ext uri="{FF2B5EF4-FFF2-40B4-BE49-F238E27FC236}">
                <a16:creationId xmlns:a16="http://schemas.microsoft.com/office/drawing/2014/main" id="{954773F5-7BE5-654B-2CD1-E72570F3DD7B}"/>
              </a:ext>
            </a:extLst>
          </p:cNvPr>
          <p:cNvCxnSpPr/>
          <p:nvPr userDrawn="1"/>
        </p:nvCxnSpPr>
        <p:spPr>
          <a:xfrm flipV="1">
            <a:off x="8952864" y="549878"/>
            <a:ext cx="3225800" cy="242"/>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Espace réservé du contenu 2">
            <a:extLst>
              <a:ext uri="{FF2B5EF4-FFF2-40B4-BE49-F238E27FC236}">
                <a16:creationId xmlns:a16="http://schemas.microsoft.com/office/drawing/2014/main" id="{F9618D8B-AF28-3F84-AD28-3808941989BA}"/>
              </a:ext>
            </a:extLst>
          </p:cNvPr>
          <p:cNvSpPr>
            <a:spLocks noGrp="1"/>
          </p:cNvSpPr>
          <p:nvPr>
            <p:ph idx="1"/>
          </p:nvPr>
        </p:nvSpPr>
        <p:spPr>
          <a:xfrm>
            <a:off x="0" y="654291"/>
            <a:ext cx="12192000" cy="5663065"/>
          </a:xfrm>
        </p:spPr>
        <p:txBody>
          <a:bodyPr/>
          <a:lstStyle>
            <a:lvl1pPr>
              <a:defRPr>
                <a:solidFill>
                  <a:schemeClr val="bg2">
                    <a:lumMod val="10000"/>
                  </a:schemeClr>
                </a:solidFill>
                <a:latin typeface="Yu Gothic UI Light" panose="020B0300000000000000" pitchFamily="34" charset="-128"/>
                <a:ea typeface="Yu Gothic UI Light" panose="020B0300000000000000" pitchFamily="34" charset="-128"/>
              </a:defRPr>
            </a:lvl1pPr>
            <a:lvl2pPr>
              <a:defRPr>
                <a:solidFill>
                  <a:schemeClr val="tx2">
                    <a:lumMod val="50000"/>
                  </a:schemeClr>
                </a:solidFill>
                <a:latin typeface="Yu Gothic UI Light" panose="020B0300000000000000" pitchFamily="34" charset="-128"/>
                <a:ea typeface="Yu Gothic UI Light" panose="020B0300000000000000" pitchFamily="34" charset="-128"/>
              </a:defRPr>
            </a:lvl2pPr>
            <a:lvl3pPr>
              <a:defRPr>
                <a:solidFill>
                  <a:schemeClr val="bg2">
                    <a:lumMod val="10000"/>
                  </a:schemeClr>
                </a:solidFill>
                <a:latin typeface="Yu Gothic UI Light" panose="020B0300000000000000" pitchFamily="34" charset="-128"/>
                <a:ea typeface="Yu Gothic UI Light" panose="020B0300000000000000" pitchFamily="34" charset="-128"/>
              </a:defRPr>
            </a:lvl3pPr>
            <a:lvl4pPr>
              <a:defRPr>
                <a:solidFill>
                  <a:schemeClr val="bg2">
                    <a:lumMod val="10000"/>
                  </a:schemeClr>
                </a:solidFill>
                <a:latin typeface="Yu Gothic UI Light" panose="020B0300000000000000" pitchFamily="34" charset="-128"/>
                <a:ea typeface="Yu Gothic UI Light" panose="020B0300000000000000" pitchFamily="34" charset="-128"/>
              </a:defRPr>
            </a:lvl4pPr>
            <a:lvl5pPr>
              <a:defRPr>
                <a:solidFill>
                  <a:schemeClr val="bg2">
                    <a:lumMod val="10000"/>
                  </a:schemeClr>
                </a:solidFill>
                <a:latin typeface="Yu Gothic UI Light" panose="020B0300000000000000" pitchFamily="34" charset="-128"/>
                <a:ea typeface="Yu Gothic UI Light" panose="020B0300000000000000" pitchFamily="34" charset="-128"/>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pic>
        <p:nvPicPr>
          <p:cNvPr id="15" name="Image 14"/>
          <p:cNvPicPr>
            <a:picLocks noChangeAspect="1"/>
          </p:cNvPicPr>
          <p:nvPr userDrawn="1"/>
        </p:nvPicPr>
        <p:blipFill>
          <a:blip r:embed="rId4"/>
          <a:stretch>
            <a:fillRect/>
          </a:stretch>
        </p:blipFill>
        <p:spPr>
          <a:xfrm>
            <a:off x="10398761" y="39443"/>
            <a:ext cx="457199" cy="457199"/>
          </a:xfrm>
          <a:prstGeom prst="rect">
            <a:avLst/>
          </a:prstGeom>
        </p:spPr>
      </p:pic>
      <p:pic>
        <p:nvPicPr>
          <p:cNvPr id="16" name="Image 15"/>
          <p:cNvPicPr>
            <a:picLocks noChangeAspect="1"/>
          </p:cNvPicPr>
          <p:nvPr userDrawn="1"/>
        </p:nvPicPr>
        <p:blipFill>
          <a:blip r:embed="rId5"/>
          <a:stretch>
            <a:fillRect/>
          </a:stretch>
        </p:blipFill>
        <p:spPr>
          <a:xfrm>
            <a:off x="9911711" y="39443"/>
            <a:ext cx="463556" cy="457199"/>
          </a:xfrm>
          <a:prstGeom prst="rect">
            <a:avLst/>
          </a:prstGeom>
        </p:spPr>
      </p:pic>
      <p:sp>
        <p:nvSpPr>
          <p:cNvPr id="12" name="Espace réservé de la date 3">
            <a:extLst>
              <a:ext uri="{FF2B5EF4-FFF2-40B4-BE49-F238E27FC236}">
                <a16:creationId xmlns:a16="http://schemas.microsoft.com/office/drawing/2014/main" id="{BC89550A-673E-B3AC-B998-A91515B300AC}"/>
              </a:ext>
            </a:extLst>
          </p:cNvPr>
          <p:cNvSpPr>
            <a:spLocks noGrp="1"/>
          </p:cNvSpPr>
          <p:nvPr>
            <p:ph type="dt" sz="half" idx="10"/>
          </p:nvPr>
        </p:nvSpPr>
        <p:spPr>
          <a:xfrm>
            <a:off x="9696450" y="6318001"/>
            <a:ext cx="1800225" cy="540000"/>
          </a:xfrm>
        </p:spPr>
        <p:txBody>
          <a:bodyPr/>
          <a:lstStyle>
            <a:lvl1pPr>
              <a:defRPr>
                <a:solidFill>
                  <a:schemeClr val="bg1"/>
                </a:solidFill>
              </a:defRPr>
            </a:lvl1pPr>
          </a:lstStyle>
          <a:p>
            <a:r>
              <a:rPr lang="en-US" dirty="0" smtClean="0"/>
              <a:t>14/10/2025</a:t>
            </a:r>
            <a:endParaRPr lang="fr-FR" dirty="0"/>
          </a:p>
        </p:txBody>
      </p:sp>
      <p:sp>
        <p:nvSpPr>
          <p:cNvPr id="14" name="Espace réservé du pied de page 4">
            <a:extLst>
              <a:ext uri="{FF2B5EF4-FFF2-40B4-BE49-F238E27FC236}">
                <a16:creationId xmlns:a16="http://schemas.microsoft.com/office/drawing/2014/main" id="{3E1EBDE7-38B5-E3FF-F6AB-1FFF3403BE0B}"/>
              </a:ext>
            </a:extLst>
          </p:cNvPr>
          <p:cNvSpPr>
            <a:spLocks noGrp="1"/>
          </p:cNvSpPr>
          <p:nvPr>
            <p:ph type="ftr" sz="quarter" idx="11"/>
          </p:nvPr>
        </p:nvSpPr>
        <p:spPr>
          <a:xfrm>
            <a:off x="1244497" y="6318001"/>
            <a:ext cx="5488196" cy="540000"/>
          </a:xfrm>
        </p:spPr>
        <p:txBody>
          <a:bodyPr/>
          <a:lstStyle>
            <a:lvl1pPr>
              <a:defRPr>
                <a:solidFill>
                  <a:schemeClr val="bg1"/>
                </a:solidFill>
              </a:defRPr>
            </a:lvl1pPr>
          </a:lstStyle>
          <a:p>
            <a:endParaRPr lang="fr-FR" dirty="0" smtClean="0"/>
          </a:p>
          <a:p>
            <a:r>
              <a:rPr lang="fr-FR" b="1" dirty="0" smtClean="0"/>
              <a:t>IPAC'26 </a:t>
            </a:r>
            <a:r>
              <a:rPr lang="en-US" cap="small" dirty="0" smtClean="0">
                <a:sym typeface="Symbol" panose="05050102010706020507" pitchFamily="18" charset="2"/>
              </a:rPr>
              <a:t></a:t>
            </a:r>
            <a:r>
              <a:rPr lang="fr-FR" b="1" dirty="0" smtClean="0"/>
              <a:t> </a:t>
            </a:r>
            <a:r>
              <a:rPr lang="fr-FR" sz="1100" dirty="0" smtClean="0"/>
              <a:t>Organisation posters</a:t>
            </a:r>
            <a:r>
              <a:rPr lang="fr-FR" b="1" dirty="0" smtClean="0"/>
              <a:t> </a:t>
            </a:r>
            <a:r>
              <a:rPr lang="en-US" cap="small" dirty="0" smtClean="0">
                <a:sym typeface="Symbol" panose="05050102010706020507" pitchFamily="18" charset="2"/>
              </a:rPr>
              <a:t> </a:t>
            </a:r>
            <a:r>
              <a:rPr lang="en-US" cap="small" dirty="0" smtClean="0"/>
              <a:t>Angie Orduz</a:t>
            </a:r>
          </a:p>
          <a:p>
            <a:endParaRPr lang="fr-FR" dirty="0"/>
          </a:p>
        </p:txBody>
      </p:sp>
      <p:pic>
        <p:nvPicPr>
          <p:cNvPr id="17" name="Image 16"/>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8866642" y="21432"/>
            <a:ext cx="1020307" cy="499950"/>
          </a:xfrm>
          <a:prstGeom prst="rect">
            <a:avLst/>
          </a:prstGeom>
        </p:spPr>
      </p:pic>
    </p:spTree>
    <p:extLst>
      <p:ext uri="{BB962C8B-B14F-4D97-AF65-F5344CB8AC3E}">
        <p14:creationId xmlns:p14="http://schemas.microsoft.com/office/powerpoint/2010/main" val="306720499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pic>
        <p:nvPicPr>
          <p:cNvPr id="13" name="Image 12">
            <a:extLst>
              <a:ext uri="{FF2B5EF4-FFF2-40B4-BE49-F238E27FC236}">
                <a16:creationId xmlns:a16="http://schemas.microsoft.com/office/drawing/2014/main" id="{731E69DE-DF1D-85F3-70CF-82C3157B3E17}"/>
              </a:ext>
            </a:extLst>
          </p:cNvPr>
          <p:cNvPicPr>
            <a:picLocks noChangeAspect="1"/>
          </p:cNvPicPr>
          <p:nvPr userDrawn="1"/>
        </p:nvPicPr>
        <p:blipFill rotWithShape="1">
          <a:blip r:embed="rId2"/>
          <a:srcRect l="-119" t="28724" r="119" b="63410"/>
          <a:stretch/>
        </p:blipFill>
        <p:spPr>
          <a:xfrm>
            <a:off x="-14514" y="6318001"/>
            <a:ext cx="12206514" cy="540644"/>
          </a:xfrm>
          <a:prstGeom prst="rect">
            <a:avLst/>
          </a:prstGeom>
        </p:spPr>
      </p:pic>
      <p:sp>
        <p:nvSpPr>
          <p:cNvPr id="6" name="Espace réservé du numéro de diapositive 5">
            <a:extLst>
              <a:ext uri="{FF2B5EF4-FFF2-40B4-BE49-F238E27FC236}">
                <a16:creationId xmlns:a16="http://schemas.microsoft.com/office/drawing/2014/main" id="{447EF156-289A-392E-A17B-528BE0E9B435}"/>
              </a:ext>
            </a:extLst>
          </p:cNvPr>
          <p:cNvSpPr>
            <a:spLocks noGrp="1"/>
          </p:cNvSpPr>
          <p:nvPr>
            <p:ph type="sldNum" sz="quarter" idx="12"/>
          </p:nvPr>
        </p:nvSpPr>
        <p:spPr/>
        <p:txBody>
          <a:bodyPr/>
          <a:lstStyle>
            <a:lvl1pPr>
              <a:defRPr>
                <a:solidFill>
                  <a:schemeClr val="bg1"/>
                </a:solidFill>
              </a:defRPr>
            </a:lvl1pPr>
          </a:lstStyle>
          <a:p>
            <a:fld id="{94B63599-5DA0-BE42-AE37-88D1760620F1}" type="slidenum">
              <a:rPr lang="fr-FR" smtClean="0"/>
              <a:pPr/>
              <a:t>‹N°›</a:t>
            </a:fld>
            <a:endParaRPr lang="fr-FR" dirty="0"/>
          </a:p>
        </p:txBody>
      </p:sp>
      <p:pic>
        <p:nvPicPr>
          <p:cNvPr id="14" name="Image 13">
            <a:extLst>
              <a:ext uri="{FF2B5EF4-FFF2-40B4-BE49-F238E27FC236}">
                <a16:creationId xmlns:a16="http://schemas.microsoft.com/office/drawing/2014/main" id="{B99401C7-5175-FAF4-0964-F429221B5700}"/>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0902314" y="122778"/>
            <a:ext cx="1276350" cy="269451"/>
          </a:xfrm>
          <a:prstGeom prst="rect">
            <a:avLst/>
          </a:prstGeom>
        </p:spPr>
      </p:pic>
      <p:cxnSp>
        <p:nvCxnSpPr>
          <p:cNvPr id="15" name="Connecteur droit 14">
            <a:extLst>
              <a:ext uri="{FF2B5EF4-FFF2-40B4-BE49-F238E27FC236}">
                <a16:creationId xmlns:a16="http://schemas.microsoft.com/office/drawing/2014/main" id="{954773F5-7BE5-654B-2CD1-E72570F3DD7B}"/>
              </a:ext>
            </a:extLst>
          </p:cNvPr>
          <p:cNvCxnSpPr/>
          <p:nvPr userDrawn="1"/>
        </p:nvCxnSpPr>
        <p:spPr>
          <a:xfrm flipV="1">
            <a:off x="8952864" y="549878"/>
            <a:ext cx="3225800" cy="242"/>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6" name="Image 15"/>
          <p:cNvPicPr>
            <a:picLocks noChangeAspect="1"/>
          </p:cNvPicPr>
          <p:nvPr userDrawn="1"/>
        </p:nvPicPr>
        <p:blipFill>
          <a:blip r:embed="rId4"/>
          <a:stretch>
            <a:fillRect/>
          </a:stretch>
        </p:blipFill>
        <p:spPr>
          <a:xfrm>
            <a:off x="10398761" y="39443"/>
            <a:ext cx="457199" cy="457199"/>
          </a:xfrm>
          <a:prstGeom prst="rect">
            <a:avLst/>
          </a:prstGeom>
        </p:spPr>
      </p:pic>
      <p:pic>
        <p:nvPicPr>
          <p:cNvPr id="17" name="Image 16"/>
          <p:cNvPicPr>
            <a:picLocks noChangeAspect="1"/>
          </p:cNvPicPr>
          <p:nvPr userDrawn="1"/>
        </p:nvPicPr>
        <p:blipFill>
          <a:blip r:embed="rId5"/>
          <a:stretch>
            <a:fillRect/>
          </a:stretch>
        </p:blipFill>
        <p:spPr>
          <a:xfrm>
            <a:off x="9911711" y="39443"/>
            <a:ext cx="463556" cy="457199"/>
          </a:xfrm>
          <a:prstGeom prst="rect">
            <a:avLst/>
          </a:prstGeom>
        </p:spPr>
      </p:pic>
      <p:sp>
        <p:nvSpPr>
          <p:cNvPr id="18" name="Titre 1">
            <a:extLst>
              <a:ext uri="{FF2B5EF4-FFF2-40B4-BE49-F238E27FC236}">
                <a16:creationId xmlns:a16="http://schemas.microsoft.com/office/drawing/2014/main" id="{31889C5F-FFF3-528F-720C-6BB462D54A5C}"/>
              </a:ext>
            </a:extLst>
          </p:cNvPr>
          <p:cNvSpPr>
            <a:spLocks noGrp="1"/>
          </p:cNvSpPr>
          <p:nvPr>
            <p:ph type="title"/>
          </p:nvPr>
        </p:nvSpPr>
        <p:spPr>
          <a:xfrm>
            <a:off x="0" y="0"/>
            <a:ext cx="12178664" cy="549878"/>
          </a:xfrm>
        </p:spPr>
        <p:txBody>
          <a:bodyPr/>
          <a:lstStyle>
            <a:lvl1pPr>
              <a:defRPr cap="small" baseline="0">
                <a:solidFill>
                  <a:schemeClr val="accent2"/>
                </a:solidFill>
                <a:latin typeface="Yu Gothic UI Semibold" panose="020B0700000000000000" pitchFamily="34" charset="-128"/>
                <a:ea typeface="Yu Gothic UI Semibold" panose="020B0700000000000000" pitchFamily="34" charset="-128"/>
              </a:defRPr>
            </a:lvl1pPr>
          </a:lstStyle>
          <a:p>
            <a:endParaRPr lang="fr-FR" dirty="0"/>
          </a:p>
        </p:txBody>
      </p:sp>
      <p:sp>
        <p:nvSpPr>
          <p:cNvPr id="19" name="Espace réservé du contenu 2">
            <a:extLst>
              <a:ext uri="{FF2B5EF4-FFF2-40B4-BE49-F238E27FC236}">
                <a16:creationId xmlns:a16="http://schemas.microsoft.com/office/drawing/2014/main" id="{F9618D8B-AF28-3F84-AD28-3808941989BA}"/>
              </a:ext>
            </a:extLst>
          </p:cNvPr>
          <p:cNvSpPr>
            <a:spLocks noGrp="1"/>
          </p:cNvSpPr>
          <p:nvPr>
            <p:ph idx="1"/>
          </p:nvPr>
        </p:nvSpPr>
        <p:spPr>
          <a:xfrm>
            <a:off x="0" y="654936"/>
            <a:ext cx="12192000" cy="5663065"/>
          </a:xfrm>
        </p:spPr>
        <p:txBody>
          <a:bodyPr/>
          <a:lstStyle>
            <a:lvl1pPr>
              <a:defRPr>
                <a:solidFill>
                  <a:schemeClr val="bg2">
                    <a:lumMod val="10000"/>
                  </a:schemeClr>
                </a:solidFill>
                <a:latin typeface="Yu Gothic UI Light" panose="020B0300000000000000" pitchFamily="34" charset="-128"/>
                <a:ea typeface="Yu Gothic UI Light" panose="020B0300000000000000" pitchFamily="34" charset="-128"/>
              </a:defRPr>
            </a:lvl1pPr>
            <a:lvl2pPr>
              <a:defRPr>
                <a:solidFill>
                  <a:schemeClr val="tx2">
                    <a:lumMod val="50000"/>
                  </a:schemeClr>
                </a:solidFill>
                <a:latin typeface="Yu Gothic UI Light" panose="020B0300000000000000" pitchFamily="34" charset="-128"/>
                <a:ea typeface="Yu Gothic UI Light" panose="020B0300000000000000" pitchFamily="34" charset="-128"/>
              </a:defRPr>
            </a:lvl2pPr>
            <a:lvl3pPr>
              <a:defRPr>
                <a:solidFill>
                  <a:schemeClr val="bg2">
                    <a:lumMod val="10000"/>
                  </a:schemeClr>
                </a:solidFill>
                <a:latin typeface="Yu Gothic UI Light" panose="020B0300000000000000" pitchFamily="34" charset="-128"/>
                <a:ea typeface="Yu Gothic UI Light" panose="020B0300000000000000" pitchFamily="34" charset="-128"/>
              </a:defRPr>
            </a:lvl3pPr>
            <a:lvl4pPr>
              <a:defRPr>
                <a:solidFill>
                  <a:schemeClr val="bg2">
                    <a:lumMod val="10000"/>
                  </a:schemeClr>
                </a:solidFill>
                <a:latin typeface="Yu Gothic UI Light" panose="020B0300000000000000" pitchFamily="34" charset="-128"/>
                <a:ea typeface="Yu Gothic UI Light" panose="020B0300000000000000" pitchFamily="34" charset="-128"/>
              </a:defRPr>
            </a:lvl4pPr>
            <a:lvl5pPr>
              <a:defRPr>
                <a:solidFill>
                  <a:schemeClr val="bg2">
                    <a:lumMod val="10000"/>
                  </a:schemeClr>
                </a:solidFill>
                <a:latin typeface="Yu Gothic UI Light" panose="020B0300000000000000" pitchFamily="34" charset="-128"/>
                <a:ea typeface="Yu Gothic UI Light" panose="020B0300000000000000" pitchFamily="34" charset="-128"/>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2" name="Espace réservé de la date 3">
            <a:extLst>
              <a:ext uri="{FF2B5EF4-FFF2-40B4-BE49-F238E27FC236}">
                <a16:creationId xmlns:a16="http://schemas.microsoft.com/office/drawing/2014/main" id="{BC89550A-673E-B3AC-B998-A91515B300AC}"/>
              </a:ext>
            </a:extLst>
          </p:cNvPr>
          <p:cNvSpPr>
            <a:spLocks noGrp="1"/>
          </p:cNvSpPr>
          <p:nvPr>
            <p:ph type="dt" sz="half" idx="10"/>
          </p:nvPr>
        </p:nvSpPr>
        <p:spPr>
          <a:xfrm>
            <a:off x="9696450" y="6318001"/>
            <a:ext cx="1800225" cy="540000"/>
          </a:xfrm>
        </p:spPr>
        <p:txBody>
          <a:bodyPr/>
          <a:lstStyle>
            <a:lvl1pPr>
              <a:defRPr>
                <a:solidFill>
                  <a:schemeClr val="bg1"/>
                </a:solidFill>
              </a:defRPr>
            </a:lvl1pPr>
          </a:lstStyle>
          <a:p>
            <a:r>
              <a:rPr lang="en-US" dirty="0" smtClean="0"/>
              <a:t>14/10/2025</a:t>
            </a:r>
            <a:endParaRPr lang="fr-FR" dirty="0"/>
          </a:p>
        </p:txBody>
      </p:sp>
      <p:sp>
        <p:nvSpPr>
          <p:cNvPr id="20" name="Espace réservé du pied de page 4">
            <a:extLst>
              <a:ext uri="{FF2B5EF4-FFF2-40B4-BE49-F238E27FC236}">
                <a16:creationId xmlns:a16="http://schemas.microsoft.com/office/drawing/2014/main" id="{3E1EBDE7-38B5-E3FF-F6AB-1FFF3403BE0B}"/>
              </a:ext>
            </a:extLst>
          </p:cNvPr>
          <p:cNvSpPr>
            <a:spLocks noGrp="1"/>
          </p:cNvSpPr>
          <p:nvPr>
            <p:ph type="ftr" sz="quarter" idx="11"/>
          </p:nvPr>
        </p:nvSpPr>
        <p:spPr>
          <a:xfrm>
            <a:off x="1244497" y="6318001"/>
            <a:ext cx="5488196" cy="540000"/>
          </a:xfrm>
        </p:spPr>
        <p:txBody>
          <a:bodyPr/>
          <a:lstStyle>
            <a:lvl1pPr>
              <a:defRPr>
                <a:solidFill>
                  <a:schemeClr val="bg1"/>
                </a:solidFill>
              </a:defRPr>
            </a:lvl1pPr>
          </a:lstStyle>
          <a:p>
            <a:endParaRPr lang="fr-FR" dirty="0" smtClean="0"/>
          </a:p>
          <a:p>
            <a:r>
              <a:rPr lang="fr-FR" b="1" dirty="0" smtClean="0"/>
              <a:t>IPAC'26 </a:t>
            </a:r>
            <a:r>
              <a:rPr lang="en-US" cap="small" dirty="0" smtClean="0">
                <a:sym typeface="Symbol" panose="05050102010706020507" pitchFamily="18" charset="2"/>
              </a:rPr>
              <a:t></a:t>
            </a:r>
            <a:r>
              <a:rPr lang="fr-FR" b="1" dirty="0" smtClean="0"/>
              <a:t> </a:t>
            </a:r>
            <a:r>
              <a:rPr lang="fr-FR" dirty="0" smtClean="0"/>
              <a:t>Organisation posters </a:t>
            </a:r>
            <a:r>
              <a:rPr lang="en-US" cap="small" dirty="0" smtClean="0">
                <a:sym typeface="Symbol" panose="05050102010706020507" pitchFamily="18" charset="2"/>
              </a:rPr>
              <a:t> </a:t>
            </a:r>
            <a:r>
              <a:rPr lang="en-US" cap="small" dirty="0" smtClean="0"/>
              <a:t>Angie Orduz</a:t>
            </a:r>
          </a:p>
          <a:p>
            <a:endParaRPr lang="fr-FR" dirty="0"/>
          </a:p>
        </p:txBody>
      </p:sp>
      <p:pic>
        <p:nvPicPr>
          <p:cNvPr id="21" name="Image 20"/>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8866642" y="21432"/>
            <a:ext cx="1020307" cy="499950"/>
          </a:xfrm>
          <a:prstGeom prst="rect">
            <a:avLst/>
          </a:prstGeom>
        </p:spPr>
      </p:pic>
    </p:spTree>
    <p:extLst>
      <p:ext uri="{BB962C8B-B14F-4D97-AF65-F5344CB8AC3E}">
        <p14:creationId xmlns:p14="http://schemas.microsoft.com/office/powerpoint/2010/main" val="178624564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re et contenu">
    <p:spTree>
      <p:nvGrpSpPr>
        <p:cNvPr id="1" name=""/>
        <p:cNvGrpSpPr/>
        <p:nvPr/>
      </p:nvGrpSpPr>
      <p:grpSpPr>
        <a:xfrm>
          <a:off x="0" y="0"/>
          <a:ext cx="0" cy="0"/>
          <a:chOff x="0" y="0"/>
          <a:chExt cx="0" cy="0"/>
        </a:xfrm>
      </p:grpSpPr>
      <p:pic>
        <p:nvPicPr>
          <p:cNvPr id="13" name="Image 12">
            <a:extLst>
              <a:ext uri="{FF2B5EF4-FFF2-40B4-BE49-F238E27FC236}">
                <a16:creationId xmlns:a16="http://schemas.microsoft.com/office/drawing/2014/main" id="{731E69DE-DF1D-85F3-70CF-82C3157B3E17}"/>
              </a:ext>
            </a:extLst>
          </p:cNvPr>
          <p:cNvPicPr>
            <a:picLocks noChangeAspect="1"/>
          </p:cNvPicPr>
          <p:nvPr userDrawn="1"/>
        </p:nvPicPr>
        <p:blipFill rotWithShape="1">
          <a:blip r:embed="rId2"/>
          <a:srcRect l="156" t="33966" r="-156" b="58168"/>
          <a:stretch/>
        </p:blipFill>
        <p:spPr>
          <a:xfrm>
            <a:off x="3175" y="6317999"/>
            <a:ext cx="12201525" cy="540001"/>
          </a:xfrm>
          <a:prstGeom prst="rect">
            <a:avLst/>
          </a:prstGeom>
        </p:spPr>
      </p:pic>
      <p:sp>
        <p:nvSpPr>
          <p:cNvPr id="4" name="Espace réservé de la date 3">
            <a:extLst>
              <a:ext uri="{FF2B5EF4-FFF2-40B4-BE49-F238E27FC236}">
                <a16:creationId xmlns:a16="http://schemas.microsoft.com/office/drawing/2014/main" id="{BC89550A-673E-B3AC-B998-A91515B300AC}"/>
              </a:ext>
            </a:extLst>
          </p:cNvPr>
          <p:cNvSpPr>
            <a:spLocks noGrp="1"/>
          </p:cNvSpPr>
          <p:nvPr>
            <p:ph type="dt" sz="half" idx="10"/>
          </p:nvPr>
        </p:nvSpPr>
        <p:spPr/>
        <p:txBody>
          <a:bodyPr/>
          <a:lstStyle>
            <a:lvl1pPr>
              <a:defRPr>
                <a:solidFill>
                  <a:schemeClr val="bg1"/>
                </a:solidFill>
              </a:defRPr>
            </a:lvl1pPr>
          </a:lstStyle>
          <a:p>
            <a:r>
              <a:rPr lang="en-US" dirty="0" smtClean="0"/>
              <a:t>14/10/2025</a:t>
            </a:r>
            <a:endParaRPr lang="fr-FR" dirty="0"/>
          </a:p>
        </p:txBody>
      </p:sp>
      <p:sp>
        <p:nvSpPr>
          <p:cNvPr id="5" name="Espace réservé du pied de page 4">
            <a:extLst>
              <a:ext uri="{FF2B5EF4-FFF2-40B4-BE49-F238E27FC236}">
                <a16:creationId xmlns:a16="http://schemas.microsoft.com/office/drawing/2014/main" id="{3E1EBDE7-38B5-E3FF-F6AB-1FFF3403BE0B}"/>
              </a:ext>
            </a:extLst>
          </p:cNvPr>
          <p:cNvSpPr>
            <a:spLocks noGrp="1"/>
          </p:cNvSpPr>
          <p:nvPr>
            <p:ph type="ftr" sz="quarter" idx="11"/>
          </p:nvPr>
        </p:nvSpPr>
        <p:spPr>
          <a:xfrm>
            <a:off x="1244497" y="6318001"/>
            <a:ext cx="5488196" cy="540000"/>
          </a:xfrm>
        </p:spPr>
        <p:txBody>
          <a:bodyPr/>
          <a:lstStyle>
            <a:lvl1pPr>
              <a:defRPr>
                <a:solidFill>
                  <a:schemeClr val="bg1"/>
                </a:solidFill>
              </a:defRPr>
            </a:lvl1pPr>
          </a:lstStyle>
          <a:p>
            <a:endParaRPr lang="fr-FR" dirty="0" smtClean="0"/>
          </a:p>
          <a:p>
            <a:r>
              <a:rPr lang="fr-FR" b="1" dirty="0" smtClean="0"/>
              <a:t>IPAC'26 </a:t>
            </a:r>
            <a:r>
              <a:rPr lang="en-US" cap="small" dirty="0" smtClean="0">
                <a:sym typeface="Symbol" panose="05050102010706020507" pitchFamily="18" charset="2"/>
              </a:rPr>
              <a:t></a:t>
            </a:r>
            <a:r>
              <a:rPr lang="fr-FR" b="1" dirty="0" smtClean="0"/>
              <a:t> </a:t>
            </a:r>
            <a:r>
              <a:rPr lang="fr-FR" sz="1100" dirty="0" smtClean="0"/>
              <a:t>Organisation posters</a:t>
            </a:r>
            <a:r>
              <a:rPr lang="en-US" cap="small" dirty="0" smtClean="0">
                <a:sym typeface="Symbol" panose="05050102010706020507" pitchFamily="18" charset="2"/>
              </a:rPr>
              <a:t> </a:t>
            </a:r>
            <a:r>
              <a:rPr lang="en-US" cap="small" dirty="0" smtClean="0"/>
              <a:t>Angie Orduz</a:t>
            </a:r>
          </a:p>
          <a:p>
            <a:endParaRPr lang="fr-FR" dirty="0"/>
          </a:p>
        </p:txBody>
      </p:sp>
      <p:sp>
        <p:nvSpPr>
          <p:cNvPr id="6" name="Espace réservé du numéro de diapositive 5">
            <a:extLst>
              <a:ext uri="{FF2B5EF4-FFF2-40B4-BE49-F238E27FC236}">
                <a16:creationId xmlns:a16="http://schemas.microsoft.com/office/drawing/2014/main" id="{447EF156-289A-392E-A17B-528BE0E9B435}"/>
              </a:ext>
            </a:extLst>
          </p:cNvPr>
          <p:cNvSpPr>
            <a:spLocks noGrp="1"/>
          </p:cNvSpPr>
          <p:nvPr>
            <p:ph type="sldNum" sz="quarter" idx="12"/>
          </p:nvPr>
        </p:nvSpPr>
        <p:spPr/>
        <p:txBody>
          <a:bodyPr/>
          <a:lstStyle>
            <a:lvl1pPr>
              <a:defRPr>
                <a:solidFill>
                  <a:schemeClr val="bg1"/>
                </a:solidFill>
              </a:defRPr>
            </a:lvl1pPr>
          </a:lstStyle>
          <a:p>
            <a:fld id="{94B63599-5DA0-BE42-AE37-88D1760620F1}" type="slidenum">
              <a:rPr lang="fr-FR" smtClean="0"/>
              <a:pPr/>
              <a:t>‹N°›</a:t>
            </a:fld>
            <a:endParaRPr lang="fr-FR"/>
          </a:p>
        </p:txBody>
      </p:sp>
      <p:pic>
        <p:nvPicPr>
          <p:cNvPr id="15" name="Image 14">
            <a:extLst>
              <a:ext uri="{FF2B5EF4-FFF2-40B4-BE49-F238E27FC236}">
                <a16:creationId xmlns:a16="http://schemas.microsoft.com/office/drawing/2014/main" id="{B99401C7-5175-FAF4-0964-F429221B5700}"/>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0902314" y="122778"/>
            <a:ext cx="1276350" cy="269451"/>
          </a:xfrm>
          <a:prstGeom prst="rect">
            <a:avLst/>
          </a:prstGeom>
        </p:spPr>
      </p:pic>
      <p:cxnSp>
        <p:nvCxnSpPr>
          <p:cNvPr id="16" name="Connecteur droit 15">
            <a:extLst>
              <a:ext uri="{FF2B5EF4-FFF2-40B4-BE49-F238E27FC236}">
                <a16:creationId xmlns:a16="http://schemas.microsoft.com/office/drawing/2014/main" id="{954773F5-7BE5-654B-2CD1-E72570F3DD7B}"/>
              </a:ext>
            </a:extLst>
          </p:cNvPr>
          <p:cNvCxnSpPr/>
          <p:nvPr userDrawn="1"/>
        </p:nvCxnSpPr>
        <p:spPr>
          <a:xfrm flipV="1">
            <a:off x="8952864" y="549878"/>
            <a:ext cx="3225800" cy="242"/>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7" name="Image 16"/>
          <p:cNvPicPr>
            <a:picLocks noChangeAspect="1"/>
          </p:cNvPicPr>
          <p:nvPr userDrawn="1"/>
        </p:nvPicPr>
        <p:blipFill>
          <a:blip r:embed="rId4"/>
          <a:stretch>
            <a:fillRect/>
          </a:stretch>
        </p:blipFill>
        <p:spPr>
          <a:xfrm>
            <a:off x="10398761" y="39443"/>
            <a:ext cx="457199" cy="457199"/>
          </a:xfrm>
          <a:prstGeom prst="rect">
            <a:avLst/>
          </a:prstGeom>
        </p:spPr>
      </p:pic>
      <p:pic>
        <p:nvPicPr>
          <p:cNvPr id="18" name="Image 17"/>
          <p:cNvPicPr>
            <a:picLocks noChangeAspect="1"/>
          </p:cNvPicPr>
          <p:nvPr userDrawn="1"/>
        </p:nvPicPr>
        <p:blipFill>
          <a:blip r:embed="rId5"/>
          <a:stretch>
            <a:fillRect/>
          </a:stretch>
        </p:blipFill>
        <p:spPr>
          <a:xfrm>
            <a:off x="9911711" y="39443"/>
            <a:ext cx="463556" cy="457199"/>
          </a:xfrm>
          <a:prstGeom prst="rect">
            <a:avLst/>
          </a:prstGeom>
        </p:spPr>
      </p:pic>
      <p:sp>
        <p:nvSpPr>
          <p:cNvPr id="19" name="Titre 1">
            <a:extLst>
              <a:ext uri="{FF2B5EF4-FFF2-40B4-BE49-F238E27FC236}">
                <a16:creationId xmlns:a16="http://schemas.microsoft.com/office/drawing/2014/main" id="{31889C5F-FFF3-528F-720C-6BB462D54A5C}"/>
              </a:ext>
            </a:extLst>
          </p:cNvPr>
          <p:cNvSpPr>
            <a:spLocks noGrp="1"/>
          </p:cNvSpPr>
          <p:nvPr>
            <p:ph type="title"/>
          </p:nvPr>
        </p:nvSpPr>
        <p:spPr>
          <a:xfrm>
            <a:off x="0" y="0"/>
            <a:ext cx="12178664" cy="549878"/>
          </a:xfrm>
        </p:spPr>
        <p:txBody>
          <a:bodyPr/>
          <a:lstStyle>
            <a:lvl1pPr>
              <a:defRPr cap="small" baseline="0">
                <a:solidFill>
                  <a:schemeClr val="accent2"/>
                </a:solidFill>
                <a:latin typeface="Yu Gothic UI Semibold" panose="020B0700000000000000" pitchFamily="34" charset="-128"/>
                <a:ea typeface="Yu Gothic UI Semibold" panose="020B0700000000000000" pitchFamily="34" charset="-128"/>
              </a:defRPr>
            </a:lvl1pPr>
          </a:lstStyle>
          <a:p>
            <a:endParaRPr lang="fr-FR" dirty="0"/>
          </a:p>
        </p:txBody>
      </p:sp>
      <p:sp>
        <p:nvSpPr>
          <p:cNvPr id="20" name="Espace réservé du contenu 2">
            <a:extLst>
              <a:ext uri="{FF2B5EF4-FFF2-40B4-BE49-F238E27FC236}">
                <a16:creationId xmlns:a16="http://schemas.microsoft.com/office/drawing/2014/main" id="{F9618D8B-AF28-3F84-AD28-3808941989BA}"/>
              </a:ext>
            </a:extLst>
          </p:cNvPr>
          <p:cNvSpPr>
            <a:spLocks noGrp="1"/>
          </p:cNvSpPr>
          <p:nvPr>
            <p:ph idx="1" hasCustomPrompt="1"/>
          </p:nvPr>
        </p:nvSpPr>
        <p:spPr>
          <a:xfrm>
            <a:off x="0" y="654291"/>
            <a:ext cx="12192000" cy="5663065"/>
          </a:xfrm>
        </p:spPr>
        <p:txBody>
          <a:bodyPr/>
          <a:lstStyle>
            <a:lvl1pPr>
              <a:defRPr>
                <a:solidFill>
                  <a:schemeClr val="bg2">
                    <a:lumMod val="10000"/>
                  </a:schemeClr>
                </a:solidFill>
                <a:latin typeface="Yu Gothic UI Light" panose="020B0300000000000000" pitchFamily="34" charset="-128"/>
                <a:ea typeface="Yu Gothic UI Light" panose="020B0300000000000000" pitchFamily="34" charset="-128"/>
              </a:defRPr>
            </a:lvl1pPr>
            <a:lvl2pPr>
              <a:defRPr>
                <a:solidFill>
                  <a:schemeClr val="tx2">
                    <a:lumMod val="50000"/>
                  </a:schemeClr>
                </a:solidFill>
                <a:latin typeface="Yu Gothic UI Light" panose="020B0300000000000000" pitchFamily="34" charset="-128"/>
                <a:ea typeface="Yu Gothic UI Light" panose="020B0300000000000000" pitchFamily="34" charset="-128"/>
              </a:defRPr>
            </a:lvl2pPr>
            <a:lvl3pPr>
              <a:defRPr>
                <a:solidFill>
                  <a:schemeClr val="bg2">
                    <a:lumMod val="10000"/>
                  </a:schemeClr>
                </a:solidFill>
                <a:latin typeface="Yu Gothic UI Light" panose="020B0300000000000000" pitchFamily="34" charset="-128"/>
                <a:ea typeface="Yu Gothic UI Light" panose="020B0300000000000000" pitchFamily="34" charset="-128"/>
              </a:defRPr>
            </a:lvl3pPr>
            <a:lvl4pPr>
              <a:defRPr>
                <a:solidFill>
                  <a:schemeClr val="bg2">
                    <a:lumMod val="10000"/>
                  </a:schemeClr>
                </a:solidFill>
                <a:latin typeface="Yu Gothic UI Light" panose="020B0300000000000000" pitchFamily="34" charset="-128"/>
                <a:ea typeface="Yu Gothic UI Light" panose="020B0300000000000000" pitchFamily="34" charset="-128"/>
              </a:defRPr>
            </a:lvl4pPr>
            <a:lvl5pPr>
              <a:defRPr>
                <a:solidFill>
                  <a:schemeClr val="bg2">
                    <a:lumMod val="10000"/>
                  </a:schemeClr>
                </a:solidFill>
                <a:latin typeface="Yu Gothic UI Light" panose="020B0300000000000000" pitchFamily="34" charset="-128"/>
                <a:ea typeface="Yu Gothic UI Light" panose="020B0300000000000000" pitchFamily="34" charset="-128"/>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a:t>
            </a:r>
            <a:r>
              <a:rPr lang="fr-FR" dirty="0" err="1" smtClean="0"/>
              <a:t>niveaus</a:t>
            </a:r>
            <a:endParaRPr lang="fr-FR" dirty="0"/>
          </a:p>
        </p:txBody>
      </p:sp>
      <p:pic>
        <p:nvPicPr>
          <p:cNvPr id="12" name="Image 1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8866642" y="21432"/>
            <a:ext cx="1020307" cy="499950"/>
          </a:xfrm>
          <a:prstGeom prst="rect">
            <a:avLst/>
          </a:prstGeom>
        </p:spPr>
      </p:pic>
    </p:spTree>
    <p:extLst>
      <p:ext uri="{BB962C8B-B14F-4D97-AF65-F5344CB8AC3E}">
        <p14:creationId xmlns:p14="http://schemas.microsoft.com/office/powerpoint/2010/main" val="204691388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33A245C0-7608-29FB-E211-F4BD5616FEBD}"/>
              </a:ext>
            </a:extLst>
          </p:cNvPr>
          <p:cNvSpPr/>
          <p:nvPr userDrawn="1"/>
        </p:nvSpPr>
        <p:spPr>
          <a:xfrm flipV="1">
            <a:off x="0" y="6318000"/>
            <a:ext cx="12192000" cy="540000"/>
          </a:xfrm>
          <a:prstGeom prst="rect">
            <a:avLst/>
          </a:prstGeom>
          <a:solidFill>
            <a:schemeClr val="accent1">
              <a:alpha val="19613"/>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C96213AF-EDE7-ABD8-3C87-12C13108DCEE}"/>
              </a:ext>
            </a:extLst>
          </p:cNvPr>
          <p:cNvSpPr>
            <a:spLocks noGrp="1"/>
          </p:cNvSpPr>
          <p:nvPr>
            <p:ph type="title"/>
          </p:nvPr>
        </p:nvSpPr>
        <p:spPr>
          <a:xfrm>
            <a:off x="695325" y="549275"/>
            <a:ext cx="10801349" cy="1141413"/>
          </a:xfrm>
        </p:spPr>
        <p:txBody>
          <a:bodyPr anchor="ctr"/>
          <a:lstStyle>
            <a:lvl1pPr>
              <a:defRPr>
                <a:solidFill>
                  <a:schemeClr val="accent2"/>
                </a:solidFill>
              </a:defRPr>
            </a:lvl1pPr>
          </a:lstStyle>
          <a:p>
            <a:endParaRPr lang="fr-FR" dirty="0"/>
          </a:p>
        </p:txBody>
      </p:sp>
      <p:sp>
        <p:nvSpPr>
          <p:cNvPr id="3" name="Espace réservé du texte 2">
            <a:extLst>
              <a:ext uri="{FF2B5EF4-FFF2-40B4-BE49-F238E27FC236}">
                <a16:creationId xmlns:a16="http://schemas.microsoft.com/office/drawing/2014/main" id="{B339BCA0-00EB-4C04-FE5D-D57CFB42A343}"/>
              </a:ext>
            </a:extLst>
          </p:cNvPr>
          <p:cNvSpPr>
            <a:spLocks noGrp="1"/>
          </p:cNvSpPr>
          <p:nvPr>
            <p:ph type="body" idx="1"/>
          </p:nvPr>
        </p:nvSpPr>
        <p:spPr>
          <a:xfrm>
            <a:off x="695326" y="1989137"/>
            <a:ext cx="5302250" cy="583375"/>
          </a:xfrm>
        </p:spPr>
        <p:txBody>
          <a:bodyPr anchor="ctr">
            <a:normAutofit/>
          </a:bodyPr>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endParaRPr lang="fr-FR" dirty="0"/>
          </a:p>
        </p:txBody>
      </p:sp>
      <p:sp>
        <p:nvSpPr>
          <p:cNvPr id="4" name="Espace réservé du contenu 3">
            <a:extLst>
              <a:ext uri="{FF2B5EF4-FFF2-40B4-BE49-F238E27FC236}">
                <a16:creationId xmlns:a16="http://schemas.microsoft.com/office/drawing/2014/main" id="{38039CBE-47B6-B221-F597-0A920B6452EB}"/>
              </a:ext>
            </a:extLst>
          </p:cNvPr>
          <p:cNvSpPr>
            <a:spLocks noGrp="1"/>
          </p:cNvSpPr>
          <p:nvPr>
            <p:ph sz="half" idx="2"/>
          </p:nvPr>
        </p:nvSpPr>
        <p:spPr>
          <a:xfrm>
            <a:off x="695326" y="2731009"/>
            <a:ext cx="5302250" cy="339833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15AB4248-870C-318C-3957-BD4B81DDCE0D}"/>
              </a:ext>
            </a:extLst>
          </p:cNvPr>
          <p:cNvSpPr>
            <a:spLocks noGrp="1"/>
          </p:cNvSpPr>
          <p:nvPr>
            <p:ph type="body" sz="quarter" idx="3"/>
          </p:nvPr>
        </p:nvSpPr>
        <p:spPr>
          <a:xfrm>
            <a:off x="6194424" y="1989138"/>
            <a:ext cx="5302250" cy="583374"/>
          </a:xfrm>
        </p:spPr>
        <p:txBody>
          <a:bodyPr anchor="ctr"/>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endParaRPr lang="fr-FR" dirty="0"/>
          </a:p>
        </p:txBody>
      </p:sp>
      <p:sp>
        <p:nvSpPr>
          <p:cNvPr id="6" name="Espace réservé du contenu 5">
            <a:extLst>
              <a:ext uri="{FF2B5EF4-FFF2-40B4-BE49-F238E27FC236}">
                <a16:creationId xmlns:a16="http://schemas.microsoft.com/office/drawing/2014/main" id="{28C83028-6471-684E-6541-3C912C1C8817}"/>
              </a:ext>
            </a:extLst>
          </p:cNvPr>
          <p:cNvSpPr>
            <a:spLocks noGrp="1"/>
          </p:cNvSpPr>
          <p:nvPr>
            <p:ph sz="quarter" idx="4"/>
          </p:nvPr>
        </p:nvSpPr>
        <p:spPr>
          <a:xfrm>
            <a:off x="6203950" y="2731009"/>
            <a:ext cx="5302250" cy="3398330"/>
          </a:xfr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7" name="Espace réservé de la date 6">
            <a:extLst>
              <a:ext uri="{FF2B5EF4-FFF2-40B4-BE49-F238E27FC236}">
                <a16:creationId xmlns:a16="http://schemas.microsoft.com/office/drawing/2014/main" id="{5B6BE0A8-167A-EDED-938A-7034D719EABC}"/>
              </a:ext>
            </a:extLst>
          </p:cNvPr>
          <p:cNvSpPr>
            <a:spLocks noGrp="1"/>
          </p:cNvSpPr>
          <p:nvPr>
            <p:ph type="dt" sz="half" idx="10"/>
          </p:nvPr>
        </p:nvSpPr>
        <p:spPr/>
        <p:txBody>
          <a:bodyPr/>
          <a:lstStyle/>
          <a:p>
            <a:r>
              <a:rPr lang="en-US" dirty="0" smtClean="0"/>
              <a:t>27/08/2024</a:t>
            </a:r>
            <a:endParaRPr lang="fr-FR" dirty="0"/>
          </a:p>
        </p:txBody>
      </p:sp>
      <p:sp>
        <p:nvSpPr>
          <p:cNvPr id="8" name="Espace réservé du pied de page 7">
            <a:extLst>
              <a:ext uri="{FF2B5EF4-FFF2-40B4-BE49-F238E27FC236}">
                <a16:creationId xmlns:a16="http://schemas.microsoft.com/office/drawing/2014/main" id="{C76D9B09-35F6-CD02-5B0F-09D34FE863F4}"/>
              </a:ext>
            </a:extLst>
          </p:cNvPr>
          <p:cNvSpPr>
            <a:spLocks noGrp="1"/>
          </p:cNvSpPr>
          <p:nvPr>
            <p:ph type="ftr" sz="quarter" idx="11"/>
          </p:nvPr>
        </p:nvSpPr>
        <p:spPr/>
        <p:txBody>
          <a:bodyPr/>
          <a:lstStyle/>
          <a:p>
            <a:r>
              <a:rPr lang="en-GB" dirty="0" smtClean="0"/>
              <a:t> </a:t>
            </a:r>
            <a:endParaRPr lang="fr-FR" dirty="0" smtClean="0"/>
          </a:p>
          <a:p>
            <a:r>
              <a:rPr lang="fr-FR" dirty="0" smtClean="0"/>
              <a:t>LINAC2024</a:t>
            </a:r>
            <a:r>
              <a:rPr lang="en-US" dirty="0" smtClean="0">
                <a:sym typeface="Symbol" panose="05050102010706020507" pitchFamily="18" charset="2"/>
              </a:rPr>
              <a:t> S</a:t>
            </a:r>
            <a:r>
              <a:rPr lang="en-GB" dirty="0" smtClean="0"/>
              <a:t>PIRAL2 O</a:t>
            </a:r>
            <a:r>
              <a:rPr lang="en-GB" cap="small" dirty="0" smtClean="0"/>
              <a:t>perations and Future Plans</a:t>
            </a:r>
            <a:r>
              <a:rPr lang="en-US" cap="small" dirty="0" smtClean="0">
                <a:sym typeface="Symbol" panose="05050102010706020507" pitchFamily="18" charset="2"/>
              </a:rPr>
              <a:t> </a:t>
            </a:r>
            <a:r>
              <a:rPr lang="en-US" cap="small" dirty="0" smtClean="0"/>
              <a:t>Angie Orduz</a:t>
            </a:r>
          </a:p>
          <a:p>
            <a:endParaRPr lang="fr-FR" dirty="0"/>
          </a:p>
        </p:txBody>
      </p:sp>
      <p:sp>
        <p:nvSpPr>
          <p:cNvPr id="9" name="Espace réservé du numéro de diapositive 8">
            <a:extLst>
              <a:ext uri="{FF2B5EF4-FFF2-40B4-BE49-F238E27FC236}">
                <a16:creationId xmlns:a16="http://schemas.microsoft.com/office/drawing/2014/main" id="{2EAAAD1C-47AE-9FCA-0448-17D1AFD6319E}"/>
              </a:ext>
            </a:extLst>
          </p:cNvPr>
          <p:cNvSpPr>
            <a:spLocks noGrp="1"/>
          </p:cNvSpPr>
          <p:nvPr>
            <p:ph type="sldNum" sz="quarter" idx="12"/>
          </p:nvPr>
        </p:nvSpPr>
        <p:spPr/>
        <p:txBody>
          <a:bodyPr/>
          <a:lstStyle/>
          <a:p>
            <a:fld id="{94B63599-5DA0-BE42-AE37-88D1760620F1}" type="slidenum">
              <a:rPr lang="fr-FR" smtClean="0"/>
              <a:t>‹N°›</a:t>
            </a:fld>
            <a:endParaRPr lang="fr-FR"/>
          </a:p>
        </p:txBody>
      </p:sp>
      <p:pic>
        <p:nvPicPr>
          <p:cNvPr id="14" name="Image 13">
            <a:extLst>
              <a:ext uri="{FF2B5EF4-FFF2-40B4-BE49-F238E27FC236}">
                <a16:creationId xmlns:a16="http://schemas.microsoft.com/office/drawing/2014/main" id="{B99401C7-5175-FAF4-0964-F429221B5700}"/>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902314" y="122778"/>
            <a:ext cx="1276350" cy="269451"/>
          </a:xfrm>
          <a:prstGeom prst="rect">
            <a:avLst/>
          </a:prstGeom>
        </p:spPr>
      </p:pic>
      <p:cxnSp>
        <p:nvCxnSpPr>
          <p:cNvPr id="16" name="Connecteur droit 15">
            <a:extLst>
              <a:ext uri="{FF2B5EF4-FFF2-40B4-BE49-F238E27FC236}">
                <a16:creationId xmlns:a16="http://schemas.microsoft.com/office/drawing/2014/main" id="{954773F5-7BE5-654B-2CD1-E72570F3DD7B}"/>
              </a:ext>
            </a:extLst>
          </p:cNvPr>
          <p:cNvCxnSpPr/>
          <p:nvPr userDrawn="1"/>
        </p:nvCxnSpPr>
        <p:spPr>
          <a:xfrm flipV="1">
            <a:off x="8952864" y="549878"/>
            <a:ext cx="3225800" cy="242"/>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7" name="Image 16"/>
          <p:cNvPicPr>
            <a:picLocks noChangeAspect="1"/>
          </p:cNvPicPr>
          <p:nvPr userDrawn="1"/>
        </p:nvPicPr>
        <p:blipFill>
          <a:blip r:embed="rId3"/>
          <a:stretch>
            <a:fillRect/>
          </a:stretch>
        </p:blipFill>
        <p:spPr>
          <a:xfrm>
            <a:off x="10398761" y="39443"/>
            <a:ext cx="457199" cy="457199"/>
          </a:xfrm>
          <a:prstGeom prst="rect">
            <a:avLst/>
          </a:prstGeom>
        </p:spPr>
      </p:pic>
      <p:pic>
        <p:nvPicPr>
          <p:cNvPr id="18" name="Image 17"/>
          <p:cNvPicPr>
            <a:picLocks noChangeAspect="1"/>
          </p:cNvPicPr>
          <p:nvPr userDrawn="1"/>
        </p:nvPicPr>
        <p:blipFill>
          <a:blip r:embed="rId4"/>
          <a:stretch>
            <a:fillRect/>
          </a:stretch>
        </p:blipFill>
        <p:spPr>
          <a:xfrm>
            <a:off x="9911711" y="39443"/>
            <a:ext cx="463556" cy="457199"/>
          </a:xfrm>
          <a:prstGeom prst="rect">
            <a:avLst/>
          </a:prstGeom>
        </p:spPr>
      </p:pic>
    </p:spTree>
    <p:extLst>
      <p:ext uri="{BB962C8B-B14F-4D97-AF65-F5344CB8AC3E}">
        <p14:creationId xmlns:p14="http://schemas.microsoft.com/office/powerpoint/2010/main" val="299276444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re et image">
    <p:bg>
      <p:bgPr>
        <a:solidFill>
          <a:schemeClr val="accent5">
            <a:lumMod val="50000"/>
          </a:schemeClr>
        </a:solidFill>
        <a:effectLst/>
      </p:bgPr>
    </p:bg>
    <p:spTree>
      <p:nvGrpSpPr>
        <p:cNvPr id="1" name=""/>
        <p:cNvGrpSpPr/>
        <p:nvPr/>
      </p:nvGrpSpPr>
      <p:grpSpPr>
        <a:xfrm>
          <a:off x="0" y="0"/>
          <a:ext cx="0" cy="0"/>
          <a:chOff x="0" y="0"/>
          <a:chExt cx="0" cy="0"/>
        </a:xfrm>
      </p:grpSpPr>
      <p:pic>
        <p:nvPicPr>
          <p:cNvPr id="4" name="Image 3" descr="Une image contenant nuage, plein air, arbre, ciel&#10;&#10;Description générée automatiquement">
            <a:extLst>
              <a:ext uri="{FF2B5EF4-FFF2-40B4-BE49-F238E27FC236}">
                <a16:creationId xmlns:a16="http://schemas.microsoft.com/office/drawing/2014/main" id="{3B74FEEB-0659-65A4-17DA-8B87A729022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8759" t="35139" b="10140"/>
          <a:stretch/>
        </p:blipFill>
        <p:spPr>
          <a:xfrm>
            <a:off x="0" y="1989138"/>
            <a:ext cx="12192000" cy="4868862"/>
          </a:xfrm>
          <a:prstGeom prst="rect">
            <a:avLst/>
          </a:prstGeom>
        </p:spPr>
      </p:pic>
      <p:sp>
        <p:nvSpPr>
          <p:cNvPr id="13" name="Rectangle 12">
            <a:extLst>
              <a:ext uri="{FF2B5EF4-FFF2-40B4-BE49-F238E27FC236}">
                <a16:creationId xmlns:a16="http://schemas.microsoft.com/office/drawing/2014/main" id="{E5E7EC10-206A-72F4-91BB-2E65EF32210F}"/>
              </a:ext>
            </a:extLst>
          </p:cNvPr>
          <p:cNvSpPr/>
          <p:nvPr userDrawn="1"/>
        </p:nvSpPr>
        <p:spPr>
          <a:xfrm flipV="1">
            <a:off x="0" y="6318000"/>
            <a:ext cx="12192000" cy="540000"/>
          </a:xfrm>
          <a:prstGeom prst="rect">
            <a:avLst/>
          </a:prstGeom>
          <a:solidFill>
            <a:schemeClr val="accent1">
              <a:alpha val="19613"/>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556468BE-3B34-3303-2C99-8F14683F2926}"/>
              </a:ext>
            </a:extLst>
          </p:cNvPr>
          <p:cNvSpPr>
            <a:spLocks noGrp="1"/>
          </p:cNvSpPr>
          <p:nvPr>
            <p:ph type="title"/>
          </p:nvPr>
        </p:nvSpPr>
        <p:spPr>
          <a:xfrm>
            <a:off x="695325" y="549275"/>
            <a:ext cx="10801350" cy="1141413"/>
          </a:xfrm>
        </p:spPr>
        <p:txBody>
          <a:bodyPr anchor="ctr"/>
          <a:lstStyle>
            <a:lvl1pPr>
              <a:defRPr>
                <a:solidFill>
                  <a:schemeClr val="bg1"/>
                </a:solidFill>
              </a:defRPr>
            </a:lvl1pPr>
          </a:lstStyle>
          <a:p>
            <a:endParaRPr lang="fr-FR" dirty="0"/>
          </a:p>
        </p:txBody>
      </p:sp>
      <p:sp>
        <p:nvSpPr>
          <p:cNvPr id="5" name="Espace réservé de la date 4">
            <a:extLst>
              <a:ext uri="{FF2B5EF4-FFF2-40B4-BE49-F238E27FC236}">
                <a16:creationId xmlns:a16="http://schemas.microsoft.com/office/drawing/2014/main" id="{2FB3F207-F8D0-3ACE-24E8-74F554464A1E}"/>
              </a:ext>
            </a:extLst>
          </p:cNvPr>
          <p:cNvSpPr>
            <a:spLocks noGrp="1"/>
          </p:cNvSpPr>
          <p:nvPr>
            <p:ph type="dt" sz="half" idx="10"/>
          </p:nvPr>
        </p:nvSpPr>
        <p:spPr/>
        <p:txBody>
          <a:bodyPr/>
          <a:lstStyle>
            <a:lvl1pPr>
              <a:defRPr>
                <a:solidFill>
                  <a:schemeClr val="bg1"/>
                </a:solidFill>
              </a:defRPr>
            </a:lvl1pPr>
          </a:lstStyle>
          <a:p>
            <a:r>
              <a:rPr lang="en-US" dirty="0" smtClean="0"/>
              <a:t>27/08/2024</a:t>
            </a:r>
            <a:endParaRPr lang="fr-FR" dirty="0"/>
          </a:p>
        </p:txBody>
      </p:sp>
      <p:sp>
        <p:nvSpPr>
          <p:cNvPr id="6" name="Espace réservé du pied de page 5">
            <a:extLst>
              <a:ext uri="{FF2B5EF4-FFF2-40B4-BE49-F238E27FC236}">
                <a16:creationId xmlns:a16="http://schemas.microsoft.com/office/drawing/2014/main" id="{A7E38B8B-5A56-E6EC-1201-BEE19CE4F9D0}"/>
              </a:ext>
            </a:extLst>
          </p:cNvPr>
          <p:cNvSpPr>
            <a:spLocks noGrp="1"/>
          </p:cNvSpPr>
          <p:nvPr>
            <p:ph type="ftr" sz="quarter" idx="11"/>
          </p:nvPr>
        </p:nvSpPr>
        <p:spPr/>
        <p:txBody>
          <a:bodyPr/>
          <a:lstStyle/>
          <a:p>
            <a:r>
              <a:rPr lang="en-GB" dirty="0" smtClean="0"/>
              <a:t> </a:t>
            </a:r>
            <a:r>
              <a:rPr lang="fr-FR" dirty="0" smtClean="0">
                <a:solidFill>
                  <a:schemeClr val="bg1"/>
                </a:solidFill>
              </a:rPr>
              <a:t>LINAC2024</a:t>
            </a:r>
            <a:r>
              <a:rPr lang="en-US" dirty="0" smtClean="0">
                <a:solidFill>
                  <a:schemeClr val="bg1"/>
                </a:solidFill>
                <a:sym typeface="Symbol" panose="05050102010706020507" pitchFamily="18" charset="2"/>
              </a:rPr>
              <a:t> S</a:t>
            </a:r>
            <a:r>
              <a:rPr lang="en-GB" dirty="0" smtClean="0">
                <a:solidFill>
                  <a:schemeClr val="bg1"/>
                </a:solidFill>
              </a:rPr>
              <a:t>PIRAL2 O</a:t>
            </a:r>
            <a:r>
              <a:rPr lang="en-GB" cap="small" dirty="0" smtClean="0">
                <a:solidFill>
                  <a:schemeClr val="bg1"/>
                </a:solidFill>
              </a:rPr>
              <a:t>perations and Future Plans</a:t>
            </a:r>
            <a:r>
              <a:rPr lang="en-US" cap="small" dirty="0" smtClean="0">
                <a:solidFill>
                  <a:schemeClr val="bg1"/>
                </a:solidFill>
                <a:sym typeface="Symbol" panose="05050102010706020507" pitchFamily="18" charset="2"/>
              </a:rPr>
              <a:t> </a:t>
            </a:r>
            <a:r>
              <a:rPr lang="en-US" cap="small" dirty="0" smtClean="0">
                <a:solidFill>
                  <a:schemeClr val="bg1"/>
                </a:solidFill>
              </a:rPr>
              <a:t>Angie Orduz</a:t>
            </a:r>
          </a:p>
        </p:txBody>
      </p:sp>
      <p:sp>
        <p:nvSpPr>
          <p:cNvPr id="7" name="Espace réservé du numéro de diapositive 6">
            <a:extLst>
              <a:ext uri="{FF2B5EF4-FFF2-40B4-BE49-F238E27FC236}">
                <a16:creationId xmlns:a16="http://schemas.microsoft.com/office/drawing/2014/main" id="{50231E8B-B147-2D2A-6016-B2E5414989F9}"/>
              </a:ext>
            </a:extLst>
          </p:cNvPr>
          <p:cNvSpPr>
            <a:spLocks noGrp="1"/>
          </p:cNvSpPr>
          <p:nvPr>
            <p:ph type="sldNum" sz="quarter" idx="12"/>
          </p:nvPr>
        </p:nvSpPr>
        <p:spPr/>
        <p:txBody>
          <a:bodyPr/>
          <a:lstStyle/>
          <a:p>
            <a:fld id="{94B63599-5DA0-BE42-AE37-88D1760620F1}" type="slidenum">
              <a:rPr lang="fr-FR" smtClean="0"/>
              <a:t>‹N°›</a:t>
            </a:fld>
            <a:endParaRPr lang="fr-FR"/>
          </a:p>
        </p:txBody>
      </p:sp>
      <p:sp>
        <p:nvSpPr>
          <p:cNvPr id="11" name="ZoneTexte 10"/>
          <p:cNvSpPr txBox="1"/>
          <p:nvPr userDrawn="1"/>
        </p:nvSpPr>
        <p:spPr>
          <a:xfrm rot="16200000">
            <a:off x="11273066" y="5939065"/>
            <a:ext cx="1622425" cy="215444"/>
          </a:xfrm>
          <a:prstGeom prst="rect">
            <a:avLst/>
          </a:prstGeom>
          <a:noFill/>
        </p:spPr>
        <p:txBody>
          <a:bodyPr wrap="square" rtlCol="0">
            <a:spAutoFit/>
          </a:bodyPr>
          <a:lstStyle/>
          <a:p>
            <a:r>
              <a:rPr lang="fr-FR" sz="800" dirty="0" smtClean="0">
                <a:solidFill>
                  <a:schemeClr val="bg1"/>
                </a:solidFill>
                <a:latin typeface="Arial" panose="020B0604020202020204" pitchFamily="34" charset="0"/>
                <a:cs typeface="Arial" panose="020B0604020202020204" pitchFamily="34" charset="0"/>
              </a:rPr>
              <a:t>© O. Naves/</a:t>
            </a:r>
            <a:r>
              <a:rPr lang="fr-FR" sz="800" dirty="0" err="1" smtClean="0">
                <a:solidFill>
                  <a:schemeClr val="bg1"/>
                </a:solidFill>
                <a:latin typeface="Arial" panose="020B0604020202020204" pitchFamily="34" charset="0"/>
                <a:cs typeface="Arial" panose="020B0604020202020204" pitchFamily="34" charset="0"/>
              </a:rPr>
              <a:t>Drakodrone</a:t>
            </a:r>
            <a:endParaRPr lang="fr-FR" sz="8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4273833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pic>
        <p:nvPicPr>
          <p:cNvPr id="12" name="Image 11" descr="Une image contenant carte, diagramme, Plan&#10;&#10;Description générée automatiquement">
            <a:extLst>
              <a:ext uri="{FF2B5EF4-FFF2-40B4-BE49-F238E27FC236}">
                <a16:creationId xmlns:a16="http://schemas.microsoft.com/office/drawing/2014/main" id="{A1CBB1D1-9CE9-D73F-D21D-A5DAF8E7D92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953526" y="616920"/>
            <a:ext cx="9225138" cy="5701079"/>
          </a:xfrm>
          <a:prstGeom prst="rect">
            <a:avLst/>
          </a:prstGeom>
        </p:spPr>
      </p:pic>
      <p:sp>
        <p:nvSpPr>
          <p:cNvPr id="3" name="Rectangle 2">
            <a:extLst>
              <a:ext uri="{FF2B5EF4-FFF2-40B4-BE49-F238E27FC236}">
                <a16:creationId xmlns:a16="http://schemas.microsoft.com/office/drawing/2014/main" id="{4941D318-D2A0-774E-EEB5-5F2E5D4207E3}"/>
              </a:ext>
            </a:extLst>
          </p:cNvPr>
          <p:cNvSpPr/>
          <p:nvPr userDrawn="1"/>
        </p:nvSpPr>
        <p:spPr>
          <a:xfrm flipV="1">
            <a:off x="0" y="6318000"/>
            <a:ext cx="12192000" cy="540000"/>
          </a:xfrm>
          <a:prstGeom prst="rect">
            <a:avLst/>
          </a:prstGeom>
          <a:solidFill>
            <a:schemeClr val="accent1">
              <a:alpha val="19613"/>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Espace réservé de la date 4">
            <a:extLst>
              <a:ext uri="{FF2B5EF4-FFF2-40B4-BE49-F238E27FC236}">
                <a16:creationId xmlns:a16="http://schemas.microsoft.com/office/drawing/2014/main" id="{F461AF02-3051-6181-2F34-CA165C73A796}"/>
              </a:ext>
            </a:extLst>
          </p:cNvPr>
          <p:cNvSpPr>
            <a:spLocks noGrp="1"/>
          </p:cNvSpPr>
          <p:nvPr>
            <p:ph type="dt" sz="half" idx="10"/>
          </p:nvPr>
        </p:nvSpPr>
        <p:spPr/>
        <p:txBody>
          <a:bodyPr/>
          <a:lstStyle/>
          <a:p>
            <a:r>
              <a:rPr lang="en-US" dirty="0" smtClean="0"/>
              <a:t>27/08/2024</a:t>
            </a:r>
            <a:endParaRPr lang="fr-FR" dirty="0"/>
          </a:p>
        </p:txBody>
      </p:sp>
      <p:sp>
        <p:nvSpPr>
          <p:cNvPr id="6" name="Espace réservé du pied de page 5">
            <a:extLst>
              <a:ext uri="{FF2B5EF4-FFF2-40B4-BE49-F238E27FC236}">
                <a16:creationId xmlns:a16="http://schemas.microsoft.com/office/drawing/2014/main" id="{0982B163-7A6B-8D00-78F2-898E7BC1BE9F}"/>
              </a:ext>
            </a:extLst>
          </p:cNvPr>
          <p:cNvSpPr>
            <a:spLocks noGrp="1"/>
          </p:cNvSpPr>
          <p:nvPr>
            <p:ph type="ftr" sz="quarter" idx="11"/>
          </p:nvPr>
        </p:nvSpPr>
        <p:spPr/>
        <p:txBody>
          <a:bodyPr/>
          <a:lstStyle/>
          <a:p>
            <a:r>
              <a:rPr lang="en-GB" dirty="0" smtClean="0"/>
              <a:t> </a:t>
            </a:r>
            <a:r>
              <a:rPr lang="fr-FR" dirty="0" smtClean="0"/>
              <a:t>LINAC2024</a:t>
            </a:r>
            <a:r>
              <a:rPr lang="en-US" dirty="0" smtClean="0">
                <a:sym typeface="Symbol" panose="05050102010706020507" pitchFamily="18" charset="2"/>
              </a:rPr>
              <a:t> S</a:t>
            </a:r>
            <a:r>
              <a:rPr lang="en-GB" dirty="0" smtClean="0"/>
              <a:t>PIRAL2 O</a:t>
            </a:r>
            <a:r>
              <a:rPr lang="en-GB" cap="small" dirty="0" smtClean="0"/>
              <a:t>perations and Future Plans</a:t>
            </a:r>
            <a:r>
              <a:rPr lang="en-US" cap="small" dirty="0" smtClean="0">
                <a:sym typeface="Symbol" panose="05050102010706020507" pitchFamily="18" charset="2"/>
              </a:rPr>
              <a:t> </a:t>
            </a:r>
            <a:r>
              <a:rPr lang="en-US" cap="small" dirty="0" smtClean="0"/>
              <a:t>Angie Orduz</a:t>
            </a:r>
          </a:p>
        </p:txBody>
      </p:sp>
      <p:sp>
        <p:nvSpPr>
          <p:cNvPr id="7" name="Espace réservé du numéro de diapositive 6">
            <a:extLst>
              <a:ext uri="{FF2B5EF4-FFF2-40B4-BE49-F238E27FC236}">
                <a16:creationId xmlns:a16="http://schemas.microsoft.com/office/drawing/2014/main" id="{BB554EF3-BE24-DB3A-DB8F-3CA03B630590}"/>
              </a:ext>
            </a:extLst>
          </p:cNvPr>
          <p:cNvSpPr>
            <a:spLocks noGrp="1"/>
          </p:cNvSpPr>
          <p:nvPr>
            <p:ph type="sldNum" sz="quarter" idx="12"/>
          </p:nvPr>
        </p:nvSpPr>
        <p:spPr/>
        <p:txBody>
          <a:bodyPr/>
          <a:lstStyle/>
          <a:p>
            <a:fld id="{94B63599-5DA0-BE42-AE37-88D1760620F1}" type="slidenum">
              <a:rPr lang="fr-FR" smtClean="0"/>
              <a:t>‹N°›</a:t>
            </a:fld>
            <a:endParaRPr lang="fr-FR"/>
          </a:p>
        </p:txBody>
      </p:sp>
      <p:pic>
        <p:nvPicPr>
          <p:cNvPr id="13" name="Image 12">
            <a:extLst>
              <a:ext uri="{FF2B5EF4-FFF2-40B4-BE49-F238E27FC236}">
                <a16:creationId xmlns:a16="http://schemas.microsoft.com/office/drawing/2014/main" id="{B99401C7-5175-FAF4-0964-F429221B5700}"/>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0902314" y="122778"/>
            <a:ext cx="1276350" cy="269451"/>
          </a:xfrm>
          <a:prstGeom prst="rect">
            <a:avLst/>
          </a:prstGeom>
        </p:spPr>
      </p:pic>
      <p:cxnSp>
        <p:nvCxnSpPr>
          <p:cNvPr id="14" name="Connecteur droit 13">
            <a:extLst>
              <a:ext uri="{FF2B5EF4-FFF2-40B4-BE49-F238E27FC236}">
                <a16:creationId xmlns:a16="http://schemas.microsoft.com/office/drawing/2014/main" id="{954773F5-7BE5-654B-2CD1-E72570F3DD7B}"/>
              </a:ext>
            </a:extLst>
          </p:cNvPr>
          <p:cNvCxnSpPr/>
          <p:nvPr userDrawn="1"/>
        </p:nvCxnSpPr>
        <p:spPr>
          <a:xfrm flipV="1">
            <a:off x="8952864" y="549878"/>
            <a:ext cx="3225800" cy="242"/>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5" name="Image 14"/>
          <p:cNvPicPr>
            <a:picLocks noChangeAspect="1"/>
          </p:cNvPicPr>
          <p:nvPr userDrawn="1"/>
        </p:nvPicPr>
        <p:blipFill>
          <a:blip r:embed="rId4"/>
          <a:stretch>
            <a:fillRect/>
          </a:stretch>
        </p:blipFill>
        <p:spPr>
          <a:xfrm>
            <a:off x="10398761" y="39443"/>
            <a:ext cx="457199" cy="457199"/>
          </a:xfrm>
          <a:prstGeom prst="rect">
            <a:avLst/>
          </a:prstGeom>
        </p:spPr>
      </p:pic>
      <p:pic>
        <p:nvPicPr>
          <p:cNvPr id="16" name="Image 15"/>
          <p:cNvPicPr>
            <a:picLocks noChangeAspect="1"/>
          </p:cNvPicPr>
          <p:nvPr userDrawn="1"/>
        </p:nvPicPr>
        <p:blipFill>
          <a:blip r:embed="rId5"/>
          <a:stretch>
            <a:fillRect/>
          </a:stretch>
        </p:blipFill>
        <p:spPr>
          <a:xfrm>
            <a:off x="9911711" y="39443"/>
            <a:ext cx="463556" cy="457199"/>
          </a:xfrm>
          <a:prstGeom prst="rect">
            <a:avLst/>
          </a:prstGeom>
        </p:spPr>
      </p:pic>
    </p:spTree>
    <p:extLst>
      <p:ext uri="{BB962C8B-B14F-4D97-AF65-F5344CB8AC3E}">
        <p14:creationId xmlns:p14="http://schemas.microsoft.com/office/powerpoint/2010/main" val="106841091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BD8250EB-B0C5-1B57-C3BE-6BA2B94C3AB8}"/>
              </a:ext>
            </a:extLst>
          </p:cNvPr>
          <p:cNvSpPr>
            <a:spLocks noGrp="1"/>
          </p:cNvSpPr>
          <p:nvPr>
            <p:ph type="title"/>
          </p:nvPr>
        </p:nvSpPr>
        <p:spPr>
          <a:xfrm>
            <a:off x="695325" y="549275"/>
            <a:ext cx="10801350" cy="1141413"/>
          </a:xfrm>
          <a:prstGeom prst="rect">
            <a:avLst/>
          </a:prstGeom>
        </p:spPr>
        <p:txBody>
          <a:bodyPr vert="horz" lIns="91440" tIns="45720" rIns="91440" bIns="45720" rtlCol="0" anchor="ctr">
            <a:normAutofit/>
          </a:bodyPr>
          <a:lstStyle/>
          <a:p>
            <a:endParaRPr lang="fr-FR" dirty="0"/>
          </a:p>
        </p:txBody>
      </p:sp>
      <p:sp>
        <p:nvSpPr>
          <p:cNvPr id="3" name="Espace réservé du texte 2">
            <a:extLst>
              <a:ext uri="{FF2B5EF4-FFF2-40B4-BE49-F238E27FC236}">
                <a16:creationId xmlns:a16="http://schemas.microsoft.com/office/drawing/2014/main" id="{D1290FDB-4BF6-552E-F9DE-E0BE6EB81249}"/>
              </a:ext>
            </a:extLst>
          </p:cNvPr>
          <p:cNvSpPr>
            <a:spLocks noGrp="1"/>
          </p:cNvSpPr>
          <p:nvPr>
            <p:ph type="body" idx="1"/>
          </p:nvPr>
        </p:nvSpPr>
        <p:spPr>
          <a:xfrm>
            <a:off x="695325" y="1989138"/>
            <a:ext cx="10801350" cy="41402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id="{08DA5BD8-C4D6-207B-4C7D-26B9235883C3}"/>
              </a:ext>
            </a:extLst>
          </p:cNvPr>
          <p:cNvSpPr>
            <a:spLocks noGrp="1"/>
          </p:cNvSpPr>
          <p:nvPr>
            <p:ph type="dt" sz="half" idx="2"/>
          </p:nvPr>
        </p:nvSpPr>
        <p:spPr>
          <a:xfrm>
            <a:off x="9696450" y="6318001"/>
            <a:ext cx="1800225" cy="540000"/>
          </a:xfrm>
          <a:prstGeom prst="rect">
            <a:avLst/>
          </a:prstGeom>
        </p:spPr>
        <p:txBody>
          <a:bodyPr vert="horz" lIns="91440" tIns="45720" rIns="91440" bIns="45720" rtlCol="0" anchor="ctr"/>
          <a:lstStyle>
            <a:lvl1pPr algn="r">
              <a:defRPr sz="1100" b="0" i="0">
                <a:solidFill>
                  <a:schemeClr val="accent1"/>
                </a:solidFill>
                <a:latin typeface="Arial" panose="020B0604020202020204" pitchFamily="34" charset="0"/>
              </a:defRPr>
            </a:lvl1pPr>
          </a:lstStyle>
          <a:p>
            <a:r>
              <a:rPr lang="en-US" dirty="0" smtClean="0"/>
              <a:t>06/05/2025</a:t>
            </a:r>
            <a:endParaRPr lang="fr-FR" dirty="0"/>
          </a:p>
        </p:txBody>
      </p:sp>
      <p:sp>
        <p:nvSpPr>
          <p:cNvPr id="5" name="Espace réservé du pied de page 4">
            <a:extLst>
              <a:ext uri="{FF2B5EF4-FFF2-40B4-BE49-F238E27FC236}">
                <a16:creationId xmlns:a16="http://schemas.microsoft.com/office/drawing/2014/main" id="{3004228E-A1D3-107C-CD03-5E01B1840B23}"/>
              </a:ext>
            </a:extLst>
          </p:cNvPr>
          <p:cNvSpPr>
            <a:spLocks noGrp="1"/>
          </p:cNvSpPr>
          <p:nvPr>
            <p:ph type="ftr" sz="quarter" idx="3"/>
          </p:nvPr>
        </p:nvSpPr>
        <p:spPr>
          <a:xfrm>
            <a:off x="1244497" y="6318001"/>
            <a:ext cx="4818951" cy="540000"/>
          </a:xfrm>
          <a:prstGeom prst="rect">
            <a:avLst/>
          </a:prstGeom>
        </p:spPr>
        <p:txBody>
          <a:bodyPr vert="horz" lIns="91440" tIns="45720" rIns="91440" bIns="45720" rtlCol="0" anchor="ctr"/>
          <a:lstStyle>
            <a:lvl1pPr algn="l">
              <a:defRPr sz="1100" b="0" i="0">
                <a:solidFill>
                  <a:schemeClr val="accent1"/>
                </a:solidFill>
                <a:latin typeface="Arial" panose="020B0604020202020204" pitchFamily="34" charset="0"/>
              </a:defRPr>
            </a:lvl1pPr>
          </a:lstStyle>
          <a:p>
            <a:endParaRPr lang="fr-FR" dirty="0" smtClean="0"/>
          </a:p>
          <a:p>
            <a:r>
              <a:rPr lang="fr-FR" dirty="0" err="1" smtClean="0"/>
              <a:t>SLHiPP</a:t>
            </a:r>
            <a:r>
              <a:rPr lang="fr-FR" dirty="0" smtClean="0"/>
              <a:t> </a:t>
            </a:r>
            <a:r>
              <a:rPr lang="en-US" dirty="0" smtClean="0">
                <a:sym typeface="Symbol" panose="05050102010706020507" pitchFamily="18" charset="2"/>
              </a:rPr>
              <a:t> S</a:t>
            </a:r>
            <a:r>
              <a:rPr lang="en-GB" dirty="0" smtClean="0"/>
              <a:t>PIRAL2 O</a:t>
            </a:r>
            <a:r>
              <a:rPr lang="en-GB" cap="small" dirty="0" smtClean="0"/>
              <a:t>perations and Future Plans </a:t>
            </a:r>
            <a:r>
              <a:rPr lang="en-US" cap="small" dirty="0" smtClean="0">
                <a:sym typeface="Symbol" panose="05050102010706020507" pitchFamily="18" charset="2"/>
              </a:rPr>
              <a:t> </a:t>
            </a:r>
            <a:r>
              <a:rPr lang="en-US" cap="small" dirty="0" smtClean="0"/>
              <a:t>Angie Orduz</a:t>
            </a:r>
          </a:p>
          <a:p>
            <a:endParaRPr lang="fr-FR" dirty="0"/>
          </a:p>
        </p:txBody>
      </p:sp>
      <p:sp>
        <p:nvSpPr>
          <p:cNvPr id="6" name="Espace réservé du numéro de diapositive 5">
            <a:extLst>
              <a:ext uri="{FF2B5EF4-FFF2-40B4-BE49-F238E27FC236}">
                <a16:creationId xmlns:a16="http://schemas.microsoft.com/office/drawing/2014/main" id="{351C997C-4506-BCCC-5373-325AA0E6A1C7}"/>
              </a:ext>
            </a:extLst>
          </p:cNvPr>
          <p:cNvSpPr>
            <a:spLocks noGrp="1"/>
          </p:cNvSpPr>
          <p:nvPr>
            <p:ph type="sldNum" sz="quarter" idx="4"/>
          </p:nvPr>
        </p:nvSpPr>
        <p:spPr>
          <a:xfrm>
            <a:off x="695325" y="6318001"/>
            <a:ext cx="504083" cy="540000"/>
          </a:xfrm>
          <a:prstGeom prst="rect">
            <a:avLst/>
          </a:prstGeom>
        </p:spPr>
        <p:txBody>
          <a:bodyPr vert="horz" lIns="91440" tIns="45720" rIns="91440" bIns="45720" rtlCol="0" anchor="ctr"/>
          <a:lstStyle>
            <a:lvl1pPr algn="l">
              <a:defRPr sz="1100" b="0" i="0">
                <a:solidFill>
                  <a:schemeClr val="accent1"/>
                </a:solidFill>
                <a:latin typeface="Arial" panose="020B0604020202020204" pitchFamily="34" charset="0"/>
              </a:defRPr>
            </a:lvl1pPr>
          </a:lstStyle>
          <a:p>
            <a:fld id="{94B63599-5DA0-BE42-AE37-88D1760620F1}" type="slidenum">
              <a:rPr lang="fr-FR" smtClean="0"/>
              <a:pPr/>
              <a:t>‹N°›</a:t>
            </a:fld>
            <a:endParaRPr lang="fr-FR" dirty="0"/>
          </a:p>
        </p:txBody>
      </p:sp>
    </p:spTree>
    <p:extLst>
      <p:ext uri="{BB962C8B-B14F-4D97-AF65-F5344CB8AC3E}">
        <p14:creationId xmlns:p14="http://schemas.microsoft.com/office/powerpoint/2010/main" val="1194605756"/>
      </p:ext>
    </p:extLst>
  </p:cSld>
  <p:clrMap bg1="lt1" tx1="dk1" bg2="lt2" tx2="dk2" accent1="accent1" accent2="accent2" accent3="accent3" accent4="accent4" accent5="accent5" accent6="accent6" hlink="hlink" folHlink="folHlink"/>
  <p:sldLayoutIdLst>
    <p:sldLayoutId id="2147483666" r:id="rId1"/>
    <p:sldLayoutId id="2147483665" r:id="rId2"/>
    <p:sldLayoutId id="2147483667" r:id="rId3"/>
    <p:sldLayoutId id="2147483650" r:id="rId4"/>
    <p:sldLayoutId id="2147483673" r:id="rId5"/>
    <p:sldLayoutId id="2147483674" r:id="rId6"/>
    <p:sldLayoutId id="2147483653" r:id="rId7"/>
    <p:sldLayoutId id="2147483676" r:id="rId8"/>
    <p:sldLayoutId id="2147483657" r:id="rId9"/>
    <p:sldLayoutId id="2147483677" r:id="rId10"/>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4000" b="1" i="0" kern="1200">
          <a:solidFill>
            <a:schemeClr val="tx2"/>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200"/>
        </a:spcBef>
        <a:buFont typeface="Arial" panose="020B0604020202020204" pitchFamily="34" charset="0"/>
        <a:buNone/>
        <a:defRPr sz="16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1200"/>
        </a:spcBef>
        <a:buClr>
          <a:schemeClr val="accent2"/>
        </a:buClr>
        <a:buFont typeface="Arial" panose="020B0604020202020204" pitchFamily="34" charset="0"/>
        <a:buChar char="•"/>
        <a:defRPr sz="16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1200"/>
        </a:spcBef>
        <a:buClr>
          <a:schemeClr val="accent2"/>
        </a:buClr>
        <a:buFont typeface="Arial" panose="020B0604020202020204" pitchFamily="34" charset="0"/>
        <a:buChar char="•"/>
        <a:defRPr sz="14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1200"/>
        </a:spcBef>
        <a:buClr>
          <a:schemeClr val="accent2"/>
        </a:buClr>
        <a:buFont typeface="Arial" panose="020B0604020202020204" pitchFamily="34" charset="0"/>
        <a:buChar char="•"/>
        <a:defRPr sz="1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1200"/>
        </a:spcBef>
        <a:buClr>
          <a:schemeClr val="accent2"/>
        </a:buClr>
        <a:buFont typeface="Arial" panose="020B0604020202020204" pitchFamily="34" charset="0"/>
        <a:buChar char="•"/>
        <a:defRPr sz="1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46" userDrawn="1">
          <p15:clr>
            <a:srgbClr val="547EBF"/>
          </p15:clr>
        </p15:guide>
        <p15:guide id="2" orient="horz" pos="3861" userDrawn="1">
          <p15:clr>
            <a:srgbClr val="547EBF"/>
          </p15:clr>
        </p15:guide>
        <p15:guide id="3" pos="7242" userDrawn="1">
          <p15:clr>
            <a:srgbClr val="547EBF"/>
          </p15:clr>
        </p15:guide>
        <p15:guide id="4" pos="438" userDrawn="1">
          <p15:clr>
            <a:srgbClr val="547EBF"/>
          </p15:clr>
        </p15:guide>
        <p15:guide id="5" pos="2751" userDrawn="1">
          <p15:clr>
            <a:srgbClr val="F26B43"/>
          </p15:clr>
        </p15:guide>
        <p15:guide id="6" pos="5065" userDrawn="1">
          <p15:clr>
            <a:srgbClr val="F26B43"/>
          </p15:clr>
        </p15:guide>
        <p15:guide id="7" pos="3840" userDrawn="1">
          <p15:clr>
            <a:srgbClr val="FDE53C"/>
          </p15:clr>
        </p15:guide>
        <p15:guide id="8" orient="horz" pos="2160" userDrawn="1">
          <p15:clr>
            <a:srgbClr val="FDE53C"/>
          </p15:clr>
        </p15:guide>
        <p15:guide id="9" orient="horz" pos="1253" userDrawn="1">
          <p15:clr>
            <a:srgbClr val="F26B43"/>
          </p15:clr>
        </p15:guide>
        <p15:guide id="10" pos="1572" userDrawn="1">
          <p15:clr>
            <a:srgbClr val="9FCC3B"/>
          </p15:clr>
        </p15:guide>
        <p15:guide id="11" pos="6108" userDrawn="1">
          <p15:clr>
            <a:srgbClr val="9FCC3B"/>
          </p15:clr>
        </p15:guide>
        <p15:guide id="12" orient="horz" pos="3067" userDrawn="1">
          <p15:clr>
            <a:srgbClr val="F26B43"/>
          </p15:clr>
        </p15:guide>
        <p15:guide id="13" pos="2615" userDrawn="1">
          <p15:clr>
            <a:srgbClr val="F26B43"/>
          </p15:clr>
        </p15:guide>
        <p15:guide id="14" pos="4929" userDrawn="1">
          <p15:clr>
            <a:srgbClr val="F26B43"/>
          </p15:clr>
        </p15:guide>
        <p15:guide id="15" pos="3772" userDrawn="1">
          <p15:clr>
            <a:srgbClr val="FBAE40"/>
          </p15:clr>
        </p15:guide>
        <p15:guide id="16" pos="3908" userDrawn="1">
          <p15:clr>
            <a:srgbClr val="FBAE40"/>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 Id="rId4" Type="http://schemas.openxmlformats.org/officeDocument/2006/relationships/image" Target="../media/image14.jpg"/></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0.xml"/><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hyperlink" Target="https://papersizes.io/us/arch-e" TargetMode="External"/><Relationship Id="rId7" Type="http://schemas.openxmlformats.org/officeDocument/2006/relationships/hyperlink" Target="https://www.ipac26.org/ipac-logo/" TargetMode="External"/><Relationship Id="rId2" Type="http://schemas.openxmlformats.org/officeDocument/2006/relationships/hyperlink" Target="https://papersizes.io/a/a0" TargetMode="External"/><Relationship Id="rId1" Type="http://schemas.openxmlformats.org/officeDocument/2006/relationships/slideLayout" Target="../slideLayouts/slideLayout5.xml"/><Relationship Id="rId6" Type="http://schemas.openxmlformats.org/officeDocument/2006/relationships/hyperlink" Target="https://www.ipac26.org/registration/" TargetMode="External"/><Relationship Id="rId5" Type="http://schemas.openxmlformats.org/officeDocument/2006/relationships/hyperlink" Target="https://www.ipac26.org/student-program/" TargetMode="External"/><Relationship Id="rId4" Type="http://schemas.openxmlformats.org/officeDocument/2006/relationships/hyperlink" Target="https://www.ipac26.org/scientific-programme-and-schedule/"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emf"/><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emf"/><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5.xml"/><Relationship Id="rId4" Type="http://schemas.openxmlformats.org/officeDocument/2006/relationships/image" Target="../media/image18.emf"/></Relationships>
</file>

<file path=ppt/slides/_rels/slide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39367" y="1521619"/>
            <a:ext cx="10801350" cy="2613862"/>
          </a:xfrm>
        </p:spPr>
        <p:txBody>
          <a:bodyPr>
            <a:normAutofit fontScale="90000"/>
          </a:bodyPr>
          <a:lstStyle/>
          <a:p>
            <a:r>
              <a:rPr lang="fr-FR" dirty="0" smtClean="0"/>
              <a:t/>
            </a:r>
            <a:br>
              <a:rPr lang="fr-FR" dirty="0" smtClean="0"/>
            </a:br>
            <a:r>
              <a:rPr lang="fr-FR" dirty="0" smtClean="0"/>
              <a:t/>
            </a:r>
            <a:br>
              <a:rPr lang="fr-FR" dirty="0" smtClean="0"/>
            </a:br>
            <a:r>
              <a:rPr lang="fr-FR" dirty="0" smtClean="0"/>
              <a:t/>
            </a:r>
            <a:br>
              <a:rPr lang="fr-FR" dirty="0" smtClean="0"/>
            </a:br>
            <a:r>
              <a:rPr lang="fr-FR" dirty="0" smtClean="0"/>
              <a:t/>
            </a:r>
            <a:br>
              <a:rPr lang="fr-FR" dirty="0" smtClean="0"/>
            </a:br>
            <a:r>
              <a:rPr lang="fr-FR" sz="5000" dirty="0" smtClean="0"/>
              <a:t>IPAC'26</a:t>
            </a:r>
            <a:br>
              <a:rPr lang="fr-FR" sz="5000" dirty="0" smtClean="0"/>
            </a:br>
            <a:r>
              <a:rPr lang="fr-FR" sz="5000" dirty="0" smtClean="0"/>
              <a:t>Organisation posters</a:t>
            </a:r>
            <a:br>
              <a:rPr lang="fr-FR" sz="5000" dirty="0" smtClean="0"/>
            </a:br>
            <a:r>
              <a:rPr lang="fr-FR" sz="5000" dirty="0" smtClean="0"/>
              <a:t> </a:t>
            </a:r>
            <a:r>
              <a:rPr lang="fr-FR" sz="5000" dirty="0" err="1" smtClean="0"/>
              <a:t>posters</a:t>
            </a:r>
            <a:r>
              <a:rPr lang="fr-FR" sz="5000" dirty="0" smtClean="0"/>
              <a:t> étudiants</a:t>
            </a:r>
            <a:br>
              <a:rPr lang="fr-FR" sz="5000" dirty="0" smtClean="0"/>
            </a:br>
            <a:r>
              <a:rPr lang="fr-FR" sz="5000" dirty="0" smtClean="0"/>
              <a:t>jury posters</a:t>
            </a:r>
            <a:endParaRPr lang="en-GB" sz="5000" dirty="0"/>
          </a:p>
        </p:txBody>
      </p:sp>
      <p:sp>
        <p:nvSpPr>
          <p:cNvPr id="3" name="Sous-titre 2"/>
          <p:cNvSpPr>
            <a:spLocks noGrp="1"/>
          </p:cNvSpPr>
          <p:nvPr>
            <p:ph type="subTitle" idx="1"/>
          </p:nvPr>
        </p:nvSpPr>
        <p:spPr>
          <a:xfrm>
            <a:off x="689373" y="4506956"/>
            <a:ext cx="10801350" cy="1078705"/>
          </a:xfrm>
        </p:spPr>
        <p:txBody>
          <a:bodyPr>
            <a:normAutofit/>
          </a:bodyPr>
          <a:lstStyle/>
          <a:p>
            <a:r>
              <a:rPr lang="en-GB" sz="2600" dirty="0" smtClean="0"/>
              <a:t>Angie Orduz</a:t>
            </a:r>
          </a:p>
          <a:p>
            <a:r>
              <a:rPr lang="fr-FR" dirty="0"/>
              <a:t>LOC Réunion point organisation IPAC'26</a:t>
            </a:r>
            <a:endParaRPr lang="en-GB" dirty="0"/>
          </a:p>
          <a:p>
            <a:endParaRPr lang="en-GB" dirty="0"/>
          </a:p>
        </p:txBody>
      </p:sp>
      <p:pic>
        <p:nvPicPr>
          <p:cNvPr id="9" name="Image 8"/>
          <p:cNvPicPr>
            <a:picLocks noChangeAspect="1"/>
          </p:cNvPicPr>
          <p:nvPr/>
        </p:nvPicPr>
        <p:blipFill>
          <a:blip r:embed="rId2"/>
          <a:stretch>
            <a:fillRect/>
          </a:stretch>
        </p:blipFill>
        <p:spPr>
          <a:xfrm>
            <a:off x="2919660" y="5585661"/>
            <a:ext cx="742002" cy="742002"/>
          </a:xfrm>
          <a:prstGeom prst="rect">
            <a:avLst/>
          </a:prstGeom>
        </p:spPr>
      </p:pic>
      <p:pic>
        <p:nvPicPr>
          <p:cNvPr id="10" name="Image 9"/>
          <p:cNvPicPr>
            <a:picLocks noChangeAspect="1"/>
          </p:cNvPicPr>
          <p:nvPr/>
        </p:nvPicPr>
        <p:blipFill>
          <a:blip r:embed="rId3"/>
          <a:stretch>
            <a:fillRect/>
          </a:stretch>
        </p:blipFill>
        <p:spPr>
          <a:xfrm>
            <a:off x="3823458" y="5585661"/>
            <a:ext cx="753213" cy="742884"/>
          </a:xfrm>
          <a:prstGeom prst="rect">
            <a:avLst/>
          </a:prstGeom>
        </p:spPr>
      </p:pic>
      <p:sp>
        <p:nvSpPr>
          <p:cNvPr id="11" name="ZoneTexte 10"/>
          <p:cNvSpPr txBox="1"/>
          <p:nvPr/>
        </p:nvSpPr>
        <p:spPr>
          <a:xfrm>
            <a:off x="1" y="6596390"/>
            <a:ext cx="1378744" cy="261610"/>
          </a:xfrm>
          <a:prstGeom prst="rect">
            <a:avLst/>
          </a:prstGeom>
          <a:noFill/>
        </p:spPr>
        <p:txBody>
          <a:bodyPr wrap="square" rtlCol="0">
            <a:spAutoFit/>
          </a:bodyPr>
          <a:lstStyle/>
          <a:p>
            <a:r>
              <a:rPr lang="fr-FR" sz="1100" dirty="0">
                <a:solidFill>
                  <a:schemeClr val="bg1"/>
                </a:solidFill>
              </a:rPr>
              <a:t>a</a:t>
            </a:r>
            <a:r>
              <a:rPr lang="fr-FR" sz="1100" dirty="0" smtClean="0">
                <a:solidFill>
                  <a:schemeClr val="bg1"/>
                </a:solidFill>
              </a:rPr>
              <a:t>ngie.orduz@ganil.fr</a:t>
            </a:r>
            <a:endParaRPr lang="en-GB" sz="1100" dirty="0">
              <a:solidFill>
                <a:schemeClr val="bg1"/>
              </a:solidFill>
            </a:endParaRPr>
          </a:p>
        </p:txBody>
      </p:sp>
      <p:pic>
        <p:nvPicPr>
          <p:cNvPr id="4" name="Imag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20375" y="-1"/>
            <a:ext cx="1571625" cy="1571625"/>
          </a:xfrm>
          <a:prstGeom prst="rect">
            <a:avLst/>
          </a:prstGeom>
        </p:spPr>
      </p:pic>
    </p:spTree>
    <p:extLst>
      <p:ext uri="{BB962C8B-B14F-4D97-AF65-F5344CB8AC3E}">
        <p14:creationId xmlns:p14="http://schemas.microsoft.com/office/powerpoint/2010/main" val="23451863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dirty="0">
                <a:latin typeface="Times New Roman" panose="02020603050405020304" pitchFamily="18" charset="0"/>
                <a:cs typeface="Times New Roman" panose="02020603050405020304" pitchFamily="18" charset="0"/>
              </a:rPr>
              <a:t>Button Interaction</a:t>
            </a:r>
            <a:r>
              <a:rPr lang="en-US" dirty="0">
                <a:latin typeface="Times New Roman" panose="02020603050405020304" pitchFamily="18" charset="0"/>
                <a:cs typeface="Times New Roman" panose="02020603050405020304" pitchFamily="18" charset="0"/>
              </a:rPr>
              <a:t> &amp; Submission</a:t>
            </a:r>
            <a:endParaRPr dirty="0">
              <a:latin typeface="Times New Roman" panose="02020603050405020304" pitchFamily="18" charset="0"/>
              <a:cs typeface="Times New Roman" panose="02020603050405020304" pitchFamily="18" charset="0"/>
            </a:endParaRPr>
          </a:p>
        </p:txBody>
      </p:sp>
      <p:pic>
        <p:nvPicPr>
          <p:cNvPr id="4" name="圖片 3">
            <a:extLst>
              <a:ext uri="{FF2B5EF4-FFF2-40B4-BE49-F238E27FC236}">
                <a16:creationId xmlns:a16="http://schemas.microsoft.com/office/drawing/2014/main" id="{A1042458-ECB1-3CC7-8ACC-44CD53994D2A}"/>
              </a:ext>
            </a:extLst>
          </p:cNvPr>
          <p:cNvPicPr>
            <a:picLocks noChangeAspect="1"/>
          </p:cNvPicPr>
          <p:nvPr/>
        </p:nvPicPr>
        <p:blipFill>
          <a:blip r:embed="rId2"/>
          <a:stretch>
            <a:fillRect/>
          </a:stretch>
        </p:blipFill>
        <p:spPr>
          <a:xfrm>
            <a:off x="6717536" y="1043951"/>
            <a:ext cx="4309081" cy="2865582"/>
          </a:xfrm>
          <a:prstGeom prst="rect">
            <a:avLst/>
          </a:prstGeom>
        </p:spPr>
      </p:pic>
      <p:sp>
        <p:nvSpPr>
          <p:cNvPr id="5" name="橢圓 4">
            <a:extLst>
              <a:ext uri="{FF2B5EF4-FFF2-40B4-BE49-F238E27FC236}">
                <a16:creationId xmlns:a16="http://schemas.microsoft.com/office/drawing/2014/main" id="{5E9CE7DE-90EB-F4A5-B3FA-E32C86EBEF96}"/>
              </a:ext>
            </a:extLst>
          </p:cNvPr>
          <p:cNvSpPr/>
          <p:nvPr/>
        </p:nvSpPr>
        <p:spPr>
          <a:xfrm>
            <a:off x="8257667" y="2885803"/>
            <a:ext cx="1101596" cy="240146"/>
          </a:xfrm>
          <a:prstGeom prst="ellipse">
            <a:avLst/>
          </a:prstGeom>
          <a:noFill/>
          <a:ln w="158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TW" altLang="en-US"/>
          </a:p>
        </p:txBody>
      </p:sp>
      <p:pic>
        <p:nvPicPr>
          <p:cNvPr id="7" name="圖片 6">
            <a:extLst>
              <a:ext uri="{FF2B5EF4-FFF2-40B4-BE49-F238E27FC236}">
                <a16:creationId xmlns:a16="http://schemas.microsoft.com/office/drawing/2014/main" id="{E531B8C8-0132-695B-C1AF-11920467DC7D}"/>
              </a:ext>
            </a:extLst>
          </p:cNvPr>
          <p:cNvPicPr>
            <a:picLocks noChangeAspect="1"/>
          </p:cNvPicPr>
          <p:nvPr/>
        </p:nvPicPr>
        <p:blipFill>
          <a:blip r:embed="rId3"/>
          <a:stretch>
            <a:fillRect/>
          </a:stretch>
        </p:blipFill>
        <p:spPr>
          <a:xfrm>
            <a:off x="6717536" y="4029070"/>
            <a:ext cx="4249103" cy="2210606"/>
          </a:xfrm>
          <a:prstGeom prst="rect">
            <a:avLst/>
          </a:prstGeom>
        </p:spPr>
      </p:pic>
      <p:pic>
        <p:nvPicPr>
          <p:cNvPr id="9" name="Image 8"/>
          <p:cNvPicPr>
            <a:picLocks noChangeAspect="1"/>
          </p:cNvPicPr>
          <p:nvPr/>
        </p:nvPicPr>
        <p:blipFill>
          <a:blip r:embed="rId4"/>
          <a:stretch>
            <a:fillRect/>
          </a:stretch>
        </p:blipFill>
        <p:spPr>
          <a:xfrm>
            <a:off x="424391" y="1281001"/>
            <a:ext cx="5371042" cy="4767485"/>
          </a:xfrm>
          <a:prstGeom prst="rect">
            <a:avLst/>
          </a:prstGeom>
        </p:spPr>
      </p:pic>
    </p:spTree>
    <p:extLst>
      <p:ext uri="{BB962C8B-B14F-4D97-AF65-F5344CB8AC3E}">
        <p14:creationId xmlns:p14="http://schemas.microsoft.com/office/powerpoint/2010/main" val="33544586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94B63599-5DA0-BE42-AE37-88D1760620F1}" type="slidenum">
              <a:rPr lang="fr-FR" smtClean="0"/>
              <a:pPr/>
              <a:t>11</a:t>
            </a:fld>
            <a:endParaRPr lang="fr-FR" dirty="0"/>
          </a:p>
        </p:txBody>
      </p:sp>
      <p:sp>
        <p:nvSpPr>
          <p:cNvPr id="3" name="Titre 2"/>
          <p:cNvSpPr>
            <a:spLocks noGrp="1"/>
          </p:cNvSpPr>
          <p:nvPr>
            <p:ph type="title"/>
          </p:nvPr>
        </p:nvSpPr>
        <p:spPr/>
        <p:txBody>
          <a:bodyPr>
            <a:normAutofit fontScale="90000"/>
          </a:bodyPr>
          <a:lstStyle/>
          <a:p>
            <a:r>
              <a:rPr lang="fr-FR" dirty="0" smtClean="0"/>
              <a:t>Poster </a:t>
            </a:r>
            <a:r>
              <a:rPr lang="fr-FR" dirty="0" err="1" smtClean="0"/>
              <a:t>preparation</a:t>
            </a:r>
            <a:r>
              <a:rPr lang="fr-FR" dirty="0" smtClean="0"/>
              <a:t> guidelines</a:t>
            </a:r>
            <a:endParaRPr lang="en-GB" dirty="0"/>
          </a:p>
        </p:txBody>
      </p:sp>
      <p:sp>
        <p:nvSpPr>
          <p:cNvPr id="4" name="Espace réservé du contenu 3"/>
          <p:cNvSpPr>
            <a:spLocks noGrp="1"/>
          </p:cNvSpPr>
          <p:nvPr>
            <p:ph idx="1"/>
          </p:nvPr>
        </p:nvSpPr>
        <p:spPr/>
        <p:txBody>
          <a:bodyPr>
            <a:normAutofit fontScale="92500" lnSpcReduction="10000"/>
          </a:bodyPr>
          <a:lstStyle/>
          <a:p>
            <a:r>
              <a:rPr lang="en-GB" b="1" dirty="0"/>
              <a:t>General requirements</a:t>
            </a:r>
          </a:p>
          <a:p>
            <a:r>
              <a:rPr lang="en-GB" dirty="0"/>
              <a:t>Each poster will be presented on a single board, whose dimensions are 100 cm (39.4 inches) wide x 200 cm (78.7 inches) high.</a:t>
            </a:r>
          </a:p>
          <a:p>
            <a:r>
              <a:rPr lang="en-GB" dirty="0"/>
              <a:t>We recommend to prepare and print a poster of size </a:t>
            </a:r>
            <a:r>
              <a:rPr lang="en-GB" dirty="0">
                <a:hlinkClick r:id="rId2"/>
              </a:rPr>
              <a:t>ISO A0</a:t>
            </a:r>
            <a:r>
              <a:rPr lang="en-GB" dirty="0"/>
              <a:t>  (84.1 cm x 118.9 cm) or </a:t>
            </a:r>
            <a:r>
              <a:rPr lang="en-GB" dirty="0">
                <a:hlinkClick r:id="rId3"/>
              </a:rPr>
              <a:t>US Arch E</a:t>
            </a:r>
            <a:r>
              <a:rPr lang="en-GB" dirty="0"/>
              <a:t> (36 in x 48 in) in PORTRAIT orientation on the board.</a:t>
            </a:r>
            <a:br>
              <a:rPr lang="en-GB" dirty="0"/>
            </a:br>
            <a:r>
              <a:rPr lang="en-GB" b="1" dirty="0"/>
              <a:t>Note</a:t>
            </a:r>
            <a:r>
              <a:rPr lang="en-GB" dirty="0"/>
              <a:t>: Avoid landscape orientation for the A0/Arch E formats, as it will be too wide to fit the poster boards.</a:t>
            </a:r>
          </a:p>
          <a:p>
            <a:r>
              <a:rPr lang="en-GB" dirty="0"/>
              <a:t>The Conference Organisers will provide all necessary supplies for mounting the posters (tape, </a:t>
            </a:r>
            <a:r>
              <a:rPr lang="en-GB" dirty="0" err="1"/>
              <a:t>etc</a:t>
            </a:r>
            <a:r>
              <a:rPr lang="en-GB" dirty="0"/>
              <a:t>).</a:t>
            </a:r>
          </a:p>
          <a:p>
            <a:r>
              <a:rPr lang="en-GB" dirty="0"/>
              <a:t>Poster preparation guidelines are the same for the </a:t>
            </a:r>
            <a:r>
              <a:rPr lang="en-GB" dirty="0">
                <a:hlinkClick r:id="rId4"/>
              </a:rPr>
              <a:t>standard Poster Sessions</a:t>
            </a:r>
            <a:r>
              <a:rPr lang="en-GB" dirty="0"/>
              <a:t> and the </a:t>
            </a:r>
            <a:r>
              <a:rPr lang="en-GB" dirty="0">
                <a:hlinkClick r:id="rId5"/>
              </a:rPr>
              <a:t>Student Poster Session</a:t>
            </a:r>
            <a:r>
              <a:rPr lang="en-GB" dirty="0"/>
              <a:t>.</a:t>
            </a:r>
          </a:p>
          <a:p>
            <a:r>
              <a:rPr lang="en-GB" dirty="0"/>
              <a:t>The Scientific Program Committee reserves the right to reject publication of papers that have not been properly presented or manned in the poster sessions. Manuscripts of your contributions to the proceedings (or enlargements of them) are not considered as posters and papers presented in this way will not be accepted for publication.</a:t>
            </a:r>
          </a:p>
          <a:p>
            <a:r>
              <a:rPr lang="en-GB" dirty="0"/>
              <a:t>Due to the ongoing conflict in Ukraine, IPAC’26 is unable to accept any organisations based in Russia or Belarus (as </a:t>
            </a:r>
            <a:r>
              <a:rPr lang="en-GB" dirty="0">
                <a:hlinkClick r:id="rId6"/>
              </a:rPr>
              <a:t>mentioned on the registration page</a:t>
            </a:r>
            <a:r>
              <a:rPr lang="en-GB" dirty="0"/>
              <a:t>).</a:t>
            </a:r>
            <a:br>
              <a:rPr lang="en-GB" dirty="0"/>
            </a:br>
            <a:r>
              <a:rPr lang="en-GB" dirty="0"/>
              <a:t>This is applied also to the poster presentation for the person who present the poster.</a:t>
            </a:r>
            <a:br>
              <a:rPr lang="en-GB" dirty="0"/>
            </a:br>
            <a:r>
              <a:rPr lang="en-GB" dirty="0"/>
              <a:t>However, poster with references of co-authors affiliated with Russian and Belarusian institutions are allowed.</a:t>
            </a:r>
          </a:p>
          <a:p>
            <a:r>
              <a:rPr lang="en-GB" b="1" dirty="0"/>
              <a:t>Poster display times</a:t>
            </a:r>
          </a:p>
          <a:p>
            <a:r>
              <a:rPr lang="en-GB" dirty="0"/>
              <a:t>Assigned poster boards will be ready each morning from 08:45. All presenters are asked to hang their posters as soon as possible in the same morning of their assigned poster session. This way all delegates will be able to study them ahead of the poster session and come prepared with specific questions.</a:t>
            </a:r>
          </a:p>
          <a:p>
            <a:r>
              <a:rPr lang="en-GB" dirty="0"/>
              <a:t>Presenters are also asked to remove their posters at the end of the session. Any poster left unmanned on its poster boards after 18:30 will be removed.</a:t>
            </a:r>
          </a:p>
          <a:p>
            <a:r>
              <a:rPr lang="en-GB" b="1" dirty="0"/>
              <a:t>IPAC26 logo</a:t>
            </a:r>
          </a:p>
          <a:p>
            <a:r>
              <a:rPr lang="en-GB" dirty="0"/>
              <a:t>You can use the IPAC’26 logo available from the </a:t>
            </a:r>
            <a:r>
              <a:rPr lang="en-GB" dirty="0">
                <a:hlinkClick r:id="rId7"/>
              </a:rPr>
              <a:t>IPAC’26 logo page</a:t>
            </a:r>
            <a:r>
              <a:rPr lang="en-GB" dirty="0"/>
              <a:t>.</a:t>
            </a:r>
          </a:p>
          <a:p>
            <a:endParaRPr lang="en-GB" dirty="0"/>
          </a:p>
        </p:txBody>
      </p:sp>
      <p:sp>
        <p:nvSpPr>
          <p:cNvPr id="5" name="Espace réservé de la date 4"/>
          <p:cNvSpPr>
            <a:spLocks noGrp="1"/>
          </p:cNvSpPr>
          <p:nvPr>
            <p:ph type="dt" sz="half" idx="10"/>
          </p:nvPr>
        </p:nvSpPr>
        <p:spPr/>
        <p:txBody>
          <a:bodyPr/>
          <a:lstStyle/>
          <a:p>
            <a:r>
              <a:rPr lang="en-US" smtClean="0"/>
              <a:t>14/10/2025</a:t>
            </a:r>
            <a:endParaRPr lang="fr-FR" dirty="0"/>
          </a:p>
        </p:txBody>
      </p:sp>
      <p:sp>
        <p:nvSpPr>
          <p:cNvPr id="6" name="Espace réservé du pied de page 5"/>
          <p:cNvSpPr>
            <a:spLocks noGrp="1"/>
          </p:cNvSpPr>
          <p:nvPr>
            <p:ph type="ftr" sz="quarter" idx="11"/>
          </p:nvPr>
        </p:nvSpPr>
        <p:spPr/>
        <p:txBody>
          <a:bodyPr/>
          <a:lstStyle/>
          <a:p>
            <a:endParaRPr lang="fr-FR" smtClean="0"/>
          </a:p>
          <a:p>
            <a:r>
              <a:rPr lang="fr-FR" b="1" smtClean="0"/>
              <a:t>IPAC'26 </a:t>
            </a:r>
            <a:r>
              <a:rPr lang="en-US" cap="small" smtClean="0">
                <a:sym typeface="Symbol" panose="05050102010706020507" pitchFamily="18" charset="2"/>
              </a:rPr>
              <a:t></a:t>
            </a:r>
            <a:r>
              <a:rPr lang="fr-FR" b="1" smtClean="0"/>
              <a:t> </a:t>
            </a:r>
            <a:r>
              <a:rPr lang="fr-FR" smtClean="0"/>
              <a:t>Organisation posters </a:t>
            </a:r>
            <a:r>
              <a:rPr lang="en-US" cap="small" smtClean="0">
                <a:sym typeface="Symbol" panose="05050102010706020507" pitchFamily="18" charset="2"/>
              </a:rPr>
              <a:t> </a:t>
            </a:r>
            <a:r>
              <a:rPr lang="en-US" cap="small" smtClean="0"/>
              <a:t>Angie Orduz</a:t>
            </a:r>
          </a:p>
          <a:p>
            <a:endParaRPr lang="fr-FR" dirty="0"/>
          </a:p>
        </p:txBody>
      </p:sp>
    </p:spTree>
    <p:extLst>
      <p:ext uri="{BB962C8B-B14F-4D97-AF65-F5344CB8AC3E}">
        <p14:creationId xmlns:p14="http://schemas.microsoft.com/office/powerpoint/2010/main" val="2835439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en-GB" dirty="0" smtClean="0">
                <a:latin typeface="Yu Gothic UI" panose="020B0500000000000000" pitchFamily="34" charset="-128"/>
                <a:ea typeface="Yu Gothic UI" panose="020B0500000000000000" pitchFamily="34" charset="-128"/>
              </a:rPr>
              <a:t>Thank you for your attention!</a:t>
            </a:r>
            <a:endParaRPr lang="en-GB" dirty="0">
              <a:latin typeface="Yu Gothic UI" panose="020B0500000000000000" pitchFamily="34" charset="-128"/>
              <a:ea typeface="Yu Gothic UI" panose="020B0500000000000000" pitchFamily="34" charset="-128"/>
            </a:endParaRPr>
          </a:p>
        </p:txBody>
      </p:sp>
      <p:sp>
        <p:nvSpPr>
          <p:cNvPr id="5" name="Espace réservé du numéro de diapositive 4"/>
          <p:cNvSpPr>
            <a:spLocks noGrp="1"/>
          </p:cNvSpPr>
          <p:nvPr>
            <p:ph type="sldNum" sz="quarter" idx="12"/>
          </p:nvPr>
        </p:nvSpPr>
        <p:spPr/>
        <p:txBody>
          <a:bodyPr/>
          <a:lstStyle/>
          <a:p>
            <a:fld id="{94B63599-5DA0-BE42-AE37-88D1760620F1}" type="slidenum">
              <a:rPr lang="fr-FR" smtClean="0"/>
              <a:t>12</a:t>
            </a:fld>
            <a:endParaRPr lang="fr-FR"/>
          </a:p>
        </p:txBody>
      </p:sp>
    </p:spTree>
    <p:extLst>
      <p:ext uri="{BB962C8B-B14F-4D97-AF65-F5344CB8AC3E}">
        <p14:creationId xmlns:p14="http://schemas.microsoft.com/office/powerpoint/2010/main" val="37724001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fr-FR" smtClean="0"/>
              <a:t>IPAC26 – Session posters </a:t>
            </a:r>
            <a:endParaRPr lang="fr-FR" dirty="0"/>
          </a:p>
        </p:txBody>
      </p:sp>
      <p:sp>
        <p:nvSpPr>
          <p:cNvPr id="13" name="Titre 1"/>
          <p:cNvSpPr>
            <a:spLocks noGrp="1"/>
          </p:cNvSpPr>
          <p:nvPr>
            <p:ph type="title"/>
          </p:nvPr>
        </p:nvSpPr>
        <p:spPr>
          <a:xfrm>
            <a:off x="0" y="9341"/>
            <a:ext cx="12192000" cy="671801"/>
          </a:xfrm>
        </p:spPr>
        <p:txBody>
          <a:bodyPr/>
          <a:lstStyle/>
          <a:p>
            <a:r>
              <a:rPr lang="fr-FR" dirty="0"/>
              <a:t>Verrière </a:t>
            </a:r>
            <a:r>
              <a:rPr lang="fr-FR" dirty="0" smtClean="0"/>
              <a:t>posters</a:t>
            </a:r>
            <a:endParaRPr lang="en-GB" dirty="0"/>
          </a:p>
        </p:txBody>
      </p:sp>
      <p:pic>
        <p:nvPicPr>
          <p:cNvPr id="14" name="Image 13"/>
          <p:cNvPicPr>
            <a:picLocks noChangeAspect="1"/>
          </p:cNvPicPr>
          <p:nvPr/>
        </p:nvPicPr>
        <p:blipFill>
          <a:blip r:embed="rId2"/>
          <a:stretch>
            <a:fillRect/>
          </a:stretch>
        </p:blipFill>
        <p:spPr>
          <a:xfrm>
            <a:off x="187418" y="1161907"/>
            <a:ext cx="6559621" cy="4138730"/>
          </a:xfrm>
          <a:prstGeom prst="rect">
            <a:avLst/>
          </a:prstGeom>
          <a:ln>
            <a:solidFill>
              <a:schemeClr val="tx1"/>
            </a:solidFill>
          </a:ln>
        </p:spPr>
      </p:pic>
      <p:pic>
        <p:nvPicPr>
          <p:cNvPr id="15" name="Image 14"/>
          <p:cNvPicPr>
            <a:picLocks noChangeAspect="1"/>
          </p:cNvPicPr>
          <p:nvPr/>
        </p:nvPicPr>
        <p:blipFill>
          <a:blip r:embed="rId3"/>
          <a:stretch>
            <a:fillRect/>
          </a:stretch>
        </p:blipFill>
        <p:spPr>
          <a:xfrm>
            <a:off x="7373092" y="681142"/>
            <a:ext cx="4295666" cy="2766983"/>
          </a:xfrm>
          <a:prstGeom prst="rect">
            <a:avLst/>
          </a:prstGeom>
        </p:spPr>
      </p:pic>
      <p:pic>
        <p:nvPicPr>
          <p:cNvPr id="16" name="Image 15"/>
          <p:cNvPicPr>
            <a:picLocks noChangeAspect="1"/>
          </p:cNvPicPr>
          <p:nvPr/>
        </p:nvPicPr>
        <p:blipFill>
          <a:blip r:embed="rId4"/>
          <a:stretch>
            <a:fillRect/>
          </a:stretch>
        </p:blipFill>
        <p:spPr>
          <a:xfrm>
            <a:off x="7373091" y="3604879"/>
            <a:ext cx="4232591" cy="2492814"/>
          </a:xfrm>
          <a:prstGeom prst="rect">
            <a:avLst/>
          </a:prstGeom>
        </p:spPr>
      </p:pic>
    </p:spTree>
    <p:extLst>
      <p:ext uri="{BB962C8B-B14F-4D97-AF65-F5344CB8AC3E}">
        <p14:creationId xmlns:p14="http://schemas.microsoft.com/office/powerpoint/2010/main" val="38395158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fr-FR" smtClean="0"/>
              <a:t>IPAC26 –  </a:t>
            </a:r>
            <a:r>
              <a:rPr lang="fr-FR" cap="small" smtClean="0"/>
              <a:t>Poster Sessions</a:t>
            </a:r>
            <a:endParaRPr lang="fr-FR" cap="small" dirty="0"/>
          </a:p>
        </p:txBody>
      </p:sp>
      <p:sp>
        <p:nvSpPr>
          <p:cNvPr id="8" name="Titre 1"/>
          <p:cNvSpPr>
            <a:spLocks noGrp="1"/>
          </p:cNvSpPr>
          <p:nvPr>
            <p:ph type="title"/>
          </p:nvPr>
        </p:nvSpPr>
        <p:spPr>
          <a:xfrm>
            <a:off x="0" y="9341"/>
            <a:ext cx="12192000" cy="671801"/>
          </a:xfrm>
        </p:spPr>
        <p:txBody>
          <a:bodyPr/>
          <a:lstStyle/>
          <a:p>
            <a:r>
              <a:rPr lang="fr-FR" dirty="0"/>
              <a:t>niveau </a:t>
            </a:r>
            <a:r>
              <a:rPr lang="fr-FR" dirty="0" smtClean="0"/>
              <a:t>2 Posters</a:t>
            </a:r>
            <a:endParaRPr lang="en-GB" dirty="0"/>
          </a:p>
        </p:txBody>
      </p:sp>
      <p:pic>
        <p:nvPicPr>
          <p:cNvPr id="9" name="Image 8"/>
          <p:cNvPicPr>
            <a:picLocks noChangeAspect="1"/>
          </p:cNvPicPr>
          <p:nvPr/>
        </p:nvPicPr>
        <p:blipFill>
          <a:blip r:embed="rId2"/>
          <a:stretch>
            <a:fillRect/>
          </a:stretch>
        </p:blipFill>
        <p:spPr>
          <a:xfrm>
            <a:off x="117438" y="730566"/>
            <a:ext cx="6854614" cy="5025502"/>
          </a:xfrm>
          <a:prstGeom prst="rect">
            <a:avLst/>
          </a:prstGeom>
          <a:ln>
            <a:solidFill>
              <a:schemeClr val="tx1"/>
            </a:solidFill>
          </a:ln>
        </p:spPr>
      </p:pic>
      <p:pic>
        <p:nvPicPr>
          <p:cNvPr id="10" name="Image 9"/>
          <p:cNvPicPr>
            <a:picLocks noChangeAspect="1"/>
          </p:cNvPicPr>
          <p:nvPr/>
        </p:nvPicPr>
        <p:blipFill>
          <a:blip r:embed="rId3"/>
          <a:stretch>
            <a:fillRect/>
          </a:stretch>
        </p:blipFill>
        <p:spPr>
          <a:xfrm>
            <a:off x="7409423" y="491489"/>
            <a:ext cx="4319853" cy="2969683"/>
          </a:xfrm>
          <a:prstGeom prst="rect">
            <a:avLst/>
          </a:prstGeom>
        </p:spPr>
      </p:pic>
      <p:pic>
        <p:nvPicPr>
          <p:cNvPr id="11" name="Image 10"/>
          <p:cNvPicPr>
            <a:picLocks noChangeAspect="1"/>
          </p:cNvPicPr>
          <p:nvPr/>
        </p:nvPicPr>
        <p:blipFill>
          <a:blip r:embed="rId4"/>
          <a:stretch>
            <a:fillRect/>
          </a:stretch>
        </p:blipFill>
        <p:spPr>
          <a:xfrm>
            <a:off x="7409424" y="3630506"/>
            <a:ext cx="4300864" cy="2596621"/>
          </a:xfrm>
          <a:prstGeom prst="rect">
            <a:avLst/>
          </a:prstGeom>
        </p:spPr>
      </p:pic>
    </p:spTree>
    <p:extLst>
      <p:ext uri="{BB962C8B-B14F-4D97-AF65-F5344CB8AC3E}">
        <p14:creationId xmlns:p14="http://schemas.microsoft.com/office/powerpoint/2010/main" val="42419461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94B63599-5DA0-BE42-AE37-88D1760620F1}" type="slidenum">
              <a:rPr lang="fr-FR" smtClean="0"/>
              <a:pPr/>
              <a:t>2</a:t>
            </a:fld>
            <a:endParaRPr lang="fr-FR" dirty="0"/>
          </a:p>
        </p:txBody>
      </p:sp>
      <p:sp>
        <p:nvSpPr>
          <p:cNvPr id="3" name="Titre 2"/>
          <p:cNvSpPr>
            <a:spLocks noGrp="1"/>
          </p:cNvSpPr>
          <p:nvPr>
            <p:ph type="title"/>
          </p:nvPr>
        </p:nvSpPr>
        <p:spPr/>
        <p:txBody>
          <a:bodyPr>
            <a:normAutofit fontScale="90000"/>
          </a:bodyPr>
          <a:lstStyle/>
          <a:p>
            <a:r>
              <a:rPr lang="fr-FR" dirty="0" smtClean="0"/>
              <a:t>Contenu</a:t>
            </a:r>
            <a:endParaRPr lang="en-GB" dirty="0"/>
          </a:p>
        </p:txBody>
      </p:sp>
      <p:sp>
        <p:nvSpPr>
          <p:cNvPr id="4" name="Espace réservé du contenu 3"/>
          <p:cNvSpPr>
            <a:spLocks noGrp="1"/>
          </p:cNvSpPr>
          <p:nvPr>
            <p:ph idx="1"/>
          </p:nvPr>
        </p:nvSpPr>
        <p:spPr/>
        <p:txBody>
          <a:bodyPr>
            <a:normAutofit/>
          </a:bodyPr>
          <a:lstStyle/>
          <a:p>
            <a:pPr marL="285750" indent="-285750">
              <a:buFont typeface="Wingdings" panose="05000000000000000000" pitchFamily="2" charset="2"/>
              <a:buChar char="q"/>
            </a:pPr>
            <a:r>
              <a:rPr lang="fr-FR" sz="2500" dirty="0"/>
              <a:t>Poster session </a:t>
            </a:r>
          </a:p>
          <a:p>
            <a:pPr marL="971550" lvl="1" indent="-285750">
              <a:buFont typeface="Wingdings" panose="05000000000000000000" pitchFamily="2" charset="2"/>
              <a:buChar char="q"/>
            </a:pPr>
            <a:r>
              <a:rPr lang="fr-FR" sz="2500" dirty="0" err="1"/>
              <a:t>Student</a:t>
            </a:r>
            <a:r>
              <a:rPr lang="fr-FR" sz="2500" dirty="0"/>
              <a:t> Poster Session</a:t>
            </a:r>
          </a:p>
          <a:p>
            <a:pPr marL="971550" lvl="1" indent="-285750">
              <a:buFont typeface="Wingdings" panose="05000000000000000000" pitchFamily="2" charset="2"/>
              <a:buChar char="q"/>
            </a:pPr>
            <a:r>
              <a:rPr lang="fr-FR" sz="2500" dirty="0"/>
              <a:t>Jury </a:t>
            </a:r>
            <a:r>
              <a:rPr lang="fr-FR" sz="2500" dirty="0" err="1"/>
              <a:t>Student</a:t>
            </a:r>
            <a:r>
              <a:rPr lang="fr-FR" sz="2500" dirty="0"/>
              <a:t> Poster Session</a:t>
            </a:r>
          </a:p>
          <a:p>
            <a:pPr marL="971550" lvl="1" indent="-285750">
              <a:buFont typeface="Wingdings" panose="05000000000000000000" pitchFamily="2" charset="2"/>
              <a:buChar char="q"/>
            </a:pPr>
            <a:r>
              <a:rPr lang="fr-FR" sz="2500" dirty="0" smtClean="0"/>
              <a:t>General </a:t>
            </a:r>
            <a:r>
              <a:rPr lang="fr-FR" sz="2500" dirty="0"/>
              <a:t>Poster Session</a:t>
            </a:r>
          </a:p>
          <a:p>
            <a:pPr marL="971550" lvl="1" indent="-285750">
              <a:buFont typeface="Wingdings" panose="05000000000000000000" pitchFamily="2" charset="2"/>
              <a:buChar char="q"/>
            </a:pPr>
            <a:r>
              <a:rPr lang="fr-FR" sz="2500" dirty="0" smtClean="0"/>
              <a:t>Poster Police</a:t>
            </a:r>
            <a:endParaRPr lang="fr-FR" sz="2500" dirty="0"/>
          </a:p>
        </p:txBody>
      </p:sp>
      <p:sp>
        <p:nvSpPr>
          <p:cNvPr id="5" name="Espace réservé de la date 4"/>
          <p:cNvSpPr>
            <a:spLocks noGrp="1"/>
          </p:cNvSpPr>
          <p:nvPr>
            <p:ph type="dt" sz="half" idx="10"/>
          </p:nvPr>
        </p:nvSpPr>
        <p:spPr/>
        <p:txBody>
          <a:bodyPr/>
          <a:lstStyle/>
          <a:p>
            <a:r>
              <a:rPr lang="en-US" smtClean="0"/>
              <a:t>14/10/2025</a:t>
            </a:r>
            <a:endParaRPr lang="fr-FR" dirty="0"/>
          </a:p>
        </p:txBody>
      </p:sp>
      <p:sp>
        <p:nvSpPr>
          <p:cNvPr id="6" name="Espace réservé du pied de page 5"/>
          <p:cNvSpPr>
            <a:spLocks noGrp="1"/>
          </p:cNvSpPr>
          <p:nvPr>
            <p:ph type="ftr" sz="quarter" idx="11"/>
          </p:nvPr>
        </p:nvSpPr>
        <p:spPr/>
        <p:txBody>
          <a:bodyPr/>
          <a:lstStyle/>
          <a:p>
            <a:endParaRPr lang="fr-FR" smtClean="0"/>
          </a:p>
          <a:p>
            <a:r>
              <a:rPr lang="fr-FR" b="1" smtClean="0"/>
              <a:t>IPAC'26 </a:t>
            </a:r>
            <a:r>
              <a:rPr lang="en-US" cap="small" smtClean="0">
                <a:sym typeface="Symbol" panose="05050102010706020507" pitchFamily="18" charset="2"/>
              </a:rPr>
              <a:t></a:t>
            </a:r>
            <a:r>
              <a:rPr lang="fr-FR" b="1" smtClean="0"/>
              <a:t> </a:t>
            </a:r>
            <a:r>
              <a:rPr lang="fr-FR" smtClean="0"/>
              <a:t>Organisation posters </a:t>
            </a:r>
            <a:r>
              <a:rPr lang="en-US" cap="small" smtClean="0">
                <a:sym typeface="Symbol" panose="05050102010706020507" pitchFamily="18" charset="2"/>
              </a:rPr>
              <a:t> </a:t>
            </a:r>
            <a:r>
              <a:rPr lang="en-US" cap="small" smtClean="0"/>
              <a:t>Angie Orduz</a:t>
            </a:r>
          </a:p>
          <a:p>
            <a:endParaRPr lang="fr-FR" dirty="0"/>
          </a:p>
        </p:txBody>
      </p:sp>
    </p:spTree>
    <p:extLst>
      <p:ext uri="{BB962C8B-B14F-4D97-AF65-F5344CB8AC3E}">
        <p14:creationId xmlns:p14="http://schemas.microsoft.com/office/powerpoint/2010/main" val="15629949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94B63599-5DA0-BE42-AE37-88D1760620F1}" type="slidenum">
              <a:rPr lang="fr-FR" smtClean="0"/>
              <a:pPr/>
              <a:t>3</a:t>
            </a:fld>
            <a:endParaRPr lang="fr-FR" dirty="0"/>
          </a:p>
        </p:txBody>
      </p:sp>
      <p:sp>
        <p:nvSpPr>
          <p:cNvPr id="3" name="Titre 2"/>
          <p:cNvSpPr>
            <a:spLocks noGrp="1"/>
          </p:cNvSpPr>
          <p:nvPr>
            <p:ph type="title"/>
          </p:nvPr>
        </p:nvSpPr>
        <p:spPr/>
        <p:txBody>
          <a:bodyPr>
            <a:normAutofit fontScale="90000"/>
          </a:bodyPr>
          <a:lstStyle/>
          <a:p>
            <a:r>
              <a:rPr lang="fr-FR" dirty="0" err="1" smtClean="0"/>
              <a:t>Student</a:t>
            </a:r>
            <a:r>
              <a:rPr lang="fr-FR" dirty="0" smtClean="0"/>
              <a:t> poster </a:t>
            </a:r>
            <a:r>
              <a:rPr lang="fr-FR" dirty="0" err="1" smtClean="0"/>
              <a:t>sesion</a:t>
            </a:r>
            <a:r>
              <a:rPr lang="fr-FR" dirty="0" smtClean="0"/>
              <a:t> </a:t>
            </a:r>
            <a:endParaRPr lang="en-GB" dirty="0"/>
          </a:p>
        </p:txBody>
      </p:sp>
      <p:sp>
        <p:nvSpPr>
          <p:cNvPr id="5" name="Espace réservé de la date 4"/>
          <p:cNvSpPr>
            <a:spLocks noGrp="1"/>
          </p:cNvSpPr>
          <p:nvPr>
            <p:ph type="dt" sz="half" idx="10"/>
          </p:nvPr>
        </p:nvSpPr>
        <p:spPr/>
        <p:txBody>
          <a:bodyPr/>
          <a:lstStyle/>
          <a:p>
            <a:r>
              <a:rPr lang="en-US" smtClean="0"/>
              <a:t>14/10/2025</a:t>
            </a:r>
            <a:endParaRPr lang="fr-FR" dirty="0"/>
          </a:p>
        </p:txBody>
      </p:sp>
      <p:sp>
        <p:nvSpPr>
          <p:cNvPr id="6" name="Espace réservé du pied de page 5"/>
          <p:cNvSpPr>
            <a:spLocks noGrp="1"/>
          </p:cNvSpPr>
          <p:nvPr>
            <p:ph type="ftr" sz="quarter" idx="11"/>
          </p:nvPr>
        </p:nvSpPr>
        <p:spPr/>
        <p:txBody>
          <a:bodyPr/>
          <a:lstStyle/>
          <a:p>
            <a:endParaRPr lang="fr-FR" smtClean="0"/>
          </a:p>
          <a:p>
            <a:r>
              <a:rPr lang="fr-FR" b="1" smtClean="0"/>
              <a:t>IPAC'26 </a:t>
            </a:r>
            <a:r>
              <a:rPr lang="en-US" cap="small" smtClean="0">
                <a:sym typeface="Symbol" panose="05050102010706020507" pitchFamily="18" charset="2"/>
              </a:rPr>
              <a:t></a:t>
            </a:r>
            <a:r>
              <a:rPr lang="fr-FR" b="1" smtClean="0"/>
              <a:t> </a:t>
            </a:r>
            <a:r>
              <a:rPr lang="fr-FR" smtClean="0"/>
              <a:t>Organisation posters </a:t>
            </a:r>
            <a:r>
              <a:rPr lang="en-US" cap="small" smtClean="0">
                <a:sym typeface="Symbol" panose="05050102010706020507" pitchFamily="18" charset="2"/>
              </a:rPr>
              <a:t> </a:t>
            </a:r>
            <a:r>
              <a:rPr lang="en-US" cap="small" smtClean="0"/>
              <a:t>Angie Orduz</a:t>
            </a:r>
          </a:p>
          <a:p>
            <a:endParaRPr lang="fr-FR" dirty="0"/>
          </a:p>
        </p:txBody>
      </p:sp>
      <p:pic>
        <p:nvPicPr>
          <p:cNvPr id="7" name="Image 6"/>
          <p:cNvPicPr>
            <a:picLocks noChangeAspect="1"/>
          </p:cNvPicPr>
          <p:nvPr/>
        </p:nvPicPr>
        <p:blipFill>
          <a:blip r:embed="rId2"/>
          <a:stretch>
            <a:fillRect/>
          </a:stretch>
        </p:blipFill>
        <p:spPr>
          <a:xfrm>
            <a:off x="6264583" y="1466884"/>
            <a:ext cx="5902167" cy="3471863"/>
          </a:xfrm>
          <a:prstGeom prst="rect">
            <a:avLst/>
          </a:prstGeom>
        </p:spPr>
      </p:pic>
      <p:sp>
        <p:nvSpPr>
          <p:cNvPr id="9" name="ZoneTexte 8"/>
          <p:cNvSpPr txBox="1"/>
          <p:nvPr/>
        </p:nvSpPr>
        <p:spPr>
          <a:xfrm>
            <a:off x="100909" y="633173"/>
            <a:ext cx="6163674" cy="5601533"/>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GB" dirty="0" smtClean="0">
                <a:solidFill>
                  <a:srgbClr val="FF0000"/>
                </a:solidFill>
              </a:rPr>
              <a:t>240 </a:t>
            </a:r>
            <a:r>
              <a:rPr lang="en-GB" dirty="0" smtClean="0">
                <a:solidFill>
                  <a:srgbClr val="FF0000"/>
                </a:solidFill>
              </a:rPr>
              <a:t>students in the student program</a:t>
            </a:r>
          </a:p>
          <a:p>
            <a:pPr marL="285750" indent="-285750">
              <a:spcBef>
                <a:spcPts val="600"/>
              </a:spcBef>
              <a:buFont typeface="Arial" panose="020B0604020202020204" pitchFamily="34" charset="0"/>
              <a:buChar char="•"/>
            </a:pPr>
            <a:r>
              <a:rPr lang="en-GB" dirty="0" smtClean="0"/>
              <a:t>140 students with the grant: limitation ?</a:t>
            </a:r>
          </a:p>
          <a:p>
            <a:pPr marL="285750" indent="-285750">
              <a:spcBef>
                <a:spcPts val="600"/>
              </a:spcBef>
              <a:buFont typeface="Arial" panose="020B0604020202020204" pitchFamily="34" charset="0"/>
              <a:buChar char="•"/>
            </a:pPr>
            <a:r>
              <a:rPr lang="en-GB" dirty="0" smtClean="0"/>
              <a:t>25 SPC + 3-5 people (example: organization ipac29</a:t>
            </a:r>
            <a:r>
              <a:rPr lang="en-GB" dirty="0" smtClean="0"/>
              <a:t>). (OC=36)</a:t>
            </a:r>
          </a:p>
          <a:p>
            <a:pPr marL="285750" indent="-285750">
              <a:spcBef>
                <a:spcPts val="600"/>
              </a:spcBef>
              <a:buFont typeface="Arial" panose="020B0604020202020204" pitchFamily="34" charset="0"/>
              <a:buChar char="•"/>
            </a:pPr>
            <a:r>
              <a:rPr lang="fr-FR" dirty="0" smtClean="0">
                <a:solidFill>
                  <a:srgbClr val="FF0000"/>
                </a:solidFill>
              </a:rPr>
              <a:t>20 </a:t>
            </a:r>
            <a:r>
              <a:rPr lang="en-GB" dirty="0" smtClean="0">
                <a:solidFill>
                  <a:srgbClr val="FF0000"/>
                </a:solidFill>
              </a:rPr>
              <a:t>evaluation</a:t>
            </a:r>
            <a:r>
              <a:rPr lang="fr-FR" dirty="0" smtClean="0">
                <a:solidFill>
                  <a:srgbClr val="FF0000"/>
                </a:solidFill>
              </a:rPr>
              <a:t> teams =&gt; 12 posters pas team (40 people)</a:t>
            </a:r>
            <a:endParaRPr lang="en-GB" dirty="0" smtClean="0">
              <a:solidFill>
                <a:srgbClr val="FF0000"/>
              </a:solidFill>
            </a:endParaRPr>
          </a:p>
          <a:p>
            <a:pPr marL="285750" indent="-285750">
              <a:spcBef>
                <a:spcPts val="600"/>
              </a:spcBef>
              <a:buFont typeface="Arial" panose="020B0604020202020204" pitchFamily="34" charset="0"/>
              <a:buChar char="•"/>
            </a:pPr>
            <a:r>
              <a:rPr lang="fr-FR" dirty="0" smtClean="0"/>
              <a:t>14 </a:t>
            </a:r>
            <a:r>
              <a:rPr lang="en-GB" dirty="0" smtClean="0"/>
              <a:t>evaluation</a:t>
            </a:r>
            <a:r>
              <a:rPr lang="fr-FR" dirty="0" smtClean="0"/>
              <a:t> teams =&gt; 10 posters par </a:t>
            </a:r>
            <a:r>
              <a:rPr lang="fr-FR" dirty="0"/>
              <a:t>team </a:t>
            </a:r>
            <a:r>
              <a:rPr lang="fr-FR" dirty="0" smtClean="0"/>
              <a:t>(28 </a:t>
            </a:r>
            <a:r>
              <a:rPr lang="fr-FR" dirty="0"/>
              <a:t>people</a:t>
            </a:r>
            <a:r>
              <a:rPr lang="fr-FR" dirty="0" smtClean="0"/>
              <a:t>)</a:t>
            </a:r>
            <a:endParaRPr lang="fr-FR" dirty="0" smtClean="0"/>
          </a:p>
          <a:p>
            <a:pPr marL="285750" indent="-285750">
              <a:spcBef>
                <a:spcPts val="600"/>
              </a:spcBef>
              <a:buFont typeface="Arial" panose="020B0604020202020204" pitchFamily="34" charset="0"/>
              <a:buChar char="•"/>
            </a:pPr>
            <a:r>
              <a:rPr lang="en-GB" dirty="0"/>
              <a:t>Procedure</a:t>
            </a:r>
            <a:r>
              <a:rPr lang="fr-FR" dirty="0"/>
              <a:t>:</a:t>
            </a:r>
          </a:p>
          <a:p>
            <a:pPr marL="742950" lvl="1" indent="-285750">
              <a:spcBef>
                <a:spcPts val="600"/>
              </a:spcBef>
              <a:buFont typeface="Arial" panose="020B0604020202020204" pitchFamily="34" charset="0"/>
              <a:buChar char="•"/>
            </a:pPr>
            <a:r>
              <a:rPr lang="fr-FR" dirty="0"/>
              <a:t>14:00 -16h00: First round </a:t>
            </a:r>
            <a:r>
              <a:rPr lang="en-GB" dirty="0"/>
              <a:t>with</a:t>
            </a:r>
            <a:r>
              <a:rPr lang="fr-FR" dirty="0"/>
              <a:t> a winner par team.</a:t>
            </a:r>
          </a:p>
          <a:p>
            <a:pPr marL="742950" lvl="1" indent="-285750">
              <a:spcBef>
                <a:spcPts val="600"/>
              </a:spcBef>
              <a:buFont typeface="Arial" panose="020B0604020202020204" pitchFamily="34" charset="0"/>
              <a:buChar char="•"/>
            </a:pPr>
            <a:r>
              <a:rPr lang="en-GB" dirty="0"/>
              <a:t>16:00 - 16:20: Discussion to select the top 10 posters. (Room ?). </a:t>
            </a:r>
            <a:r>
              <a:rPr lang="fr-FR" dirty="0"/>
              <a:t>2 </a:t>
            </a:r>
            <a:r>
              <a:rPr lang="en-GB" dirty="0"/>
              <a:t>evaluation</a:t>
            </a:r>
            <a:r>
              <a:rPr lang="fr-FR" dirty="0"/>
              <a:t> groups (5 posters pas team).</a:t>
            </a:r>
          </a:p>
          <a:p>
            <a:pPr marL="742950" lvl="1" indent="-285750">
              <a:spcBef>
                <a:spcPts val="600"/>
              </a:spcBef>
              <a:buFont typeface="Arial" panose="020B0604020202020204" pitchFamily="34" charset="0"/>
              <a:buChar char="•"/>
            </a:pPr>
            <a:r>
              <a:rPr lang="fr-FR" dirty="0"/>
              <a:t>16:20 – 17:30: Second round</a:t>
            </a:r>
          </a:p>
          <a:p>
            <a:pPr marL="742950" lvl="1" indent="-285750">
              <a:spcBef>
                <a:spcPts val="600"/>
              </a:spcBef>
              <a:buFont typeface="Arial" panose="020B0604020202020204" pitchFamily="34" charset="0"/>
              <a:buChar char="•"/>
            </a:pPr>
            <a:r>
              <a:rPr lang="fr-FR" dirty="0"/>
              <a:t>17:30 – 18:00: Discussion to select the winners.</a:t>
            </a:r>
          </a:p>
          <a:p>
            <a:pPr marL="285750" indent="-285750">
              <a:spcBef>
                <a:spcPts val="600"/>
              </a:spcBef>
              <a:buFont typeface="Arial" panose="020B0604020202020204" pitchFamily="34" charset="0"/>
              <a:buChar char="•"/>
            </a:pPr>
            <a:r>
              <a:rPr lang="fr-FR" dirty="0" smtClean="0"/>
              <a:t>Documents pour le </a:t>
            </a:r>
            <a:r>
              <a:rPr lang="fr-FR" dirty="0" err="1" smtClean="0"/>
              <a:t>reviewers</a:t>
            </a:r>
            <a:r>
              <a:rPr lang="fr-FR" dirty="0" smtClean="0"/>
              <a:t>:</a:t>
            </a:r>
          </a:p>
          <a:p>
            <a:pPr marL="742950" lvl="1" indent="-285750">
              <a:spcBef>
                <a:spcPts val="600"/>
              </a:spcBef>
              <a:buFont typeface="Arial" panose="020B0604020202020204" pitchFamily="34" charset="0"/>
              <a:buChar char="•"/>
            </a:pPr>
            <a:r>
              <a:rPr lang="fr-FR" dirty="0" err="1" smtClean="0"/>
              <a:t>Student</a:t>
            </a:r>
            <a:r>
              <a:rPr lang="fr-FR" dirty="0" smtClean="0"/>
              <a:t> poster </a:t>
            </a:r>
            <a:r>
              <a:rPr lang="fr-FR" dirty="0" err="1" smtClean="0"/>
              <a:t>evaluation</a:t>
            </a:r>
            <a:r>
              <a:rPr lang="fr-FR" dirty="0" smtClean="0"/>
              <a:t> guide (email)</a:t>
            </a:r>
          </a:p>
          <a:p>
            <a:pPr marL="742950" lvl="1" indent="-285750">
              <a:spcBef>
                <a:spcPts val="600"/>
              </a:spcBef>
              <a:buFont typeface="Arial" panose="020B0604020202020204" pitchFamily="34" charset="0"/>
              <a:buChar char="•"/>
            </a:pPr>
            <a:r>
              <a:rPr lang="fr-FR" dirty="0" err="1" smtClean="0"/>
              <a:t>Maps</a:t>
            </a:r>
            <a:r>
              <a:rPr lang="fr-FR" dirty="0" smtClean="0"/>
              <a:t> et </a:t>
            </a:r>
            <a:r>
              <a:rPr lang="fr-FR" dirty="0" err="1" smtClean="0"/>
              <a:t>general</a:t>
            </a:r>
            <a:r>
              <a:rPr lang="fr-FR" dirty="0" smtClean="0"/>
              <a:t> </a:t>
            </a:r>
            <a:r>
              <a:rPr lang="fr-FR" dirty="0" err="1" smtClean="0"/>
              <a:t>criteria</a:t>
            </a:r>
            <a:endParaRPr lang="fr-FR" dirty="0" smtClean="0"/>
          </a:p>
          <a:p>
            <a:pPr marL="742950" lvl="1" indent="-285750">
              <a:spcBef>
                <a:spcPts val="600"/>
              </a:spcBef>
              <a:buFont typeface="Arial" panose="020B0604020202020204" pitchFamily="34" charset="0"/>
              <a:buChar char="•"/>
            </a:pPr>
            <a:r>
              <a:rPr lang="fr-FR" dirty="0"/>
              <a:t>Evaluation </a:t>
            </a:r>
            <a:r>
              <a:rPr lang="fr-FR" dirty="0" err="1" smtClean="0"/>
              <a:t>forms</a:t>
            </a:r>
            <a:endParaRPr lang="fr-FR" dirty="0" smtClean="0"/>
          </a:p>
          <a:p>
            <a:pPr marL="742950" lvl="1" indent="-285750">
              <a:spcBef>
                <a:spcPts val="600"/>
              </a:spcBef>
              <a:buFont typeface="Arial" panose="020B0604020202020204" pitchFamily="34" charset="0"/>
              <a:buChar char="•"/>
            </a:pPr>
            <a:r>
              <a:rPr lang="fr-FR" dirty="0" err="1"/>
              <a:t>Prize</a:t>
            </a:r>
            <a:r>
              <a:rPr lang="fr-FR" dirty="0"/>
              <a:t> winner </a:t>
            </a:r>
            <a:r>
              <a:rPr lang="fr-FR" dirty="0" err="1" smtClean="0"/>
              <a:t>form</a:t>
            </a:r>
            <a:endParaRPr lang="en-GB" dirty="0"/>
          </a:p>
        </p:txBody>
      </p:sp>
    </p:spTree>
    <p:extLst>
      <p:ext uri="{BB962C8B-B14F-4D97-AF65-F5344CB8AC3E}">
        <p14:creationId xmlns:p14="http://schemas.microsoft.com/office/powerpoint/2010/main" val="28038248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94B63599-5DA0-BE42-AE37-88D1760620F1}" type="slidenum">
              <a:rPr lang="fr-FR" smtClean="0"/>
              <a:pPr/>
              <a:t>4</a:t>
            </a:fld>
            <a:endParaRPr lang="fr-FR" dirty="0"/>
          </a:p>
        </p:txBody>
      </p:sp>
      <p:sp>
        <p:nvSpPr>
          <p:cNvPr id="3" name="Titre 2"/>
          <p:cNvSpPr>
            <a:spLocks noGrp="1"/>
          </p:cNvSpPr>
          <p:nvPr>
            <p:ph type="title"/>
          </p:nvPr>
        </p:nvSpPr>
        <p:spPr/>
        <p:txBody>
          <a:bodyPr>
            <a:normAutofit fontScale="90000"/>
          </a:bodyPr>
          <a:lstStyle/>
          <a:p>
            <a:r>
              <a:rPr lang="fr-FR" dirty="0" smtClean="0"/>
              <a:t>Jury </a:t>
            </a:r>
            <a:r>
              <a:rPr lang="fr-FR" dirty="0" err="1" smtClean="0"/>
              <a:t>Student</a:t>
            </a:r>
            <a:r>
              <a:rPr lang="fr-FR" dirty="0" smtClean="0"/>
              <a:t> poster session</a:t>
            </a:r>
            <a:endParaRPr lang="en-GB" dirty="0"/>
          </a:p>
        </p:txBody>
      </p:sp>
      <p:sp>
        <p:nvSpPr>
          <p:cNvPr id="5" name="Espace réservé de la date 4"/>
          <p:cNvSpPr>
            <a:spLocks noGrp="1"/>
          </p:cNvSpPr>
          <p:nvPr>
            <p:ph type="dt" sz="half" idx="10"/>
          </p:nvPr>
        </p:nvSpPr>
        <p:spPr/>
        <p:txBody>
          <a:bodyPr/>
          <a:lstStyle/>
          <a:p>
            <a:r>
              <a:rPr lang="en-US" smtClean="0"/>
              <a:t>14/10/2025</a:t>
            </a:r>
            <a:endParaRPr lang="fr-FR" dirty="0"/>
          </a:p>
        </p:txBody>
      </p:sp>
      <p:sp>
        <p:nvSpPr>
          <p:cNvPr id="6" name="Espace réservé du pied de page 5"/>
          <p:cNvSpPr>
            <a:spLocks noGrp="1"/>
          </p:cNvSpPr>
          <p:nvPr>
            <p:ph type="ftr" sz="quarter" idx="11"/>
          </p:nvPr>
        </p:nvSpPr>
        <p:spPr/>
        <p:txBody>
          <a:bodyPr/>
          <a:lstStyle/>
          <a:p>
            <a:endParaRPr lang="fr-FR" smtClean="0"/>
          </a:p>
          <a:p>
            <a:r>
              <a:rPr lang="fr-FR" b="1" smtClean="0"/>
              <a:t>IPAC'26 </a:t>
            </a:r>
            <a:r>
              <a:rPr lang="en-US" cap="small" smtClean="0">
                <a:sym typeface="Symbol" panose="05050102010706020507" pitchFamily="18" charset="2"/>
              </a:rPr>
              <a:t></a:t>
            </a:r>
            <a:r>
              <a:rPr lang="fr-FR" b="1" smtClean="0"/>
              <a:t> </a:t>
            </a:r>
            <a:r>
              <a:rPr lang="fr-FR" smtClean="0"/>
              <a:t>Organisation posters </a:t>
            </a:r>
            <a:r>
              <a:rPr lang="en-US" cap="small" smtClean="0">
                <a:sym typeface="Symbol" panose="05050102010706020507" pitchFamily="18" charset="2"/>
              </a:rPr>
              <a:t> </a:t>
            </a:r>
            <a:r>
              <a:rPr lang="en-US" cap="small" smtClean="0"/>
              <a:t>Angie Orduz</a:t>
            </a:r>
          </a:p>
          <a:p>
            <a:endParaRPr lang="fr-FR" dirty="0"/>
          </a:p>
        </p:txBody>
      </p:sp>
      <p:pic>
        <p:nvPicPr>
          <p:cNvPr id="7" name="Image 6"/>
          <p:cNvPicPr>
            <a:picLocks noChangeAspect="1"/>
          </p:cNvPicPr>
          <p:nvPr/>
        </p:nvPicPr>
        <p:blipFill>
          <a:blip r:embed="rId2"/>
          <a:stretch>
            <a:fillRect/>
          </a:stretch>
        </p:blipFill>
        <p:spPr>
          <a:xfrm>
            <a:off x="348097" y="821916"/>
            <a:ext cx="4395353" cy="5189324"/>
          </a:xfrm>
          <a:prstGeom prst="rect">
            <a:avLst/>
          </a:prstGeom>
        </p:spPr>
      </p:pic>
      <p:pic>
        <p:nvPicPr>
          <p:cNvPr id="11" name="Image 10"/>
          <p:cNvPicPr>
            <a:picLocks noChangeAspect="1"/>
          </p:cNvPicPr>
          <p:nvPr/>
        </p:nvPicPr>
        <p:blipFill>
          <a:blip r:embed="rId3"/>
          <a:stretch>
            <a:fillRect/>
          </a:stretch>
        </p:blipFill>
        <p:spPr>
          <a:xfrm>
            <a:off x="4975692" y="976820"/>
            <a:ext cx="3332644" cy="5034420"/>
          </a:xfrm>
          <a:prstGeom prst="rect">
            <a:avLst/>
          </a:prstGeom>
        </p:spPr>
      </p:pic>
      <p:pic>
        <p:nvPicPr>
          <p:cNvPr id="12" name="Image 11"/>
          <p:cNvPicPr>
            <a:picLocks noChangeAspect="1"/>
          </p:cNvPicPr>
          <p:nvPr/>
        </p:nvPicPr>
        <p:blipFill>
          <a:blip r:embed="rId4"/>
          <a:stretch>
            <a:fillRect/>
          </a:stretch>
        </p:blipFill>
        <p:spPr>
          <a:xfrm>
            <a:off x="8540578" y="1827942"/>
            <a:ext cx="3240029" cy="3344133"/>
          </a:xfrm>
          <a:prstGeom prst="rect">
            <a:avLst/>
          </a:prstGeom>
        </p:spPr>
      </p:pic>
    </p:spTree>
    <p:extLst>
      <p:ext uri="{BB962C8B-B14F-4D97-AF65-F5344CB8AC3E}">
        <p14:creationId xmlns:p14="http://schemas.microsoft.com/office/powerpoint/2010/main" val="16601512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94B63599-5DA0-BE42-AE37-88D1760620F1}" type="slidenum">
              <a:rPr lang="fr-FR" smtClean="0"/>
              <a:pPr/>
              <a:t>5</a:t>
            </a:fld>
            <a:endParaRPr lang="fr-FR" dirty="0"/>
          </a:p>
        </p:txBody>
      </p:sp>
      <p:sp>
        <p:nvSpPr>
          <p:cNvPr id="3" name="Titre 2"/>
          <p:cNvSpPr>
            <a:spLocks noGrp="1"/>
          </p:cNvSpPr>
          <p:nvPr>
            <p:ph type="title"/>
          </p:nvPr>
        </p:nvSpPr>
        <p:spPr/>
        <p:txBody>
          <a:bodyPr>
            <a:normAutofit fontScale="90000"/>
          </a:bodyPr>
          <a:lstStyle/>
          <a:p>
            <a:r>
              <a:rPr lang="fr-FR" dirty="0" err="1" smtClean="0"/>
              <a:t>Standar</a:t>
            </a:r>
            <a:r>
              <a:rPr lang="fr-FR" dirty="0" smtClean="0"/>
              <a:t> poster session</a:t>
            </a:r>
            <a:endParaRPr lang="en-GB" dirty="0"/>
          </a:p>
        </p:txBody>
      </p:sp>
      <p:pic>
        <p:nvPicPr>
          <p:cNvPr id="7" name="Espace réservé du contenu 6"/>
          <p:cNvPicPr>
            <a:picLocks noGrp="1" noChangeAspect="1"/>
          </p:cNvPicPr>
          <p:nvPr>
            <p:ph idx="1"/>
          </p:nvPr>
        </p:nvPicPr>
        <p:blipFill>
          <a:blip r:embed="rId2"/>
          <a:stretch>
            <a:fillRect/>
          </a:stretch>
        </p:blipFill>
        <p:spPr>
          <a:xfrm>
            <a:off x="5576974" y="1488332"/>
            <a:ext cx="6615026" cy="4214078"/>
          </a:xfrm>
          <a:prstGeom prst="rect">
            <a:avLst/>
          </a:prstGeom>
        </p:spPr>
      </p:pic>
      <p:sp>
        <p:nvSpPr>
          <p:cNvPr id="5" name="Espace réservé de la date 4"/>
          <p:cNvSpPr>
            <a:spLocks noGrp="1"/>
          </p:cNvSpPr>
          <p:nvPr>
            <p:ph type="dt" sz="half" idx="10"/>
          </p:nvPr>
        </p:nvSpPr>
        <p:spPr/>
        <p:txBody>
          <a:bodyPr/>
          <a:lstStyle/>
          <a:p>
            <a:r>
              <a:rPr lang="en-US" smtClean="0"/>
              <a:t>14/10/2025</a:t>
            </a:r>
            <a:endParaRPr lang="fr-FR" dirty="0"/>
          </a:p>
        </p:txBody>
      </p:sp>
      <p:sp>
        <p:nvSpPr>
          <p:cNvPr id="6" name="Espace réservé du pied de page 5"/>
          <p:cNvSpPr>
            <a:spLocks noGrp="1"/>
          </p:cNvSpPr>
          <p:nvPr>
            <p:ph type="ftr" sz="quarter" idx="11"/>
          </p:nvPr>
        </p:nvSpPr>
        <p:spPr/>
        <p:txBody>
          <a:bodyPr/>
          <a:lstStyle/>
          <a:p>
            <a:endParaRPr lang="fr-FR" smtClean="0"/>
          </a:p>
          <a:p>
            <a:r>
              <a:rPr lang="fr-FR" b="1" smtClean="0"/>
              <a:t>IPAC'26 </a:t>
            </a:r>
            <a:r>
              <a:rPr lang="en-US" cap="small" smtClean="0">
                <a:sym typeface="Symbol" panose="05050102010706020507" pitchFamily="18" charset="2"/>
              </a:rPr>
              <a:t></a:t>
            </a:r>
            <a:r>
              <a:rPr lang="fr-FR" b="1" smtClean="0"/>
              <a:t> </a:t>
            </a:r>
            <a:r>
              <a:rPr lang="fr-FR" smtClean="0"/>
              <a:t>Organisation posters </a:t>
            </a:r>
            <a:r>
              <a:rPr lang="en-US" cap="small" smtClean="0">
                <a:sym typeface="Symbol" panose="05050102010706020507" pitchFamily="18" charset="2"/>
              </a:rPr>
              <a:t> </a:t>
            </a:r>
            <a:r>
              <a:rPr lang="en-US" cap="small" smtClean="0"/>
              <a:t>Angie Orduz</a:t>
            </a:r>
          </a:p>
          <a:p>
            <a:endParaRPr lang="fr-FR" dirty="0"/>
          </a:p>
        </p:txBody>
      </p:sp>
      <p:sp>
        <p:nvSpPr>
          <p:cNvPr id="8" name="ZoneTexte 7"/>
          <p:cNvSpPr txBox="1"/>
          <p:nvPr/>
        </p:nvSpPr>
        <p:spPr>
          <a:xfrm>
            <a:off x="0" y="669358"/>
            <a:ext cx="5335183" cy="6463308"/>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fr-FR" dirty="0" smtClean="0"/>
              <a:t>400 </a:t>
            </a:r>
            <a:r>
              <a:rPr lang="fr-FR" dirty="0"/>
              <a:t>posters par </a:t>
            </a:r>
            <a:r>
              <a:rPr lang="fr-FR" dirty="0" err="1"/>
              <a:t>day</a:t>
            </a:r>
            <a:r>
              <a:rPr lang="fr-FR" dirty="0"/>
              <a:t> (510 IPAC23</a:t>
            </a:r>
            <a:r>
              <a:rPr lang="fr-FR" dirty="0" smtClean="0"/>
              <a:t>)</a:t>
            </a:r>
          </a:p>
          <a:p>
            <a:pPr marL="285750" indent="-285750">
              <a:spcBef>
                <a:spcPts val="600"/>
              </a:spcBef>
              <a:buFont typeface="Arial" panose="020B0604020202020204" pitchFamily="34" charset="0"/>
              <a:buChar char="•"/>
            </a:pPr>
            <a:r>
              <a:rPr lang="fr-FR" dirty="0" smtClean="0"/>
              <a:t>LPR deadline to </a:t>
            </a:r>
            <a:r>
              <a:rPr lang="fr-FR" dirty="0" err="1" smtClean="0"/>
              <a:t>assing</a:t>
            </a:r>
            <a:r>
              <a:rPr lang="fr-FR" dirty="0" smtClean="0"/>
              <a:t> poster code (</a:t>
            </a:r>
            <a:r>
              <a:rPr lang="fr-FR" dirty="0" err="1" smtClean="0"/>
              <a:t>Aprox</a:t>
            </a:r>
            <a:r>
              <a:rPr lang="fr-FR" dirty="0" smtClean="0"/>
              <a:t> 1600 posters). </a:t>
            </a:r>
            <a:r>
              <a:rPr lang="fr-FR" dirty="0" err="1" smtClean="0"/>
              <a:t>Number</a:t>
            </a:r>
            <a:r>
              <a:rPr lang="fr-FR" dirty="0" smtClean="0"/>
              <a:t> of poster </a:t>
            </a:r>
            <a:r>
              <a:rPr lang="fr-FR" dirty="0" err="1" smtClean="0"/>
              <a:t>boards</a:t>
            </a:r>
            <a:r>
              <a:rPr lang="fr-FR" dirty="0" smtClean="0"/>
              <a:t>, </a:t>
            </a:r>
            <a:r>
              <a:rPr lang="fr-FR" dirty="0" err="1" smtClean="0">
                <a:solidFill>
                  <a:srgbClr val="FF0000"/>
                </a:solidFill>
              </a:rPr>
              <a:t>re-arrange</a:t>
            </a:r>
            <a:r>
              <a:rPr lang="fr-FR" dirty="0" smtClean="0">
                <a:solidFill>
                  <a:srgbClr val="FF0000"/>
                </a:solidFill>
              </a:rPr>
              <a:t> posters codes on </a:t>
            </a:r>
            <a:r>
              <a:rPr lang="fr-FR" dirty="0" err="1" smtClean="0">
                <a:solidFill>
                  <a:srgbClr val="FF0000"/>
                </a:solidFill>
              </a:rPr>
              <a:t>boards</a:t>
            </a:r>
            <a:r>
              <a:rPr lang="fr-FR" dirty="0" smtClean="0">
                <a:solidFill>
                  <a:srgbClr val="FF0000"/>
                </a:solidFill>
              </a:rPr>
              <a:t> </a:t>
            </a:r>
            <a:r>
              <a:rPr lang="fr-FR" dirty="0" err="1" smtClean="0">
                <a:solidFill>
                  <a:srgbClr val="FF0000"/>
                </a:solidFill>
              </a:rPr>
              <a:t>every</a:t>
            </a:r>
            <a:r>
              <a:rPr lang="fr-FR" dirty="0" smtClean="0">
                <a:solidFill>
                  <a:srgbClr val="FF0000"/>
                </a:solidFill>
              </a:rPr>
              <a:t> </a:t>
            </a:r>
            <a:r>
              <a:rPr lang="fr-FR" dirty="0" err="1" smtClean="0">
                <a:solidFill>
                  <a:srgbClr val="FF0000"/>
                </a:solidFill>
              </a:rPr>
              <a:t>day</a:t>
            </a:r>
            <a:r>
              <a:rPr lang="fr-FR" dirty="0" smtClean="0">
                <a:solidFill>
                  <a:srgbClr val="FF0000"/>
                </a:solidFill>
              </a:rPr>
              <a:t>.</a:t>
            </a:r>
          </a:p>
          <a:p>
            <a:pPr marL="285750" indent="-285750">
              <a:spcBef>
                <a:spcPts val="600"/>
              </a:spcBef>
              <a:buFont typeface="Arial" panose="020B0604020202020204" pitchFamily="34" charset="0"/>
              <a:buChar char="•"/>
            </a:pPr>
            <a:r>
              <a:rPr lang="fr-FR" dirty="0" smtClean="0"/>
              <a:t>Police </a:t>
            </a:r>
            <a:r>
              <a:rPr lang="fr-FR" dirty="0"/>
              <a:t>= 140 </a:t>
            </a:r>
            <a:r>
              <a:rPr lang="fr-FR" dirty="0" err="1"/>
              <a:t>students</a:t>
            </a:r>
            <a:r>
              <a:rPr lang="fr-FR" dirty="0"/>
              <a:t> </a:t>
            </a:r>
            <a:r>
              <a:rPr lang="fr-FR" dirty="0" err="1"/>
              <a:t>with</a:t>
            </a:r>
            <a:r>
              <a:rPr lang="fr-FR" dirty="0"/>
              <a:t> </a:t>
            </a:r>
            <a:r>
              <a:rPr lang="fr-FR" dirty="0" err="1"/>
              <a:t>grant</a:t>
            </a:r>
            <a:r>
              <a:rPr lang="fr-FR" dirty="0"/>
              <a:t> </a:t>
            </a:r>
            <a:endParaRPr lang="en-GB" dirty="0" smtClean="0"/>
          </a:p>
          <a:p>
            <a:pPr marL="285750" indent="-285750">
              <a:spcBef>
                <a:spcPts val="600"/>
              </a:spcBef>
              <a:buFont typeface="Arial" panose="020B0604020202020204" pitchFamily="34" charset="0"/>
              <a:buChar char="•"/>
            </a:pPr>
            <a:r>
              <a:rPr lang="en-GB" dirty="0" smtClean="0"/>
              <a:t>Tables </a:t>
            </a:r>
            <a:r>
              <a:rPr lang="en-GB" dirty="0"/>
              <a:t>nearby with tools (adhesive tape, scissors) for sticking up posters (CID</a:t>
            </a:r>
            <a:r>
              <a:rPr lang="en-GB" dirty="0" smtClean="0"/>
              <a:t>).</a:t>
            </a:r>
          </a:p>
          <a:p>
            <a:pPr marL="285750" indent="-285750">
              <a:spcBef>
                <a:spcPts val="600"/>
              </a:spcBef>
              <a:buFont typeface="Arial" panose="020B0604020202020204" pitchFamily="34" charset="0"/>
              <a:buChar char="•"/>
            </a:pPr>
            <a:r>
              <a:rPr lang="fr-FR" dirty="0" smtClean="0"/>
              <a:t>2 </a:t>
            </a:r>
            <a:r>
              <a:rPr lang="fr-FR" dirty="0"/>
              <a:t>zones, </a:t>
            </a:r>
            <a:r>
              <a:rPr lang="fr-FR" dirty="0" err="1"/>
              <a:t>names</a:t>
            </a:r>
            <a:r>
              <a:rPr lang="fr-FR" dirty="0"/>
              <a:t> </a:t>
            </a:r>
            <a:r>
              <a:rPr lang="fr-FR" dirty="0" smtClean="0"/>
              <a:t>? Food </a:t>
            </a:r>
            <a:endParaRPr lang="fr-FR" dirty="0"/>
          </a:p>
          <a:p>
            <a:pPr marL="742950" lvl="1" indent="-285750">
              <a:spcBef>
                <a:spcPts val="600"/>
              </a:spcBef>
              <a:buFont typeface="Arial" panose="020B0604020202020204" pitchFamily="34" charset="0"/>
              <a:buChar char="•"/>
            </a:pPr>
            <a:r>
              <a:rPr lang="fr-FR" dirty="0" err="1"/>
              <a:t>Cammembert</a:t>
            </a:r>
            <a:r>
              <a:rPr lang="fr-FR" dirty="0"/>
              <a:t> </a:t>
            </a:r>
          </a:p>
          <a:p>
            <a:pPr marL="742950" lvl="1" indent="-285750">
              <a:spcBef>
                <a:spcPts val="600"/>
              </a:spcBef>
              <a:buFont typeface="Arial" panose="020B0604020202020204" pitchFamily="34" charset="0"/>
              <a:buChar char="•"/>
            </a:pPr>
            <a:r>
              <a:rPr lang="fr-FR" dirty="0"/>
              <a:t>Cidre</a:t>
            </a:r>
          </a:p>
          <a:p>
            <a:pPr marL="742950" lvl="1" indent="-285750">
              <a:spcBef>
                <a:spcPts val="600"/>
              </a:spcBef>
              <a:buFont typeface="Arial" panose="020B0604020202020204" pitchFamily="34" charset="0"/>
              <a:buChar char="•"/>
            </a:pPr>
            <a:r>
              <a:rPr lang="fr-FR" dirty="0"/>
              <a:t>Pomme</a:t>
            </a:r>
          </a:p>
          <a:p>
            <a:pPr marL="742950" lvl="1" indent="-285750">
              <a:spcBef>
                <a:spcPts val="600"/>
              </a:spcBef>
              <a:buFont typeface="Arial" panose="020B0604020202020204" pitchFamily="34" charset="0"/>
              <a:buChar char="•"/>
            </a:pPr>
            <a:r>
              <a:rPr lang="fr-FR" dirty="0"/>
              <a:t>----</a:t>
            </a:r>
          </a:p>
          <a:p>
            <a:pPr marL="285750" indent="-285750">
              <a:spcBef>
                <a:spcPts val="600"/>
              </a:spcBef>
              <a:buFont typeface="Arial" panose="020B0604020202020204" pitchFamily="34" charset="0"/>
              <a:buChar char="•"/>
            </a:pPr>
            <a:r>
              <a:rPr lang="fr-FR" dirty="0" smtClean="0"/>
              <a:t>Check </a:t>
            </a:r>
            <a:r>
              <a:rPr lang="fr-FR" dirty="0" smtClean="0"/>
              <a:t>posters at 18h30</a:t>
            </a:r>
            <a:r>
              <a:rPr lang="fr-FR" dirty="0" smtClean="0"/>
              <a:t>.</a:t>
            </a:r>
          </a:p>
          <a:p>
            <a:pPr marL="285750" indent="-285750">
              <a:spcBef>
                <a:spcPts val="600"/>
              </a:spcBef>
              <a:buFont typeface="Arial" panose="020B0604020202020204" pitchFamily="34" charset="0"/>
              <a:buChar char="•"/>
            </a:pPr>
            <a:r>
              <a:rPr lang="fr-FR" dirty="0" err="1" smtClean="0"/>
              <a:t>Others</a:t>
            </a:r>
            <a:r>
              <a:rPr lang="fr-FR" dirty="0" smtClean="0"/>
              <a:t>:</a:t>
            </a:r>
          </a:p>
          <a:p>
            <a:pPr marL="742950" lvl="1" indent="-285750">
              <a:spcBef>
                <a:spcPts val="600"/>
              </a:spcBef>
              <a:buFont typeface="Arial" panose="020B0604020202020204" pitchFamily="34" charset="0"/>
              <a:buChar char="•"/>
            </a:pPr>
            <a:r>
              <a:rPr lang="fr-FR" sz="1600" dirty="0" err="1" smtClean="0"/>
              <a:t>Prize</a:t>
            </a:r>
            <a:r>
              <a:rPr lang="fr-FR" sz="1600" dirty="0" smtClean="0"/>
              <a:t>: </a:t>
            </a:r>
            <a:r>
              <a:rPr lang="fr-FR" sz="1600" dirty="0" err="1" smtClean="0"/>
              <a:t>Passport</a:t>
            </a:r>
            <a:r>
              <a:rPr lang="fr-FR" sz="1600" dirty="0" smtClean="0"/>
              <a:t> to </a:t>
            </a:r>
            <a:r>
              <a:rPr lang="fr-FR" sz="1600" dirty="0" err="1" smtClean="0"/>
              <a:t>be</a:t>
            </a:r>
            <a:r>
              <a:rPr lang="fr-FR" sz="1600" dirty="0" smtClean="0"/>
              <a:t> </a:t>
            </a:r>
            <a:r>
              <a:rPr lang="fr-FR" sz="1600" dirty="0" err="1" smtClean="0"/>
              <a:t>filled</a:t>
            </a:r>
            <a:r>
              <a:rPr lang="fr-FR" sz="1600" dirty="0" smtClean="0"/>
              <a:t> </a:t>
            </a:r>
            <a:r>
              <a:rPr lang="fr-FR" sz="1600" dirty="0" err="1" smtClean="0"/>
              <a:t>with</a:t>
            </a:r>
            <a:r>
              <a:rPr lang="fr-FR" sz="1600" dirty="0" smtClean="0"/>
              <a:t> </a:t>
            </a:r>
            <a:r>
              <a:rPr lang="fr-FR" sz="1600" dirty="0" err="1" smtClean="0"/>
              <a:t>stamps</a:t>
            </a:r>
            <a:r>
              <a:rPr lang="fr-FR" sz="1600" dirty="0" smtClean="0"/>
              <a:t> to </a:t>
            </a:r>
            <a:r>
              <a:rPr lang="fr-FR" sz="1600" dirty="0" err="1" smtClean="0"/>
              <a:t>guarantee</a:t>
            </a:r>
            <a:r>
              <a:rPr lang="fr-FR" sz="1600" dirty="0" smtClean="0"/>
              <a:t> </a:t>
            </a:r>
            <a:r>
              <a:rPr lang="fr-FR" sz="1600" dirty="0" err="1" smtClean="0"/>
              <a:t>visits</a:t>
            </a:r>
            <a:r>
              <a:rPr lang="fr-FR" sz="1600" dirty="0" smtClean="0"/>
              <a:t> to the </a:t>
            </a:r>
            <a:r>
              <a:rPr lang="fr-FR" sz="1600" dirty="0" err="1" smtClean="0"/>
              <a:t>industrial</a:t>
            </a:r>
            <a:r>
              <a:rPr lang="fr-FR" sz="1600" dirty="0" err="1" smtClean="0"/>
              <a:t>’s</a:t>
            </a:r>
            <a:r>
              <a:rPr lang="fr-FR" sz="1600" dirty="0" smtClean="0"/>
              <a:t> stands.</a:t>
            </a:r>
          </a:p>
          <a:p>
            <a:pPr marL="742950" lvl="1" indent="-285750">
              <a:spcBef>
                <a:spcPts val="600"/>
              </a:spcBef>
              <a:buFont typeface="Arial" panose="020B0604020202020204" pitchFamily="34" charset="0"/>
              <a:buChar char="•"/>
            </a:pPr>
            <a:r>
              <a:rPr lang="fr-FR" sz="1600" dirty="0" err="1" smtClean="0"/>
              <a:t>Eventments</a:t>
            </a:r>
            <a:endParaRPr lang="fr-FR" dirty="0" smtClean="0"/>
          </a:p>
          <a:p>
            <a:pPr marL="742950" lvl="1" indent="-285750">
              <a:buFont typeface="Arial" panose="020B0604020202020204" pitchFamily="34" charset="0"/>
              <a:buChar char="•"/>
            </a:pPr>
            <a:endParaRPr lang="fr-FR" dirty="0"/>
          </a:p>
          <a:p>
            <a:pPr marL="742950" lvl="1" indent="-285750">
              <a:buFont typeface="Arial" panose="020B0604020202020204" pitchFamily="34" charset="0"/>
              <a:buChar char="•"/>
            </a:pPr>
            <a:endParaRPr lang="fr-FR" dirty="0" smtClean="0"/>
          </a:p>
          <a:p>
            <a:pPr lvl="1"/>
            <a:endParaRPr lang="fr-FR" dirty="0" smtClean="0"/>
          </a:p>
        </p:txBody>
      </p:sp>
    </p:spTree>
    <p:extLst>
      <p:ext uri="{BB962C8B-B14F-4D97-AF65-F5344CB8AC3E}">
        <p14:creationId xmlns:p14="http://schemas.microsoft.com/office/powerpoint/2010/main" val="37898795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94B63599-5DA0-BE42-AE37-88D1760620F1}" type="slidenum">
              <a:rPr lang="fr-FR" smtClean="0"/>
              <a:pPr/>
              <a:t>6</a:t>
            </a:fld>
            <a:endParaRPr lang="fr-FR" dirty="0"/>
          </a:p>
        </p:txBody>
      </p:sp>
      <p:sp>
        <p:nvSpPr>
          <p:cNvPr id="3" name="Titre 2"/>
          <p:cNvSpPr>
            <a:spLocks noGrp="1"/>
          </p:cNvSpPr>
          <p:nvPr>
            <p:ph type="title"/>
          </p:nvPr>
        </p:nvSpPr>
        <p:spPr/>
        <p:txBody>
          <a:bodyPr>
            <a:normAutofit fontScale="90000"/>
          </a:bodyPr>
          <a:lstStyle/>
          <a:p>
            <a:r>
              <a:rPr lang="fr-FR" dirty="0" smtClean="0"/>
              <a:t>Poster police</a:t>
            </a:r>
            <a:endParaRPr lang="en-GB" dirty="0"/>
          </a:p>
        </p:txBody>
      </p:sp>
      <p:sp>
        <p:nvSpPr>
          <p:cNvPr id="5" name="Espace réservé de la date 4"/>
          <p:cNvSpPr>
            <a:spLocks noGrp="1"/>
          </p:cNvSpPr>
          <p:nvPr>
            <p:ph type="dt" sz="half" idx="10"/>
          </p:nvPr>
        </p:nvSpPr>
        <p:spPr/>
        <p:txBody>
          <a:bodyPr/>
          <a:lstStyle/>
          <a:p>
            <a:r>
              <a:rPr lang="en-US" smtClean="0"/>
              <a:t>14/10/2025</a:t>
            </a:r>
            <a:endParaRPr lang="fr-FR" dirty="0"/>
          </a:p>
        </p:txBody>
      </p:sp>
      <p:sp>
        <p:nvSpPr>
          <p:cNvPr id="6" name="Espace réservé du pied de page 5"/>
          <p:cNvSpPr>
            <a:spLocks noGrp="1"/>
          </p:cNvSpPr>
          <p:nvPr>
            <p:ph type="ftr" sz="quarter" idx="11"/>
          </p:nvPr>
        </p:nvSpPr>
        <p:spPr/>
        <p:txBody>
          <a:bodyPr/>
          <a:lstStyle/>
          <a:p>
            <a:endParaRPr lang="fr-FR" smtClean="0"/>
          </a:p>
          <a:p>
            <a:r>
              <a:rPr lang="fr-FR" b="1" smtClean="0"/>
              <a:t>IPAC'26 </a:t>
            </a:r>
            <a:r>
              <a:rPr lang="en-US" cap="small" smtClean="0">
                <a:sym typeface="Symbol" panose="05050102010706020507" pitchFamily="18" charset="2"/>
              </a:rPr>
              <a:t></a:t>
            </a:r>
            <a:r>
              <a:rPr lang="fr-FR" b="1" smtClean="0"/>
              <a:t> </a:t>
            </a:r>
            <a:r>
              <a:rPr lang="fr-FR" smtClean="0"/>
              <a:t>Organisation posters </a:t>
            </a:r>
            <a:r>
              <a:rPr lang="en-US" cap="small" smtClean="0">
                <a:sym typeface="Symbol" panose="05050102010706020507" pitchFamily="18" charset="2"/>
              </a:rPr>
              <a:t> </a:t>
            </a:r>
            <a:r>
              <a:rPr lang="en-US" cap="small" smtClean="0"/>
              <a:t>Angie Orduz</a:t>
            </a:r>
          </a:p>
          <a:p>
            <a:endParaRPr lang="fr-FR" dirty="0"/>
          </a:p>
        </p:txBody>
      </p:sp>
      <p:graphicFrame>
        <p:nvGraphicFramePr>
          <p:cNvPr id="7" name="表格 7"/>
          <p:cNvGraphicFramePr>
            <a:graphicFrameLocks noGrp="1"/>
          </p:cNvGraphicFramePr>
          <p:nvPr>
            <p:extLst>
              <p:ext uri="{D42A27DB-BD31-4B8C-83A1-F6EECF244321}">
                <p14:modId xmlns:p14="http://schemas.microsoft.com/office/powerpoint/2010/main" val="3352785186"/>
              </p:ext>
            </p:extLst>
          </p:nvPr>
        </p:nvGraphicFramePr>
        <p:xfrm>
          <a:off x="6521449" y="1323039"/>
          <a:ext cx="5493572" cy="3768323"/>
        </p:xfrm>
        <a:graphic>
          <a:graphicData uri="http://schemas.openxmlformats.org/drawingml/2006/table">
            <a:tbl>
              <a:tblPr firstRow="1" bandRow="1">
                <a:tableStyleId>{5C22544A-7EE6-4342-B048-85BDC9FD1C3A}</a:tableStyleId>
              </a:tblPr>
              <a:tblGrid>
                <a:gridCol w="3157503">
                  <a:extLst>
                    <a:ext uri="{9D8B030D-6E8A-4147-A177-3AD203B41FA5}">
                      <a16:colId xmlns:a16="http://schemas.microsoft.com/office/drawing/2014/main" val="2092291140"/>
                    </a:ext>
                  </a:extLst>
                </a:gridCol>
                <a:gridCol w="2336069">
                  <a:extLst>
                    <a:ext uri="{9D8B030D-6E8A-4147-A177-3AD203B41FA5}">
                      <a16:colId xmlns:a16="http://schemas.microsoft.com/office/drawing/2014/main" val="2789485933"/>
                    </a:ext>
                  </a:extLst>
                </a:gridCol>
              </a:tblGrid>
              <a:tr h="1197205">
                <a:tc>
                  <a:txBody>
                    <a:bodyPr/>
                    <a:lstStyle/>
                    <a:p>
                      <a:pPr algn="ctr"/>
                      <a:r>
                        <a:rPr lang="fr-FR" altLang="zh-TW" sz="2400" dirty="0" smtClean="0">
                          <a:latin typeface="Times New Roman" panose="02020603050405020304" pitchFamily="18" charset="0"/>
                          <a:cs typeface="Times New Roman" panose="02020603050405020304" pitchFamily="18" charset="0"/>
                        </a:rPr>
                        <a:t>400 poster</a:t>
                      </a:r>
                      <a:r>
                        <a:rPr lang="fr-FR" altLang="zh-TW" sz="2400" baseline="0" dirty="0" smtClean="0">
                          <a:latin typeface="Times New Roman" panose="02020603050405020304" pitchFamily="18" charset="0"/>
                          <a:cs typeface="Times New Roman" panose="02020603050405020304" pitchFamily="18" charset="0"/>
                        </a:rPr>
                        <a:t>/</a:t>
                      </a:r>
                      <a:r>
                        <a:rPr lang="fr-FR" altLang="zh-TW" sz="2400" baseline="0" dirty="0" err="1" smtClean="0">
                          <a:latin typeface="Times New Roman" panose="02020603050405020304" pitchFamily="18" charset="0"/>
                          <a:cs typeface="Times New Roman" panose="02020603050405020304" pitchFamily="18" charset="0"/>
                        </a:rPr>
                        <a:t>day</a:t>
                      </a:r>
                      <a:endParaRPr lang="zh-TW" altLang="en-US" sz="2400" dirty="0">
                        <a:latin typeface="Times New Roman" panose="02020603050405020304" pitchFamily="18" charset="0"/>
                        <a:cs typeface="Times New Roman" panose="02020603050405020304" pitchFamily="18" charset="0"/>
                      </a:endParaRPr>
                    </a:p>
                  </a:txBody>
                  <a:tcPr/>
                </a:tc>
                <a:tc>
                  <a:txBody>
                    <a:bodyPr/>
                    <a:lstStyle/>
                    <a:p>
                      <a:pPr algn="ctr"/>
                      <a:r>
                        <a:rPr lang="en-US" altLang="zh-TW" sz="2400" dirty="0" smtClean="0">
                          <a:latin typeface="Times New Roman" panose="02020603050405020304" pitchFamily="18" charset="0"/>
                          <a:cs typeface="Times New Roman" panose="02020603050405020304" pitchFamily="18" charset="0"/>
                        </a:rPr>
                        <a:t>Poster police</a:t>
                      </a:r>
                      <a:endParaRPr lang="zh-TW" altLang="en-US" sz="2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175717143"/>
                  </a:ext>
                </a:extLst>
              </a:tr>
              <a:tr h="607498">
                <a:tc>
                  <a:txBody>
                    <a:bodyPr/>
                    <a:lstStyle/>
                    <a:p>
                      <a:pPr algn="ctr"/>
                      <a:r>
                        <a:rPr lang="en-US" altLang="zh-TW" sz="2400" dirty="0" smtClean="0">
                          <a:latin typeface="Times New Roman" panose="02020603050405020304" pitchFamily="18" charset="0"/>
                          <a:cs typeface="Times New Roman" panose="02020603050405020304" pitchFamily="18" charset="0"/>
                        </a:rPr>
                        <a:t>Monday (June 2</a:t>
                      </a:r>
                      <a:r>
                        <a:rPr lang="en-US" altLang="zh-TW" sz="2400" baseline="30000" dirty="0" smtClean="0">
                          <a:latin typeface="Times New Roman" panose="02020603050405020304" pitchFamily="18" charset="0"/>
                          <a:cs typeface="Times New Roman" panose="02020603050405020304" pitchFamily="18" charset="0"/>
                        </a:rPr>
                        <a:t>nd</a:t>
                      </a:r>
                      <a:r>
                        <a:rPr lang="en-US" altLang="zh-TW" sz="2400" dirty="0" smtClean="0">
                          <a:latin typeface="Times New Roman" panose="02020603050405020304" pitchFamily="18" charset="0"/>
                          <a:cs typeface="Times New Roman" panose="02020603050405020304" pitchFamily="18" charset="0"/>
                        </a:rPr>
                        <a:t>)</a:t>
                      </a:r>
                      <a:endParaRPr lang="zh-TW" altLang="en-US" sz="240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sz="2400" dirty="0" smtClean="0">
                          <a:latin typeface="Times New Roman" panose="02020603050405020304" pitchFamily="18" charset="0"/>
                          <a:cs typeface="Times New Roman" panose="02020603050405020304" pitchFamily="18" charset="0"/>
                        </a:rPr>
                        <a:t>16:00</a:t>
                      </a:r>
                      <a:r>
                        <a:rPr lang="en-US" altLang="zh-TW" sz="2400" baseline="0" dirty="0" smtClean="0">
                          <a:latin typeface="Times New Roman" panose="02020603050405020304" pitchFamily="18" charset="0"/>
                          <a:cs typeface="Times New Roman" panose="02020603050405020304" pitchFamily="18" charset="0"/>
                        </a:rPr>
                        <a:t> </a:t>
                      </a:r>
                      <a:r>
                        <a:rPr lang="en-US" altLang="zh-TW" sz="2400" baseline="0" dirty="0" smtClean="0">
                          <a:latin typeface="Times New Roman" panose="02020603050405020304" pitchFamily="18" charset="0"/>
                          <a:cs typeface="Times New Roman" panose="02020603050405020304" pitchFamily="18" charset="0"/>
                        </a:rPr>
                        <a:t>-</a:t>
                      </a:r>
                      <a:r>
                        <a:rPr lang="en-US" altLang="zh-TW" sz="2400" baseline="0" dirty="0" smtClean="0">
                          <a:latin typeface="Times New Roman" panose="02020603050405020304" pitchFamily="18" charset="0"/>
                          <a:cs typeface="Times New Roman" panose="02020603050405020304" pitchFamily="18" charset="0"/>
                        </a:rPr>
                        <a:t>18:00</a:t>
                      </a:r>
                      <a:endParaRPr lang="zh-TW" altLang="en-US" sz="2400" dirty="0" smtClean="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655837702"/>
                  </a:ext>
                </a:extLst>
              </a:tr>
              <a:tr h="485533">
                <a:tc>
                  <a:txBody>
                    <a:bodyPr/>
                    <a:lstStyle/>
                    <a:p>
                      <a:pPr algn="ctr"/>
                      <a:r>
                        <a:rPr lang="en-US" altLang="zh-TW" sz="2400" dirty="0" smtClean="0">
                          <a:latin typeface="Times New Roman" panose="02020603050405020304" pitchFamily="18" charset="0"/>
                          <a:cs typeface="Times New Roman" panose="02020603050405020304" pitchFamily="18" charset="0"/>
                        </a:rPr>
                        <a:t>Tuesday (June 3</a:t>
                      </a:r>
                      <a:r>
                        <a:rPr lang="en-US" altLang="zh-TW" sz="2400" baseline="30000" dirty="0" smtClean="0">
                          <a:latin typeface="Times New Roman" panose="02020603050405020304" pitchFamily="18" charset="0"/>
                          <a:cs typeface="Times New Roman" panose="02020603050405020304" pitchFamily="18" charset="0"/>
                        </a:rPr>
                        <a:t>rd</a:t>
                      </a:r>
                      <a:r>
                        <a:rPr lang="en-US" altLang="zh-TW" sz="2400" baseline="0" dirty="0" smtClean="0">
                          <a:latin typeface="Times New Roman" panose="02020603050405020304" pitchFamily="18" charset="0"/>
                          <a:cs typeface="Times New Roman" panose="02020603050405020304" pitchFamily="18" charset="0"/>
                        </a:rPr>
                        <a:t> )</a:t>
                      </a:r>
                      <a:endParaRPr lang="zh-TW" altLang="en-US" sz="240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sz="2400" dirty="0" smtClean="0">
                          <a:latin typeface="Times New Roman" panose="02020603050405020304" pitchFamily="18" charset="0"/>
                          <a:cs typeface="Times New Roman" panose="02020603050405020304" pitchFamily="18" charset="0"/>
                        </a:rPr>
                        <a:t>16:00</a:t>
                      </a:r>
                      <a:r>
                        <a:rPr lang="en-US" altLang="zh-TW" sz="2400" baseline="0" dirty="0" smtClean="0">
                          <a:latin typeface="Times New Roman" panose="02020603050405020304" pitchFamily="18" charset="0"/>
                          <a:cs typeface="Times New Roman" panose="02020603050405020304" pitchFamily="18" charset="0"/>
                        </a:rPr>
                        <a:t> -18:00</a:t>
                      </a:r>
                      <a:endParaRPr lang="zh-TW" altLang="en-US" sz="2400" dirty="0" smtClean="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861899582"/>
                  </a:ext>
                </a:extLst>
              </a:tr>
              <a:tr h="50702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sz="2400" dirty="0" smtClean="0">
                          <a:latin typeface="Times New Roman" panose="02020603050405020304" pitchFamily="18" charset="0"/>
                          <a:cs typeface="Times New Roman" panose="02020603050405020304" pitchFamily="18" charset="0"/>
                        </a:rPr>
                        <a:t>Wednesday (June 4</a:t>
                      </a:r>
                      <a:r>
                        <a:rPr lang="en-US" altLang="zh-TW" sz="2400" baseline="30000" dirty="0" smtClean="0">
                          <a:latin typeface="Times New Roman" panose="02020603050405020304" pitchFamily="18" charset="0"/>
                          <a:cs typeface="Times New Roman" panose="02020603050405020304" pitchFamily="18" charset="0"/>
                        </a:rPr>
                        <a:t>rd</a:t>
                      </a:r>
                      <a:r>
                        <a:rPr lang="en-US" altLang="zh-TW" sz="2400" baseline="0" dirty="0" smtClean="0">
                          <a:latin typeface="Times New Roman" panose="02020603050405020304" pitchFamily="18" charset="0"/>
                          <a:cs typeface="Times New Roman" panose="02020603050405020304" pitchFamily="18" charset="0"/>
                        </a:rPr>
                        <a:t> )</a:t>
                      </a:r>
                      <a:endParaRPr lang="zh-TW" altLang="en-US" sz="240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sz="2400" dirty="0" smtClean="0">
                          <a:latin typeface="Times New Roman" panose="02020603050405020304" pitchFamily="18" charset="0"/>
                          <a:cs typeface="Times New Roman" panose="02020603050405020304" pitchFamily="18" charset="0"/>
                        </a:rPr>
                        <a:t>16:00</a:t>
                      </a:r>
                      <a:r>
                        <a:rPr lang="en-US" altLang="zh-TW" sz="2400" baseline="0" dirty="0" smtClean="0">
                          <a:latin typeface="Times New Roman" panose="02020603050405020304" pitchFamily="18" charset="0"/>
                          <a:cs typeface="Times New Roman" panose="02020603050405020304" pitchFamily="18" charset="0"/>
                        </a:rPr>
                        <a:t> -18:00</a:t>
                      </a:r>
                      <a:endParaRPr lang="zh-TW" altLang="en-US" sz="2400" dirty="0" smtClean="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828123450"/>
                  </a:ext>
                </a:extLst>
              </a:tr>
              <a:tr h="485533">
                <a:tc>
                  <a:txBody>
                    <a:bodyPr/>
                    <a:lstStyle/>
                    <a:p>
                      <a:pPr algn="ctr"/>
                      <a:r>
                        <a:rPr lang="en-US" altLang="zh-TW" sz="2400" dirty="0" smtClean="0">
                          <a:latin typeface="Times New Roman" panose="02020603050405020304" pitchFamily="18" charset="0"/>
                          <a:cs typeface="Times New Roman" panose="02020603050405020304" pitchFamily="18" charset="0"/>
                        </a:rPr>
                        <a:t>Thursday (June 5</a:t>
                      </a:r>
                      <a:r>
                        <a:rPr lang="en-US" altLang="zh-TW" sz="2400" baseline="30000" dirty="0" smtClean="0">
                          <a:latin typeface="Times New Roman" panose="02020603050405020304" pitchFamily="18" charset="0"/>
                          <a:cs typeface="Times New Roman" panose="02020603050405020304" pitchFamily="18" charset="0"/>
                        </a:rPr>
                        <a:t>th</a:t>
                      </a:r>
                      <a:r>
                        <a:rPr lang="en-US" altLang="zh-TW" sz="2400" dirty="0" smtClean="0">
                          <a:latin typeface="Times New Roman" panose="02020603050405020304" pitchFamily="18" charset="0"/>
                          <a:cs typeface="Times New Roman" panose="02020603050405020304" pitchFamily="18" charset="0"/>
                        </a:rPr>
                        <a:t> )</a:t>
                      </a:r>
                      <a:endParaRPr lang="zh-TW" altLang="en-US" sz="240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sz="2400" dirty="0" smtClean="0">
                          <a:latin typeface="Times New Roman" panose="02020603050405020304" pitchFamily="18" charset="0"/>
                          <a:cs typeface="Times New Roman" panose="02020603050405020304" pitchFamily="18" charset="0"/>
                        </a:rPr>
                        <a:t>16:00</a:t>
                      </a:r>
                      <a:r>
                        <a:rPr lang="en-US" altLang="zh-TW" sz="2400" baseline="0" dirty="0" smtClean="0">
                          <a:latin typeface="Times New Roman" panose="02020603050405020304" pitchFamily="18" charset="0"/>
                          <a:cs typeface="Times New Roman" panose="02020603050405020304" pitchFamily="18" charset="0"/>
                        </a:rPr>
                        <a:t> -18:00</a:t>
                      </a:r>
                      <a:endParaRPr lang="zh-TW" altLang="en-US" sz="2400" dirty="0" smtClean="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04219469"/>
                  </a:ext>
                </a:extLst>
              </a:tr>
              <a:tr h="485533">
                <a:tc>
                  <a:txBody>
                    <a:bodyPr/>
                    <a:lstStyle/>
                    <a:p>
                      <a:pPr algn="ctr"/>
                      <a:r>
                        <a:rPr lang="en-US" altLang="zh-TW" sz="2400" dirty="0" smtClean="0">
                          <a:latin typeface="Times New Roman" panose="02020603050405020304" pitchFamily="18" charset="0"/>
                          <a:cs typeface="Times New Roman" panose="02020603050405020304" pitchFamily="18" charset="0"/>
                        </a:rPr>
                        <a:t>Friday</a:t>
                      </a:r>
                      <a:r>
                        <a:rPr lang="en-US" altLang="zh-TW" sz="2400" baseline="0" dirty="0" smtClean="0">
                          <a:latin typeface="Times New Roman" panose="02020603050405020304" pitchFamily="18" charset="0"/>
                          <a:cs typeface="Times New Roman" panose="02020603050405020304" pitchFamily="18" charset="0"/>
                        </a:rPr>
                        <a:t> (June 6</a:t>
                      </a:r>
                      <a:r>
                        <a:rPr lang="en-US" altLang="zh-TW" sz="2400" baseline="30000" dirty="0" smtClean="0">
                          <a:latin typeface="Times New Roman" panose="02020603050405020304" pitchFamily="18" charset="0"/>
                          <a:cs typeface="Times New Roman" panose="02020603050405020304" pitchFamily="18" charset="0"/>
                        </a:rPr>
                        <a:t>th</a:t>
                      </a:r>
                      <a:r>
                        <a:rPr lang="en-US" altLang="zh-TW" sz="2400" baseline="0" dirty="0" smtClean="0">
                          <a:latin typeface="Times New Roman" panose="02020603050405020304" pitchFamily="18" charset="0"/>
                          <a:cs typeface="Times New Roman" panose="02020603050405020304" pitchFamily="18" charset="0"/>
                        </a:rPr>
                        <a:t> )</a:t>
                      </a:r>
                      <a:endParaRPr lang="zh-TW" altLang="en-US" sz="240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zh-TW" altLang="en-US" sz="2400" dirty="0">
                        <a:latin typeface="Times New Roman" panose="02020603050405020304" pitchFamily="18" charset="0"/>
                        <a:cs typeface="Times New Roman" panose="02020603050405020304" pitchFamily="18" charset="0"/>
                      </a:endParaRPr>
                    </a:p>
                  </a:txBody>
                  <a:tcPr>
                    <a:solidFill>
                      <a:schemeClr val="bg1">
                        <a:lumMod val="50000"/>
                      </a:schemeClr>
                    </a:solidFill>
                  </a:tcPr>
                </a:tc>
                <a:extLst>
                  <a:ext uri="{0D108BD9-81ED-4DB2-BD59-A6C34878D82A}">
                    <a16:rowId xmlns:a16="http://schemas.microsoft.com/office/drawing/2014/main" val="3979907051"/>
                  </a:ext>
                </a:extLst>
              </a:tr>
            </a:tbl>
          </a:graphicData>
        </a:graphic>
      </p:graphicFrame>
      <p:sp>
        <p:nvSpPr>
          <p:cNvPr id="8" name="ZoneTexte 7"/>
          <p:cNvSpPr txBox="1"/>
          <p:nvPr/>
        </p:nvSpPr>
        <p:spPr>
          <a:xfrm>
            <a:off x="140817" y="549878"/>
            <a:ext cx="6380632" cy="5439694"/>
          </a:xfrm>
          <a:prstGeom prst="rect">
            <a:avLst/>
          </a:prstGeom>
          <a:noFill/>
        </p:spPr>
        <p:txBody>
          <a:bodyPr wrap="square" rtlCol="0">
            <a:spAutoFit/>
          </a:bodyPr>
          <a:lstStyle/>
          <a:p>
            <a:pPr>
              <a:lnSpc>
                <a:spcPts val="2800"/>
              </a:lnSpc>
              <a:buFont typeface="Wingdings" panose="05000000000000000000" pitchFamily="2" charset="2"/>
              <a:buChar char="p"/>
            </a:pPr>
            <a:r>
              <a:rPr lang="en-US" altLang="zh-TW" sz="1700" b="1" dirty="0">
                <a:latin typeface="Times New Roman" panose="02020603050405020304" pitchFamily="18" charset="0"/>
                <a:cs typeface="Times New Roman" panose="02020603050405020304" pitchFamily="18" charset="0"/>
              </a:rPr>
              <a:t>Location: </a:t>
            </a:r>
            <a:r>
              <a:rPr lang="en-US" altLang="zh-TW" sz="1700" dirty="0">
                <a:latin typeface="Times New Roman" panose="02020603050405020304" pitchFamily="18" charset="0"/>
                <a:cs typeface="Times New Roman" panose="02020603050405020304" pitchFamily="18" charset="0"/>
              </a:rPr>
              <a:t>Poster police </a:t>
            </a:r>
            <a:r>
              <a:rPr lang="en-US" altLang="zh-TW" sz="1700" dirty="0" smtClean="0">
                <a:latin typeface="Times New Roman" panose="02020603050405020304" pitchFamily="18" charset="0"/>
                <a:cs typeface="Times New Roman" panose="02020603050405020304" pitchFamily="18" charset="0"/>
              </a:rPr>
              <a:t>desk (</a:t>
            </a:r>
            <a:r>
              <a:rPr lang="fr-FR" altLang="zh-TW" sz="1700" dirty="0">
                <a:latin typeface="Times New Roman" panose="02020603050405020304" pitchFamily="18" charset="0"/>
                <a:cs typeface="Times New Roman" panose="02020603050405020304" pitchFamily="18" charset="0"/>
              </a:rPr>
              <a:t>bureau fixe pendant la </a:t>
            </a:r>
            <a:r>
              <a:rPr lang="fr-FR" altLang="zh-TW" sz="1700" dirty="0" smtClean="0">
                <a:latin typeface="Times New Roman" panose="02020603050405020304" pitchFamily="18" charset="0"/>
                <a:cs typeface="Times New Roman" panose="02020603050405020304" pitchFamily="18" charset="0"/>
              </a:rPr>
              <a:t>conférence)</a:t>
            </a:r>
          </a:p>
          <a:p>
            <a:pPr>
              <a:lnSpc>
                <a:spcPts val="2800"/>
              </a:lnSpc>
              <a:buFont typeface="Wingdings" panose="05000000000000000000" pitchFamily="2" charset="2"/>
              <a:buChar char="p"/>
            </a:pPr>
            <a:r>
              <a:rPr lang="en-US" altLang="zh-TW" sz="1700" b="1" dirty="0" smtClean="0">
                <a:latin typeface="Times New Roman" panose="02020603050405020304" pitchFamily="18" charset="0"/>
                <a:cs typeface="Times New Roman" panose="02020603050405020304" pitchFamily="18" charset="0"/>
              </a:rPr>
              <a:t>Dates </a:t>
            </a:r>
            <a:r>
              <a:rPr lang="en-US" altLang="zh-TW" sz="1700" b="1" dirty="0">
                <a:latin typeface="Times New Roman" panose="02020603050405020304" pitchFamily="18" charset="0"/>
                <a:cs typeface="Times New Roman" panose="02020603050405020304" pitchFamily="18" charset="0"/>
              </a:rPr>
              <a:t>&amp; Time:</a:t>
            </a:r>
          </a:p>
          <a:p>
            <a:pPr>
              <a:lnSpc>
                <a:spcPts val="2800"/>
              </a:lnSpc>
            </a:pPr>
            <a:r>
              <a:rPr lang="en-US" altLang="zh-TW" sz="1700" dirty="0">
                <a:latin typeface="Times New Roman" panose="02020603050405020304" pitchFamily="18" charset="0"/>
                <a:cs typeface="Times New Roman" panose="02020603050405020304" pitchFamily="18" charset="0"/>
              </a:rPr>
              <a:t>- </a:t>
            </a:r>
            <a:r>
              <a:rPr lang="en-US" altLang="zh-TW" sz="1700" dirty="0">
                <a:solidFill>
                  <a:srgbClr val="7030A0"/>
                </a:solidFill>
                <a:latin typeface="Times New Roman" panose="02020603050405020304" pitchFamily="18" charset="0"/>
                <a:cs typeface="Times New Roman" panose="02020603050405020304" pitchFamily="18" charset="0"/>
              </a:rPr>
              <a:t>Mon. to Wed. </a:t>
            </a:r>
            <a:r>
              <a:rPr lang="en-US" altLang="zh-TW" sz="1700" dirty="0" smtClean="0">
                <a:solidFill>
                  <a:srgbClr val="7030A0"/>
                </a:solidFill>
                <a:latin typeface="Times New Roman" panose="02020603050405020304" pitchFamily="18" charset="0"/>
                <a:cs typeface="Times New Roman" panose="02020603050405020304" pitchFamily="18" charset="0"/>
              </a:rPr>
              <a:t>(May 18–21): </a:t>
            </a:r>
            <a:r>
              <a:rPr lang="en-US" altLang="zh-TW" sz="1700" dirty="0">
                <a:latin typeface="Times New Roman" panose="02020603050405020304" pitchFamily="18" charset="0"/>
                <a:cs typeface="Times New Roman" panose="02020603050405020304" pitchFamily="18" charset="0"/>
              </a:rPr>
              <a:t>3:40 PM</a:t>
            </a:r>
          </a:p>
          <a:p>
            <a:pPr>
              <a:lnSpc>
                <a:spcPts val="2800"/>
              </a:lnSpc>
              <a:buFont typeface="Wingdings" panose="05000000000000000000" pitchFamily="2" charset="2"/>
              <a:buChar char="p"/>
            </a:pPr>
            <a:r>
              <a:rPr lang="en-US" altLang="zh-TW" sz="1700" b="1" dirty="0" smtClean="0">
                <a:latin typeface="Times New Roman" panose="02020603050405020304" pitchFamily="18" charset="0"/>
                <a:cs typeface="Times New Roman" panose="02020603050405020304" pitchFamily="18" charset="0"/>
              </a:rPr>
              <a:t>Beginning </a:t>
            </a:r>
            <a:r>
              <a:rPr lang="en-US" altLang="zh-TW" sz="1700" b="1" dirty="0">
                <a:latin typeface="Times New Roman" panose="02020603050405020304" pitchFamily="18" charset="0"/>
                <a:cs typeface="Times New Roman" panose="02020603050405020304" pitchFamily="18" charset="0"/>
              </a:rPr>
              <a:t>of Duty :</a:t>
            </a:r>
          </a:p>
          <a:p>
            <a:pPr>
              <a:lnSpc>
                <a:spcPts val="2800"/>
              </a:lnSpc>
            </a:pPr>
            <a:r>
              <a:rPr lang="en-US" altLang="zh-TW" sz="1700" dirty="0">
                <a:latin typeface="Times New Roman" panose="02020603050405020304" pitchFamily="18" charset="0"/>
                <a:cs typeface="Times New Roman" panose="02020603050405020304" pitchFamily="18" charset="0"/>
              </a:rPr>
              <a:t>- Contact </a:t>
            </a:r>
            <a:r>
              <a:rPr lang="en-US" altLang="zh-TW" sz="1700" dirty="0" smtClean="0">
                <a:latin typeface="Times New Roman" panose="02020603050405020304" pitchFamily="18" charset="0"/>
                <a:cs typeface="Times New Roman" panose="02020603050405020304" pitchFamily="18" charset="0"/>
              </a:rPr>
              <a:t>“Angie Orduz” </a:t>
            </a:r>
            <a:r>
              <a:rPr lang="en-US" altLang="zh-TW" sz="1700" dirty="0">
                <a:latin typeface="Times New Roman" panose="02020603050405020304" pitchFamily="18" charset="0"/>
                <a:cs typeface="Times New Roman" panose="02020603050405020304" pitchFamily="18" charset="0"/>
              </a:rPr>
              <a:t>at the scheduled time and location</a:t>
            </a:r>
          </a:p>
          <a:p>
            <a:pPr>
              <a:lnSpc>
                <a:spcPts val="2800"/>
              </a:lnSpc>
            </a:pPr>
            <a:r>
              <a:rPr lang="en-US" altLang="zh-TW" sz="1700" dirty="0">
                <a:latin typeface="Times New Roman" panose="02020603050405020304" pitchFamily="18" charset="0"/>
                <a:cs typeface="Times New Roman" panose="02020603050405020304" pitchFamily="18" charset="0"/>
              </a:rPr>
              <a:t>- Receive inspection iPad/paper and assigned poster area</a:t>
            </a:r>
          </a:p>
          <a:p>
            <a:pPr>
              <a:lnSpc>
                <a:spcPts val="2800"/>
              </a:lnSpc>
              <a:buFont typeface="Wingdings" panose="05000000000000000000" pitchFamily="2" charset="2"/>
              <a:buChar char="p"/>
            </a:pPr>
            <a:r>
              <a:rPr lang="en-US" altLang="zh-TW" sz="1700" b="1" dirty="0">
                <a:latin typeface="Times New Roman" panose="02020603050405020304" pitchFamily="18" charset="0"/>
                <a:cs typeface="Times New Roman" panose="02020603050405020304" pitchFamily="18" charset="0"/>
              </a:rPr>
              <a:t>Duties:</a:t>
            </a:r>
          </a:p>
          <a:p>
            <a:pPr marL="285750" indent="-285750">
              <a:lnSpc>
                <a:spcPts val="2800"/>
              </a:lnSpc>
              <a:buFontTx/>
              <a:buChar char="-"/>
            </a:pPr>
            <a:r>
              <a:rPr lang="en-US" altLang="zh-TW" sz="1700" dirty="0" smtClean="0">
                <a:latin typeface="Times New Roman" panose="02020603050405020304" pitchFamily="18" charset="0"/>
                <a:cs typeface="Times New Roman" panose="02020603050405020304" pitchFamily="18" charset="0"/>
              </a:rPr>
              <a:t>Inspect </a:t>
            </a:r>
            <a:r>
              <a:rPr lang="en-US" altLang="zh-TW" sz="1700" dirty="0">
                <a:latin typeface="Times New Roman" panose="02020603050405020304" pitchFamily="18" charset="0"/>
                <a:cs typeface="Times New Roman" panose="02020603050405020304" pitchFamily="18" charset="0"/>
              </a:rPr>
              <a:t>approx. </a:t>
            </a:r>
            <a:r>
              <a:rPr lang="en-US" altLang="zh-TW" sz="1700" dirty="0" smtClean="0">
                <a:latin typeface="Times New Roman" panose="02020603050405020304" pitchFamily="18" charset="0"/>
                <a:cs typeface="Times New Roman" panose="02020603050405020304" pitchFamily="18" charset="0"/>
              </a:rPr>
              <a:t> 400 </a:t>
            </a:r>
            <a:r>
              <a:rPr lang="en-US" altLang="zh-TW" sz="1700" dirty="0" smtClean="0">
                <a:latin typeface="Times New Roman" panose="02020603050405020304" pitchFamily="18" charset="0"/>
                <a:cs typeface="Times New Roman" panose="02020603050405020304" pitchFamily="18" charset="0"/>
              </a:rPr>
              <a:t>posters </a:t>
            </a:r>
            <a:r>
              <a:rPr lang="en-US" altLang="zh-TW" sz="1700" dirty="0" smtClean="0">
                <a:latin typeface="Times New Roman" panose="02020603050405020304" pitchFamily="18" charset="0"/>
                <a:cs typeface="Times New Roman" panose="02020603050405020304" pitchFamily="18" charset="0"/>
              </a:rPr>
              <a:t>par </a:t>
            </a:r>
            <a:r>
              <a:rPr lang="en-US" altLang="zh-TW" sz="1700" dirty="0">
                <a:latin typeface="Times New Roman" panose="02020603050405020304" pitchFamily="18" charset="0"/>
                <a:cs typeface="Times New Roman" panose="02020603050405020304" pitchFamily="18" charset="0"/>
              </a:rPr>
              <a:t>day (510 IPAC23</a:t>
            </a:r>
            <a:r>
              <a:rPr lang="en-US" altLang="zh-TW" sz="1700" dirty="0" smtClean="0">
                <a:latin typeface="Times New Roman" panose="02020603050405020304" pitchFamily="18" charset="0"/>
                <a:cs typeface="Times New Roman" panose="02020603050405020304" pitchFamily="18" charset="0"/>
              </a:rPr>
              <a:t>), </a:t>
            </a:r>
            <a:r>
              <a:rPr lang="en-US" altLang="zh-TW" sz="1700" dirty="0">
                <a:latin typeface="Times New Roman" panose="02020603050405020304" pitchFamily="18" charset="0"/>
                <a:cs typeface="Times New Roman" panose="02020603050405020304" pitchFamily="18" charset="0"/>
              </a:rPr>
              <a:t>2</a:t>
            </a:r>
            <a:r>
              <a:rPr lang="en-US" altLang="zh-TW" sz="1700" dirty="0" smtClean="0">
                <a:latin typeface="Times New Roman" panose="02020603050405020304" pitchFamily="18" charset="0"/>
                <a:cs typeface="Times New Roman" panose="02020603050405020304" pitchFamily="18" charset="0"/>
              </a:rPr>
              <a:t>0/140 </a:t>
            </a:r>
            <a:r>
              <a:rPr lang="en-US" altLang="zh-TW" sz="1700" dirty="0" smtClean="0">
                <a:latin typeface="Times New Roman" panose="02020603050405020304" pitchFamily="18" charset="0"/>
                <a:cs typeface="Times New Roman" panose="02020603050405020304" pitchFamily="18" charset="0"/>
              </a:rPr>
              <a:t>students </a:t>
            </a:r>
            <a:endParaRPr lang="en-US" altLang="zh-TW" sz="1700" dirty="0" smtClean="0">
              <a:latin typeface="Times New Roman" panose="02020603050405020304" pitchFamily="18" charset="0"/>
              <a:cs typeface="Times New Roman" panose="02020603050405020304" pitchFamily="18" charset="0"/>
            </a:endParaRPr>
          </a:p>
          <a:p>
            <a:pPr marL="285750" indent="-285750">
              <a:lnSpc>
                <a:spcPts val="2800"/>
              </a:lnSpc>
              <a:buFontTx/>
              <a:buChar char="-"/>
            </a:pPr>
            <a:r>
              <a:rPr lang="en-US" altLang="zh-TW" sz="1700" dirty="0" smtClean="0">
                <a:latin typeface="Times New Roman" panose="02020603050405020304" pitchFamily="18" charset="0"/>
                <a:cs typeface="Times New Roman" panose="02020603050405020304" pitchFamily="18" charset="0"/>
              </a:rPr>
              <a:t>10 students </a:t>
            </a:r>
            <a:r>
              <a:rPr lang="en-US" altLang="zh-TW" sz="1700" dirty="0" smtClean="0">
                <a:latin typeface="Times New Roman" panose="02020603050405020304" pitchFamily="18" charset="0"/>
                <a:cs typeface="Times New Roman" panose="02020603050405020304" pitchFamily="18" charset="0"/>
              </a:rPr>
              <a:t>par section  (20 posters/student)</a:t>
            </a:r>
            <a:endParaRPr lang="en-US" altLang="zh-TW" sz="1700" dirty="0" smtClean="0">
              <a:latin typeface="Times New Roman" panose="02020603050405020304" pitchFamily="18" charset="0"/>
              <a:cs typeface="Times New Roman" panose="02020603050405020304" pitchFamily="18" charset="0"/>
            </a:endParaRPr>
          </a:p>
          <a:p>
            <a:pPr marL="285750" indent="-285750">
              <a:lnSpc>
                <a:spcPts val="2800"/>
              </a:lnSpc>
              <a:buFontTx/>
              <a:buChar char="-"/>
            </a:pPr>
            <a:r>
              <a:rPr lang="en-US" altLang="zh-TW" sz="1700" dirty="0" smtClean="0">
                <a:latin typeface="Times New Roman" panose="02020603050405020304" pitchFamily="18" charset="0"/>
                <a:cs typeface="Times New Roman" panose="02020603050405020304" pitchFamily="18" charset="0"/>
              </a:rPr>
              <a:t>Verify </a:t>
            </a:r>
            <a:r>
              <a:rPr lang="en-US" altLang="zh-TW" sz="1700" dirty="0">
                <a:latin typeface="Times New Roman" panose="02020603050405020304" pitchFamily="18" charset="0"/>
                <a:cs typeface="Times New Roman" panose="02020603050405020304" pitchFamily="18" charset="0"/>
              </a:rPr>
              <a:t>poster titles and </a:t>
            </a:r>
            <a:r>
              <a:rPr lang="en-US" altLang="zh-TW" sz="1700" dirty="0" smtClean="0">
                <a:latin typeface="Times New Roman" panose="02020603050405020304" pitchFamily="18" charset="0"/>
                <a:cs typeface="Times New Roman" panose="02020603050405020304" pitchFamily="18" charset="0"/>
              </a:rPr>
              <a:t>presenters</a:t>
            </a:r>
            <a:endParaRPr lang="en-US" altLang="zh-TW" sz="1700" dirty="0">
              <a:latin typeface="Times New Roman" panose="02020603050405020304" pitchFamily="18" charset="0"/>
              <a:cs typeface="Times New Roman" panose="02020603050405020304" pitchFamily="18" charset="0"/>
            </a:endParaRPr>
          </a:p>
          <a:p>
            <a:pPr>
              <a:lnSpc>
                <a:spcPts val="2800"/>
              </a:lnSpc>
              <a:buFontTx/>
              <a:buChar char="-"/>
            </a:pPr>
            <a:r>
              <a:rPr lang="en-US" altLang="zh-TW" sz="1700" dirty="0">
                <a:latin typeface="Times New Roman" panose="02020603050405020304" pitchFamily="18" charset="0"/>
                <a:cs typeface="Times New Roman" panose="02020603050405020304" pitchFamily="18" charset="0"/>
              </a:rPr>
              <a:t>Presenters may occasionally need to step away from their poster, or be responsible for multiple posters, so please check back periodically if needed.</a:t>
            </a:r>
          </a:p>
          <a:p>
            <a:pPr>
              <a:lnSpc>
                <a:spcPts val="2800"/>
              </a:lnSpc>
              <a:buFont typeface="Wingdings" panose="05000000000000000000" pitchFamily="2" charset="2"/>
              <a:buChar char="p"/>
            </a:pPr>
            <a:r>
              <a:rPr lang="en-US" altLang="zh-TW" sz="1700" b="1" dirty="0">
                <a:latin typeface="Times New Roman" panose="02020603050405020304" pitchFamily="18" charset="0"/>
                <a:cs typeface="Times New Roman" panose="02020603050405020304" pitchFamily="18" charset="0"/>
              </a:rPr>
              <a:t>End of Duty:</a:t>
            </a:r>
          </a:p>
          <a:p>
            <a:pPr>
              <a:lnSpc>
                <a:spcPts val="2800"/>
              </a:lnSpc>
            </a:pPr>
            <a:r>
              <a:rPr lang="en-US" altLang="zh-TW" sz="1700" dirty="0">
                <a:latin typeface="Times New Roman" panose="02020603050405020304" pitchFamily="18" charset="0"/>
                <a:cs typeface="Times New Roman" panose="02020603050405020304" pitchFamily="18" charset="0"/>
              </a:rPr>
              <a:t>- Mon. to Wed.: Return iPad by </a:t>
            </a:r>
            <a:r>
              <a:rPr lang="en-US" altLang="zh-TW" sz="1700" dirty="0" smtClean="0">
                <a:latin typeface="Times New Roman" panose="02020603050405020304" pitchFamily="18" charset="0"/>
                <a:cs typeface="Times New Roman" panose="02020603050405020304" pitchFamily="18" charset="0"/>
              </a:rPr>
              <a:t>5:30 PM</a:t>
            </a:r>
            <a:endParaRPr lang="en-US" altLang="zh-TW" sz="17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96335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a:latin typeface="Times New Roman" panose="02020603050405020304" pitchFamily="18" charset="0"/>
                <a:cs typeface="Times New Roman" panose="02020603050405020304" pitchFamily="18" charset="0"/>
              </a:rPr>
              <a:t>App Instructions </a:t>
            </a:r>
          </a:p>
        </p:txBody>
      </p:sp>
      <p:sp>
        <p:nvSpPr>
          <p:cNvPr id="3" name="Content Placeholder 2"/>
          <p:cNvSpPr>
            <a:spLocks noGrp="1"/>
          </p:cNvSpPr>
          <p:nvPr>
            <p:ph idx="1"/>
          </p:nvPr>
        </p:nvSpPr>
        <p:spPr/>
        <p:txBody>
          <a:bodyPr/>
          <a:lstStyle/>
          <a:p>
            <a:r>
              <a:rPr sz="2000" dirty="0">
                <a:latin typeface="Times New Roman" panose="02020603050405020304" pitchFamily="18" charset="0"/>
                <a:cs typeface="Times New Roman" panose="02020603050405020304" pitchFamily="18" charset="0"/>
              </a:rPr>
              <a:t>1. Login to the Poster Police App</a:t>
            </a:r>
          </a:p>
          <a:p>
            <a:r>
              <a:rPr sz="2000" dirty="0">
                <a:latin typeface="Times New Roman" panose="02020603050405020304" pitchFamily="18" charset="0"/>
                <a:cs typeface="Times New Roman" panose="02020603050405020304" pitchFamily="18" charset="0"/>
              </a:rPr>
              <a:t>2. Select the date (e.g., "Thu, 5 Jun")</a:t>
            </a:r>
            <a:endParaRPr lang="zh-TW" altLang="en-US" sz="2000" dirty="0">
              <a:latin typeface="Times New Roman" panose="02020603050405020304" pitchFamily="18" charset="0"/>
              <a:cs typeface="Times New Roman" panose="02020603050405020304" pitchFamily="18" charset="0"/>
            </a:endParaRPr>
          </a:p>
        </p:txBody>
      </p:sp>
      <p:pic>
        <p:nvPicPr>
          <p:cNvPr id="4" name="內容版面配置區 4">
            <a:extLst>
              <a:ext uri="{FF2B5EF4-FFF2-40B4-BE49-F238E27FC236}">
                <a16:creationId xmlns:a16="http://schemas.microsoft.com/office/drawing/2014/main" id="{748C956E-7CFE-BC15-8F8E-FF4A5D026B7F}"/>
              </a:ext>
            </a:extLst>
          </p:cNvPr>
          <p:cNvPicPr>
            <a:picLocks noChangeAspect="1"/>
          </p:cNvPicPr>
          <p:nvPr/>
        </p:nvPicPr>
        <p:blipFill>
          <a:blip r:embed="rId2"/>
          <a:stretch>
            <a:fillRect/>
          </a:stretch>
        </p:blipFill>
        <p:spPr>
          <a:xfrm>
            <a:off x="496295" y="2379477"/>
            <a:ext cx="5233500" cy="3414707"/>
          </a:xfrm>
          <a:prstGeom prst="rect">
            <a:avLst/>
          </a:prstGeom>
        </p:spPr>
      </p:pic>
      <p:pic>
        <p:nvPicPr>
          <p:cNvPr id="5" name="圖片 4">
            <a:extLst>
              <a:ext uri="{FF2B5EF4-FFF2-40B4-BE49-F238E27FC236}">
                <a16:creationId xmlns:a16="http://schemas.microsoft.com/office/drawing/2014/main" id="{716E0894-111B-8148-36BD-7822482D9749}"/>
              </a:ext>
            </a:extLst>
          </p:cNvPr>
          <p:cNvPicPr>
            <a:picLocks noChangeAspect="1"/>
          </p:cNvPicPr>
          <p:nvPr/>
        </p:nvPicPr>
        <p:blipFill>
          <a:blip r:embed="rId3"/>
          <a:stretch>
            <a:fillRect/>
          </a:stretch>
        </p:blipFill>
        <p:spPr>
          <a:xfrm>
            <a:off x="6505636" y="2379477"/>
            <a:ext cx="5233500" cy="3414707"/>
          </a:xfrm>
          <a:prstGeom prst="rect">
            <a:avLst/>
          </a:prstGeom>
        </p:spPr>
      </p:pic>
      <p:sp>
        <p:nvSpPr>
          <p:cNvPr id="6" name="橢圓 5">
            <a:extLst>
              <a:ext uri="{FF2B5EF4-FFF2-40B4-BE49-F238E27FC236}">
                <a16:creationId xmlns:a16="http://schemas.microsoft.com/office/drawing/2014/main" id="{D95DB96A-175E-45AD-1CFF-6CEEF086E1FA}"/>
              </a:ext>
            </a:extLst>
          </p:cNvPr>
          <p:cNvSpPr/>
          <p:nvPr/>
        </p:nvSpPr>
        <p:spPr>
          <a:xfrm>
            <a:off x="1208357" y="4799697"/>
            <a:ext cx="3121891" cy="591127"/>
          </a:xfrm>
          <a:prstGeom prst="ellipse">
            <a:avLst/>
          </a:prstGeom>
          <a:noFill/>
          <a:ln w="158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TW" altLang="en-US"/>
          </a:p>
        </p:txBody>
      </p:sp>
      <p:sp>
        <p:nvSpPr>
          <p:cNvPr id="7" name="橢圓 6">
            <a:extLst>
              <a:ext uri="{FF2B5EF4-FFF2-40B4-BE49-F238E27FC236}">
                <a16:creationId xmlns:a16="http://schemas.microsoft.com/office/drawing/2014/main" id="{E4406696-D57F-20F6-84E3-96409B58876C}"/>
              </a:ext>
            </a:extLst>
          </p:cNvPr>
          <p:cNvSpPr/>
          <p:nvPr/>
        </p:nvSpPr>
        <p:spPr>
          <a:xfrm>
            <a:off x="7627630" y="2890079"/>
            <a:ext cx="3121891" cy="591127"/>
          </a:xfrm>
          <a:prstGeom prst="ellipse">
            <a:avLst/>
          </a:prstGeom>
          <a:noFill/>
          <a:ln w="158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36975732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3D0D8A-8CBC-CF12-4710-7ECB43BA10E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558A613-FC8A-BF7A-D5C6-A9962A0F8CF0}"/>
              </a:ext>
            </a:extLst>
          </p:cNvPr>
          <p:cNvSpPr>
            <a:spLocks noGrp="1"/>
          </p:cNvSpPr>
          <p:nvPr>
            <p:ph type="title"/>
          </p:nvPr>
        </p:nvSpPr>
        <p:spPr/>
        <p:txBody>
          <a:bodyPr/>
          <a:lstStyle/>
          <a:p>
            <a:r>
              <a:rPr dirty="0">
                <a:latin typeface="Times New Roman" panose="02020603050405020304" pitchFamily="18" charset="0"/>
                <a:cs typeface="Times New Roman" panose="02020603050405020304" pitchFamily="18" charset="0"/>
              </a:rPr>
              <a:t>App Instructions (</a:t>
            </a:r>
            <a:r>
              <a:rPr lang="en-US" dirty="0">
                <a:latin typeface="Times New Roman" panose="02020603050405020304" pitchFamily="18" charset="0"/>
                <a:cs typeface="Times New Roman" panose="02020603050405020304" pitchFamily="18" charset="0"/>
              </a:rPr>
              <a:t>cont.</a:t>
            </a:r>
            <a:r>
              <a:rPr dirty="0">
                <a:latin typeface="Times New Roman" panose="02020603050405020304" pitchFamily="18" charset="0"/>
                <a:cs typeface="Times New Roman" panose="02020603050405020304" pitchFamily="18" charset="0"/>
              </a:rPr>
              <a:t>)</a:t>
            </a:r>
          </a:p>
        </p:txBody>
      </p:sp>
      <p:sp>
        <p:nvSpPr>
          <p:cNvPr id="3" name="Content Placeholder 2">
            <a:extLst>
              <a:ext uri="{FF2B5EF4-FFF2-40B4-BE49-F238E27FC236}">
                <a16:creationId xmlns:a16="http://schemas.microsoft.com/office/drawing/2014/main" id="{5BDCBA99-4AA7-64CA-40A9-F2CEB1919E4F}"/>
              </a:ext>
            </a:extLst>
          </p:cNvPr>
          <p:cNvSpPr>
            <a:spLocks noGrp="1"/>
          </p:cNvSpPr>
          <p:nvPr>
            <p:ph idx="1"/>
          </p:nvPr>
        </p:nvSpPr>
        <p:spPr/>
        <p:txBody>
          <a:bodyPr/>
          <a:lstStyle/>
          <a:p>
            <a:r>
              <a:rPr lang="en-US" sz="2000" dirty="0">
                <a:latin typeface="Times New Roman" panose="02020603050405020304" pitchFamily="18" charset="0"/>
                <a:cs typeface="Times New Roman" panose="02020603050405020304" pitchFamily="18" charset="0"/>
              </a:rPr>
              <a:t>3. Choose section (e.g., "THPB")</a:t>
            </a:r>
          </a:p>
          <a:p>
            <a:r>
              <a:rPr lang="en-US" sz="2000" dirty="0">
                <a:latin typeface="Times New Roman" panose="02020603050405020304" pitchFamily="18" charset="0"/>
                <a:cs typeface="Times New Roman" panose="02020603050405020304" pitchFamily="18" charset="0"/>
              </a:rPr>
              <a:t>4. Tap the assigned poster number (e.g., "001")</a:t>
            </a:r>
          </a:p>
        </p:txBody>
      </p:sp>
      <p:pic>
        <p:nvPicPr>
          <p:cNvPr id="6" name="圖片 5">
            <a:extLst>
              <a:ext uri="{FF2B5EF4-FFF2-40B4-BE49-F238E27FC236}">
                <a16:creationId xmlns:a16="http://schemas.microsoft.com/office/drawing/2014/main" id="{3A2668A7-8FE7-1059-073C-ACE243106764}"/>
              </a:ext>
            </a:extLst>
          </p:cNvPr>
          <p:cNvPicPr>
            <a:picLocks noChangeAspect="1"/>
          </p:cNvPicPr>
          <p:nvPr/>
        </p:nvPicPr>
        <p:blipFill>
          <a:blip r:embed="rId2"/>
          <a:stretch>
            <a:fillRect/>
          </a:stretch>
        </p:blipFill>
        <p:spPr>
          <a:xfrm>
            <a:off x="228601" y="2392398"/>
            <a:ext cx="5349877" cy="3481962"/>
          </a:xfrm>
          <a:prstGeom prst="rect">
            <a:avLst/>
          </a:prstGeom>
        </p:spPr>
      </p:pic>
      <p:pic>
        <p:nvPicPr>
          <p:cNvPr id="7" name="圖片 6">
            <a:extLst>
              <a:ext uri="{FF2B5EF4-FFF2-40B4-BE49-F238E27FC236}">
                <a16:creationId xmlns:a16="http://schemas.microsoft.com/office/drawing/2014/main" id="{8326ABBA-CF8E-3D18-1D69-60A1DA059074}"/>
              </a:ext>
            </a:extLst>
          </p:cNvPr>
          <p:cNvPicPr>
            <a:picLocks noChangeAspect="1"/>
          </p:cNvPicPr>
          <p:nvPr/>
        </p:nvPicPr>
        <p:blipFill>
          <a:blip r:embed="rId3"/>
          <a:stretch>
            <a:fillRect/>
          </a:stretch>
        </p:blipFill>
        <p:spPr>
          <a:xfrm>
            <a:off x="6122504" y="2392398"/>
            <a:ext cx="5836596" cy="3481962"/>
          </a:xfrm>
          <a:prstGeom prst="rect">
            <a:avLst/>
          </a:prstGeom>
        </p:spPr>
      </p:pic>
      <p:sp>
        <p:nvSpPr>
          <p:cNvPr id="8" name="橢圓 7">
            <a:extLst>
              <a:ext uri="{FF2B5EF4-FFF2-40B4-BE49-F238E27FC236}">
                <a16:creationId xmlns:a16="http://schemas.microsoft.com/office/drawing/2014/main" id="{D4EC7173-1973-2C39-AEE4-054204E7CA41}"/>
              </a:ext>
            </a:extLst>
          </p:cNvPr>
          <p:cNvSpPr/>
          <p:nvPr/>
        </p:nvSpPr>
        <p:spPr>
          <a:xfrm>
            <a:off x="137340" y="2793354"/>
            <a:ext cx="498764" cy="591127"/>
          </a:xfrm>
          <a:prstGeom prst="ellipse">
            <a:avLst/>
          </a:prstGeom>
          <a:noFill/>
          <a:ln w="158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27381623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a:latin typeface="Times New Roman" panose="02020603050405020304" pitchFamily="18" charset="0"/>
                <a:cs typeface="Times New Roman" panose="02020603050405020304" pitchFamily="18" charset="0"/>
              </a:rPr>
              <a:t>App Evaluation Buttons</a:t>
            </a:r>
          </a:p>
        </p:txBody>
      </p:sp>
      <p:sp>
        <p:nvSpPr>
          <p:cNvPr id="3" name="Content Placeholder 2"/>
          <p:cNvSpPr>
            <a:spLocks noGrp="1"/>
          </p:cNvSpPr>
          <p:nvPr>
            <p:ph idx="1"/>
          </p:nvPr>
        </p:nvSpPr>
        <p:spPr>
          <a:xfrm>
            <a:off x="278607" y="1154220"/>
            <a:ext cx="4889742" cy="5370268"/>
          </a:xfrm>
        </p:spPr>
        <p:txBody>
          <a:bodyPr>
            <a:normAutofit fontScale="85000" lnSpcReduction="10000"/>
          </a:bodyPr>
          <a:lstStyle/>
          <a:p>
            <a:pPr>
              <a:lnSpc>
                <a:spcPts val="2800"/>
              </a:lnSpc>
              <a:buFont typeface="Wingdings" panose="05000000000000000000" pitchFamily="2" charset="2"/>
              <a:buChar char="p"/>
            </a:pPr>
            <a:r>
              <a:rPr sz="2000" b="1" dirty="0">
                <a:latin typeface="Times New Roman" panose="02020603050405020304" pitchFamily="18" charset="0"/>
                <a:cs typeface="Times New Roman" panose="02020603050405020304" pitchFamily="18" charset="0"/>
              </a:rPr>
              <a:t>Posted</a:t>
            </a:r>
            <a:r>
              <a:rPr sz="2000" b="1" dirty="0" smtClean="0">
                <a:latin typeface="Times New Roman" panose="02020603050405020304" pitchFamily="18" charset="0"/>
                <a:cs typeface="Times New Roman" panose="02020603050405020304" pitchFamily="18" charset="0"/>
              </a:rPr>
              <a:t>:</a:t>
            </a:r>
            <a:r>
              <a:rPr sz="2000" dirty="0" smtClean="0">
                <a:latin typeface="Times New Roman" panose="02020603050405020304" pitchFamily="18" charset="0"/>
                <a:cs typeface="Times New Roman" panose="02020603050405020304" pitchFamily="18" charset="0"/>
              </a:rPr>
              <a:t>- </a:t>
            </a:r>
            <a:r>
              <a:rPr sz="2000" dirty="0">
                <a:latin typeface="Times New Roman" panose="02020603050405020304" pitchFamily="18" charset="0"/>
                <a:cs typeface="Times New Roman" panose="02020603050405020304" pitchFamily="18" charset="0"/>
              </a:rPr>
              <a:t>Title matches or is similar to the assigned </a:t>
            </a:r>
            <a:endParaRPr lang="en-US" sz="2000" dirty="0" smtClean="0">
              <a:latin typeface="Times New Roman" panose="02020603050405020304" pitchFamily="18" charset="0"/>
              <a:cs typeface="Times New Roman" panose="02020603050405020304" pitchFamily="18" charset="0"/>
            </a:endParaRPr>
          </a:p>
          <a:p>
            <a:pPr marL="0" indent="0">
              <a:lnSpc>
                <a:spcPts val="2800"/>
              </a:lnSpc>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t>
            </a:r>
            <a:r>
              <a:rPr sz="2000" dirty="0" smtClean="0">
                <a:latin typeface="Times New Roman" panose="02020603050405020304" pitchFamily="18" charset="0"/>
                <a:cs typeface="Times New Roman" panose="02020603050405020304" pitchFamily="18" charset="0"/>
              </a:rPr>
              <a:t>abstract</a:t>
            </a:r>
            <a:endParaRPr sz="2000" dirty="0">
              <a:latin typeface="Times New Roman" panose="02020603050405020304" pitchFamily="18" charset="0"/>
              <a:cs typeface="Times New Roman" panose="02020603050405020304" pitchFamily="18" charset="0"/>
            </a:endParaRPr>
          </a:p>
          <a:p>
            <a:pPr>
              <a:lnSpc>
                <a:spcPts val="2800"/>
              </a:lnSpc>
              <a:buFont typeface="Wingdings" panose="05000000000000000000" pitchFamily="2" charset="2"/>
              <a:buChar char="p"/>
            </a:pPr>
            <a:r>
              <a:rPr sz="2000" b="1" dirty="0">
                <a:latin typeface="Times New Roman" panose="02020603050405020304" pitchFamily="18" charset="0"/>
                <a:cs typeface="Times New Roman" panose="02020603050405020304" pitchFamily="18" charset="0"/>
              </a:rPr>
              <a:t>Manned:</a:t>
            </a:r>
          </a:p>
          <a:p>
            <a:pPr marL="0" indent="0">
              <a:lnSpc>
                <a:spcPts val="2800"/>
              </a:lnSpc>
              <a:buNone/>
            </a:pPr>
            <a:r>
              <a:rPr sz="2000" dirty="0" smtClean="0">
                <a:latin typeface="Times New Roman" panose="02020603050405020304" pitchFamily="18" charset="0"/>
                <a:cs typeface="Times New Roman" panose="02020603050405020304" pitchFamily="18" charset="0"/>
              </a:rPr>
              <a:t>- </a:t>
            </a:r>
            <a:r>
              <a:rPr sz="2000" dirty="0">
                <a:latin typeface="Times New Roman" panose="02020603050405020304" pitchFamily="18" charset="0"/>
                <a:cs typeface="Times New Roman" panose="02020603050405020304" pitchFamily="18" charset="0"/>
              </a:rPr>
              <a:t>Speaker is near the poster</a:t>
            </a:r>
          </a:p>
          <a:p>
            <a:pPr marL="0" indent="0">
              <a:lnSpc>
                <a:spcPts val="2800"/>
              </a:lnSpc>
              <a:buNone/>
            </a:pPr>
            <a:r>
              <a:rPr sz="2000" dirty="0" smtClean="0">
                <a:latin typeface="Times New Roman" panose="02020603050405020304" pitchFamily="18" charset="0"/>
                <a:cs typeface="Times New Roman" panose="02020603050405020304" pitchFamily="18" charset="0"/>
              </a:rPr>
              <a:t>- </a:t>
            </a:r>
            <a:r>
              <a:rPr lang="en-US" altLang="zh-TW" sz="2000" dirty="0">
                <a:latin typeface="Times New Roman" panose="02020603050405020304" pitchFamily="18" charset="0"/>
                <a:cs typeface="Times New Roman" panose="02020603050405020304" pitchFamily="18" charset="0"/>
              </a:rPr>
              <a:t>Please confirm whether the speaker is </a:t>
            </a:r>
            <a:r>
              <a:rPr lang="en-US" altLang="zh-TW" sz="2000" dirty="0" smtClean="0">
                <a:latin typeface="Times New Roman" panose="02020603050405020304" pitchFamily="18" charset="0"/>
                <a:cs typeface="Times New Roman" panose="02020603050405020304" pitchFamily="18" charset="0"/>
              </a:rPr>
              <a:t> </a:t>
            </a:r>
          </a:p>
          <a:p>
            <a:pPr marL="0" indent="0">
              <a:lnSpc>
                <a:spcPts val="2800"/>
              </a:lnSpc>
              <a:buNone/>
            </a:pPr>
            <a:r>
              <a:rPr lang="en-US" altLang="zh-TW" sz="2000" dirty="0">
                <a:latin typeface="Times New Roman" panose="02020603050405020304" pitchFamily="18" charset="0"/>
                <a:cs typeface="Times New Roman" panose="02020603050405020304" pitchFamily="18" charset="0"/>
              </a:rPr>
              <a:t> </a:t>
            </a:r>
            <a:r>
              <a:rPr lang="en-US" altLang="zh-TW" sz="2000" dirty="0" smtClean="0">
                <a:latin typeface="Times New Roman" panose="02020603050405020304" pitchFamily="18" charset="0"/>
                <a:cs typeface="Times New Roman" panose="02020603050405020304" pitchFamily="18" charset="0"/>
              </a:rPr>
              <a:t> responsible </a:t>
            </a:r>
            <a:r>
              <a:rPr lang="en-US" altLang="zh-TW" sz="2000" dirty="0">
                <a:latin typeface="Times New Roman" panose="02020603050405020304" pitchFamily="18" charset="0"/>
                <a:cs typeface="Times New Roman" panose="02020603050405020304" pitchFamily="18" charset="0"/>
              </a:rPr>
              <a:t>for more than one poster.</a:t>
            </a:r>
          </a:p>
          <a:p>
            <a:pPr>
              <a:lnSpc>
                <a:spcPts val="2800"/>
              </a:lnSpc>
              <a:buFont typeface="Wingdings" panose="05000000000000000000" pitchFamily="2" charset="2"/>
              <a:buChar char="p"/>
            </a:pPr>
            <a:r>
              <a:rPr sz="2000" b="1" dirty="0">
                <a:latin typeface="Times New Roman" panose="02020603050405020304" pitchFamily="18" charset="0"/>
                <a:cs typeface="Times New Roman" panose="02020603050405020304" pitchFamily="18" charset="0"/>
              </a:rPr>
              <a:t>Satisfactory:</a:t>
            </a:r>
          </a:p>
          <a:p>
            <a:pPr marL="0" indent="0">
              <a:lnSpc>
                <a:spcPts val="2800"/>
              </a:lnSpc>
              <a:buNone/>
            </a:pPr>
            <a:r>
              <a:rPr sz="2000" dirty="0" smtClean="0">
                <a:latin typeface="Times New Roman" panose="02020603050405020304" pitchFamily="18" charset="0"/>
                <a:cs typeface="Times New Roman" panose="02020603050405020304" pitchFamily="18" charset="0"/>
              </a:rPr>
              <a:t>- </a:t>
            </a:r>
            <a:r>
              <a:rPr sz="2000" dirty="0">
                <a:latin typeface="Times New Roman" panose="02020603050405020304" pitchFamily="18" charset="0"/>
                <a:cs typeface="Times New Roman" panose="02020603050405020304" pitchFamily="18" charset="0"/>
              </a:rPr>
              <a:t>Format meets conference standards </a:t>
            </a:r>
            <a:endParaRPr lang="en-US" sz="2000" dirty="0" smtClean="0">
              <a:latin typeface="Times New Roman" panose="02020603050405020304" pitchFamily="18" charset="0"/>
              <a:cs typeface="Times New Roman" panose="02020603050405020304" pitchFamily="18" charset="0"/>
            </a:endParaRPr>
          </a:p>
          <a:p>
            <a:pPr>
              <a:lnSpc>
                <a:spcPts val="2800"/>
              </a:lnSpc>
              <a:buFont typeface="Wingdings" panose="05000000000000000000" pitchFamily="2" charset="2"/>
              <a:buChar char="p"/>
            </a:pPr>
            <a:r>
              <a:rPr sz="2000" b="1" dirty="0" smtClean="0">
                <a:latin typeface="Times New Roman" panose="02020603050405020304" pitchFamily="18" charset="0"/>
                <a:cs typeface="Times New Roman" panose="02020603050405020304" pitchFamily="18" charset="0"/>
              </a:rPr>
              <a:t>Picture</a:t>
            </a:r>
            <a:r>
              <a:rPr sz="2000" b="1" dirty="0">
                <a:latin typeface="Times New Roman" panose="02020603050405020304" pitchFamily="18" charset="0"/>
                <a:cs typeface="Times New Roman" panose="02020603050405020304" pitchFamily="18" charset="0"/>
              </a:rPr>
              <a:t>:</a:t>
            </a:r>
          </a:p>
          <a:p>
            <a:pPr marL="0" indent="0">
              <a:lnSpc>
                <a:spcPts val="2800"/>
              </a:lnSpc>
              <a:buNone/>
            </a:pPr>
            <a:r>
              <a:rPr sz="2000" dirty="0" smtClean="0">
                <a:latin typeface="Times New Roman" panose="02020603050405020304" pitchFamily="18" charset="0"/>
                <a:cs typeface="Times New Roman" panose="02020603050405020304" pitchFamily="18" charset="0"/>
              </a:rPr>
              <a:t>- </a:t>
            </a:r>
            <a:r>
              <a:rPr sz="2000" dirty="0">
                <a:latin typeface="Times New Roman" panose="02020603050405020304" pitchFamily="18" charset="0"/>
                <a:cs typeface="Times New Roman" panose="02020603050405020304" pitchFamily="18" charset="0"/>
              </a:rPr>
              <a:t>Unknown purpose</a:t>
            </a:r>
          </a:p>
        </p:txBody>
      </p:sp>
      <p:pic>
        <p:nvPicPr>
          <p:cNvPr id="4" name="圖片 3">
            <a:extLst>
              <a:ext uri="{FF2B5EF4-FFF2-40B4-BE49-F238E27FC236}">
                <a16:creationId xmlns:a16="http://schemas.microsoft.com/office/drawing/2014/main" id="{C857824E-2BBF-9A48-BF22-EDB52C235D24}"/>
              </a:ext>
            </a:extLst>
          </p:cNvPr>
          <p:cNvPicPr>
            <a:picLocks noChangeAspect="1"/>
          </p:cNvPicPr>
          <p:nvPr/>
        </p:nvPicPr>
        <p:blipFill>
          <a:blip r:embed="rId2"/>
          <a:stretch>
            <a:fillRect/>
          </a:stretch>
        </p:blipFill>
        <p:spPr>
          <a:xfrm>
            <a:off x="5502280" y="1600201"/>
            <a:ext cx="6500332" cy="3877930"/>
          </a:xfrm>
          <a:prstGeom prst="rect">
            <a:avLst/>
          </a:prstGeom>
        </p:spPr>
      </p:pic>
      <p:sp>
        <p:nvSpPr>
          <p:cNvPr id="7" name="圖說文字: 直線 6">
            <a:extLst>
              <a:ext uri="{FF2B5EF4-FFF2-40B4-BE49-F238E27FC236}">
                <a16:creationId xmlns:a16="http://schemas.microsoft.com/office/drawing/2014/main" id="{2A83B27B-D02D-ED3A-FFF8-004B50F275E3}"/>
              </a:ext>
            </a:extLst>
          </p:cNvPr>
          <p:cNvSpPr/>
          <p:nvPr/>
        </p:nvSpPr>
        <p:spPr>
          <a:xfrm>
            <a:off x="5502280" y="2441050"/>
            <a:ext cx="954179" cy="278296"/>
          </a:xfrm>
          <a:prstGeom prst="borderCallout1">
            <a:avLst>
              <a:gd name="adj1" fmla="val 51939"/>
              <a:gd name="adj2" fmla="val 105189"/>
              <a:gd name="adj3" fmla="val 112499"/>
              <a:gd name="adj4" fmla="val 198039"/>
            </a:avLst>
          </a:prstGeom>
          <a:noFill/>
          <a:ln w="19050">
            <a:solidFill>
              <a:srgbClr val="FF0000"/>
            </a:solidFill>
            <a:headEnd type="none"/>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TW" dirty="0"/>
              <a:t>Title</a:t>
            </a:r>
            <a:endParaRPr lang="zh-TW" altLang="en-US" dirty="0"/>
          </a:p>
        </p:txBody>
      </p:sp>
      <p:sp>
        <p:nvSpPr>
          <p:cNvPr id="12" name="圖說文字: 直線 11">
            <a:extLst>
              <a:ext uri="{FF2B5EF4-FFF2-40B4-BE49-F238E27FC236}">
                <a16:creationId xmlns:a16="http://schemas.microsoft.com/office/drawing/2014/main" id="{FDE9779D-C914-BD7D-F33B-1B24F0CF25F9}"/>
              </a:ext>
            </a:extLst>
          </p:cNvPr>
          <p:cNvSpPr/>
          <p:nvPr/>
        </p:nvSpPr>
        <p:spPr>
          <a:xfrm>
            <a:off x="5384800" y="2985995"/>
            <a:ext cx="1071659" cy="278296"/>
          </a:xfrm>
          <a:prstGeom prst="borderCallout1">
            <a:avLst>
              <a:gd name="adj1" fmla="val 51939"/>
              <a:gd name="adj2" fmla="val 105189"/>
              <a:gd name="adj3" fmla="val 59398"/>
              <a:gd name="adj4" fmla="val 192120"/>
            </a:avLst>
          </a:prstGeom>
          <a:noFill/>
          <a:ln w="19050">
            <a:solidFill>
              <a:srgbClr val="FF0000"/>
            </a:solidFill>
            <a:headEnd type="none"/>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TW" dirty="0"/>
              <a:t>Speaker</a:t>
            </a:r>
            <a:endParaRPr lang="zh-TW" altLang="en-US" dirty="0"/>
          </a:p>
        </p:txBody>
      </p:sp>
    </p:spTree>
    <p:extLst>
      <p:ext uri="{BB962C8B-B14F-4D97-AF65-F5344CB8AC3E}">
        <p14:creationId xmlns:p14="http://schemas.microsoft.com/office/powerpoint/2010/main" val="2584372882"/>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GANIL">
      <a:dk1>
        <a:srgbClr val="000000"/>
      </a:dk1>
      <a:lt1>
        <a:srgbClr val="FFFFFF"/>
      </a:lt1>
      <a:dk2>
        <a:srgbClr val="261F4D"/>
      </a:dk2>
      <a:lt2>
        <a:srgbClr val="CACDDE"/>
      </a:lt2>
      <a:accent1>
        <a:srgbClr val="60A3B3"/>
      </a:accent1>
      <a:accent2>
        <a:srgbClr val="ED7D31"/>
      </a:accent2>
      <a:accent3>
        <a:srgbClr val="A5A5A5"/>
      </a:accent3>
      <a:accent4>
        <a:srgbClr val="FFC000"/>
      </a:accent4>
      <a:accent5>
        <a:srgbClr val="5B9BD5"/>
      </a:accent5>
      <a:accent6>
        <a:srgbClr val="70AD47"/>
      </a:accent6>
      <a:hlink>
        <a:srgbClr val="60A3B3"/>
      </a:hlink>
      <a:folHlink>
        <a:srgbClr val="C9582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61801</TotalTime>
  <Words>963</Words>
  <Application>Microsoft Office PowerPoint</Application>
  <PresentationFormat>Grand écran</PresentationFormat>
  <Paragraphs>131</Paragraphs>
  <Slides>14</Slides>
  <Notes>1</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14</vt:i4>
      </vt:variant>
    </vt:vector>
  </HeadingPairs>
  <TitlesOfParts>
    <vt:vector size="24" baseType="lpstr">
      <vt:lpstr>Yu Gothic UI</vt:lpstr>
      <vt:lpstr>Yu Gothic UI Light</vt:lpstr>
      <vt:lpstr>Yu Gothic UI Semibold</vt:lpstr>
      <vt:lpstr>Arial</vt:lpstr>
      <vt:lpstr>Calibri</vt:lpstr>
      <vt:lpstr>新細明體</vt:lpstr>
      <vt:lpstr>Symbol</vt:lpstr>
      <vt:lpstr>Times New Roman</vt:lpstr>
      <vt:lpstr>Wingdings</vt:lpstr>
      <vt:lpstr>Thème Office</vt:lpstr>
      <vt:lpstr>    IPAC'26 Organisation posters  posters étudiants jury posters</vt:lpstr>
      <vt:lpstr>Contenu</vt:lpstr>
      <vt:lpstr>Student poster sesion </vt:lpstr>
      <vt:lpstr>Jury Student poster session</vt:lpstr>
      <vt:lpstr>Standar poster session</vt:lpstr>
      <vt:lpstr>Poster police</vt:lpstr>
      <vt:lpstr>App Instructions </vt:lpstr>
      <vt:lpstr>App Instructions (cont.)</vt:lpstr>
      <vt:lpstr>App Evaluation Buttons</vt:lpstr>
      <vt:lpstr>Button Interaction &amp; Submission</vt:lpstr>
      <vt:lpstr>Poster preparation guidelines</vt:lpstr>
      <vt:lpstr>Thank you for your attention!</vt:lpstr>
      <vt:lpstr>Verrière posters</vt:lpstr>
      <vt:lpstr>niveau 2 Posters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Camille Robinet</dc:creator>
  <cp:lastModifiedBy>Orduz Angie</cp:lastModifiedBy>
  <cp:revision>422</cp:revision>
  <dcterms:created xsi:type="dcterms:W3CDTF">2024-02-01T13:48:29Z</dcterms:created>
  <dcterms:modified xsi:type="dcterms:W3CDTF">2025-10-14T13:24:49Z</dcterms:modified>
</cp:coreProperties>
</file>