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autoCompressPictures="0">
  <p:sldMasterIdLst>
    <p:sldMasterId id="2147483648" r:id="rId4"/>
    <p:sldMasterId id="2147484288" r:id="rId5"/>
    <p:sldMasterId id="2147484404" r:id="rId6"/>
  </p:sldMasterIdLst>
  <p:notesMasterIdLst>
    <p:notesMasterId r:id="rId19"/>
  </p:notesMasterIdLst>
  <p:sldIdLst>
    <p:sldId id="2147469209" r:id="rId7"/>
    <p:sldId id="2142534471" r:id="rId8"/>
    <p:sldId id="2147469213" r:id="rId9"/>
    <p:sldId id="2147469195" r:id="rId10"/>
    <p:sldId id="2147469196" r:id="rId11"/>
    <p:sldId id="2147469203" r:id="rId12"/>
    <p:sldId id="2147469214" r:id="rId13"/>
    <p:sldId id="2147469211" r:id="rId14"/>
    <p:sldId id="2147469208" r:id="rId15"/>
    <p:sldId id="2147469210" r:id="rId16"/>
    <p:sldId id="259" r:id="rId17"/>
    <p:sldId id="2147469197" r:id="rId18"/>
  </p:sldIdLst>
  <p:sldSz cx="12192000" cy="6858000"/>
  <p:notesSz cx="6858000" cy="9144000"/>
  <p:embeddedFontLst>
    <p:embeddedFont>
      <p:font typeface="Lato" panose="020F0502020204030203" pitchFamily="34" charset="0"/>
      <p:regular r:id="rId20"/>
      <p:bold r:id="rId21"/>
      <p:italic r:id="rId22"/>
      <p:boldItalic r:id="rId23"/>
    </p:embeddedFont>
    <p:embeddedFont>
      <p:font typeface="Lato Black" panose="020F0502020204030203" pitchFamily="34" charset="0"/>
      <p:bold r:id="rId24"/>
      <p:boldItalic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504" userDrawn="1">
          <p15:clr>
            <a:srgbClr val="A4A3A4"/>
          </p15:clr>
        </p15:guide>
        <p15:guide id="4" orient="horz" pos="1176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A6E350E-800E-CB5A-8E15-BC8E729558E6}" name="Green, Selina Zhao" initials="SG" userId="S::selina@slac.stanford.edu::e361f3c4-f1d6-4127-8510-a87b3840ec32" providerId="AD"/>
  <p188:author id="{62F66662-F77E-7663-B679-D9455F7F13C6}" name="Fuoss, Paul" initials="FP" userId="S::fuoss@slac.stanford.edu::b6ea3f0d-9859-4710-88dc-326fe74c6ef2" providerId="AD"/>
  <p188:author id="{A64710D6-232B-6563-BB54-0ECE96B0B7A0}" name="White, William E." initials="WW" userId="S::wewhite@slac.stanford.edu::9c85fc3c-4ff7-4430-845f-dc9b6ef4ab9f" providerId="AD"/>
  <p188:author id="{6B54DBE2-4052-572E-8071-B2FE38D23A90}" name="Kling, Matthias" initials="KM" userId="S::mfkling@slac.stanford.edu::fcfc85b3-4f59-499a-bc60-fd663529e9bc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ling, Matthias" initials="KM" lastIdx="1" clrIdx="0">
    <p:extLst>
      <p:ext uri="{19B8F6BF-5375-455C-9EA6-DF929625EA0E}">
        <p15:presenceInfo xmlns:p15="http://schemas.microsoft.com/office/powerpoint/2012/main" userId="S-1-5-21-2024024532-1221226878-3089284839-1010" providerId="AD"/>
      </p:ext>
    </p:extLst>
  </p:cmAuthor>
  <p:cmAuthor id="2" name="Joseph Robinson" initials="" lastIdx="7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C1515"/>
    <a:srgbClr val="990033"/>
    <a:srgbClr val="660033"/>
    <a:srgbClr val="53565A"/>
    <a:srgbClr val="B83A4B"/>
    <a:srgbClr val="E04F39"/>
    <a:srgbClr val="AF2D24"/>
    <a:srgbClr val="5F574F"/>
    <a:srgbClr val="B6B1A9"/>
    <a:srgbClr val="D4D1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21C15CD-E96E-482D-9C13-DC9206BFA92E}" v="2" dt="2026-08-23T21:31:01.94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874" y="43"/>
      </p:cViewPr>
      <p:guideLst>
        <p:guide orient="horz" pos="2160"/>
        <p:guide pos="3840"/>
        <p:guide pos="504"/>
        <p:guide orient="horz" pos="117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6" d="100"/>
        <a:sy n="12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font" Target="fonts/font2.fntdata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font" Target="fonts/font6.fntdata"/><Relationship Id="rId33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font" Target="fonts/font1.fntdata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font" Target="fonts/font5.fntdata"/><Relationship Id="rId32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font" Target="fonts/font4.fntdata"/><Relationship Id="rId28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notesMaster" Target="notesMasters/notesMaster1.xml"/><Relationship Id="rId31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font" Target="fonts/font3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Relationship Id="rId8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affney, Kelly J." userId="935aecfd-0f70-42a9-9fa8-475faa4a4389" providerId="ADAL" clId="{87F24AAD-4F07-4073-9498-32A05CDA2E7D}"/>
    <pc:docChg chg="modSld">
      <pc:chgData name="Gaffney, Kelly J." userId="935aecfd-0f70-42a9-9fa8-475faa4a4389" providerId="ADAL" clId="{87F24AAD-4F07-4073-9498-32A05CDA2E7D}" dt="2026-08-23T21:31:01.948" v="18"/>
      <pc:docMkLst>
        <pc:docMk/>
      </pc:docMkLst>
      <pc:sldChg chg="modAnim">
        <pc:chgData name="Gaffney, Kelly J." userId="935aecfd-0f70-42a9-9fa8-475faa4a4389" providerId="ADAL" clId="{87F24AAD-4F07-4073-9498-32A05CDA2E7D}" dt="2026-08-23T21:31:01.948" v="18"/>
        <pc:sldMkLst>
          <pc:docMk/>
          <pc:sldMk cId="2285663632" sldId="2147469208"/>
        </pc:sldMkLst>
      </pc:sldChg>
      <pc:sldChg chg="modSp mod">
        <pc:chgData name="Gaffney, Kelly J." userId="935aecfd-0f70-42a9-9fa8-475faa4a4389" providerId="ADAL" clId="{87F24AAD-4F07-4073-9498-32A05CDA2E7D}" dt="2026-08-23T21:05:47.773" v="16" actId="1036"/>
        <pc:sldMkLst>
          <pc:docMk/>
          <pc:sldMk cId="2681782330" sldId="2147469209"/>
        </pc:sldMkLst>
        <pc:spChg chg="mod">
          <ac:chgData name="Gaffney, Kelly J." userId="935aecfd-0f70-42a9-9fa8-475faa4a4389" providerId="ADAL" clId="{87F24AAD-4F07-4073-9498-32A05CDA2E7D}" dt="2026-08-23T21:05:47.773" v="16" actId="1036"/>
          <ac:spMkLst>
            <pc:docMk/>
            <pc:sldMk cId="2681782330" sldId="2147469209"/>
            <ac:spMk id="6" creationId="{9F39784C-C697-5FD6-9CF4-1D4D845FF399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571494-3951-FA47-A2D9-E3AB10964ECE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D19C58-D451-C54B-A6BB-965E69BFF7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94623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g6eb252287c_0_28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96875" y="692150"/>
            <a:ext cx="6156325" cy="34639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6" name="Google Shape;346;g6eb252287c_0_2811:notes"/>
          <p:cNvSpPr txBox="1">
            <a:spLocks noGrp="1"/>
          </p:cNvSpPr>
          <p:nvPr>
            <p:ph type="body" idx="1"/>
          </p:nvPr>
        </p:nvSpPr>
        <p:spPr>
          <a:xfrm>
            <a:off x="695008" y="4387136"/>
            <a:ext cx="5560200" cy="415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47" name="Google Shape;347;g6eb252287c_0_2811:notes"/>
          <p:cNvSpPr txBox="1">
            <a:spLocks noGrp="1"/>
          </p:cNvSpPr>
          <p:nvPr>
            <p:ph type="sldNum" idx="12"/>
          </p:nvPr>
        </p:nvSpPr>
        <p:spPr>
          <a:xfrm>
            <a:off x="3936768" y="8772668"/>
            <a:ext cx="3011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b" anchorCtr="0">
            <a:noAutofit/>
          </a:bodyPr>
          <a:lstStyle/>
          <a:p>
            <a:pPr marL="0" marR="0" lvl="0" indent="0" algn="r" defTabSz="9139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400"/>
              <a:buFontTx/>
              <a:buNone/>
              <a:tabLst/>
              <a:defRPr/>
            </a:pPr>
            <a:fld id="{00000000-1234-1234-1234-123412341234}" type="slidenum"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39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ts val="1400"/>
                <a:buFontTx/>
                <a:buNone/>
                <a:tabLst/>
                <a:defRPr/>
              </a:pPr>
              <a:t>2</a:t>
            </a:fld>
            <a:endParaRPr kumimoji="0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85947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39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9BC4E5-2BC1-4F43-85DD-A1B8F74CB7EB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39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3334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>
          <a:extLst>
            <a:ext uri="{FF2B5EF4-FFF2-40B4-BE49-F238E27FC236}">
              <a16:creationId xmlns:a16="http://schemas.microsoft.com/office/drawing/2014/main" id="{A7C3F728-BC68-65E2-6244-43AA4F5E9A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g2bb7d015c35_2_129:notes">
            <a:extLst>
              <a:ext uri="{FF2B5EF4-FFF2-40B4-BE49-F238E27FC236}">
                <a16:creationId xmlns:a16="http://schemas.microsoft.com/office/drawing/2014/main" id="{8931D1D5-0264-0952-A7A8-9EC1E32F855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3" name="Google Shape;363;g2bb7d015c35_2_129:notes">
            <a:extLst>
              <a:ext uri="{FF2B5EF4-FFF2-40B4-BE49-F238E27FC236}">
                <a16:creationId xmlns:a16="http://schemas.microsoft.com/office/drawing/2014/main" id="{91AC5A1E-C6B8-2D68-7D70-94353BBD215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364" name="Google Shape;364;g2bb7d015c35_2_129:notes">
            <a:extLst>
              <a:ext uri="{FF2B5EF4-FFF2-40B4-BE49-F238E27FC236}">
                <a16:creationId xmlns:a16="http://schemas.microsoft.com/office/drawing/2014/main" id="{EBACF2B9-0122-0318-F051-EAA526264005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371337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>
          <a:extLst>
            <a:ext uri="{FF2B5EF4-FFF2-40B4-BE49-F238E27FC236}">
              <a16:creationId xmlns:a16="http://schemas.microsoft.com/office/drawing/2014/main" id="{3EC193EA-2210-AFD5-7B37-0E0D720C80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g2bb7d015c35_2_129:notes">
            <a:extLst>
              <a:ext uri="{FF2B5EF4-FFF2-40B4-BE49-F238E27FC236}">
                <a16:creationId xmlns:a16="http://schemas.microsoft.com/office/drawing/2014/main" id="{72229C4C-24DB-FA3D-7DCD-6F34C0A9472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3" name="Google Shape;363;g2bb7d015c35_2_129:notes">
            <a:extLst>
              <a:ext uri="{FF2B5EF4-FFF2-40B4-BE49-F238E27FC236}">
                <a16:creationId xmlns:a16="http://schemas.microsoft.com/office/drawing/2014/main" id="{38C35B8A-6EEE-8004-BCBA-E530CD40C12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364" name="Google Shape;364;g2bb7d015c35_2_129:notes">
            <a:extLst>
              <a:ext uri="{FF2B5EF4-FFF2-40B4-BE49-F238E27FC236}">
                <a16:creationId xmlns:a16="http://schemas.microsoft.com/office/drawing/2014/main" id="{3368AFEF-87D5-2509-C46F-5477832CDD9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707678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>
          <a:extLst>
            <a:ext uri="{FF2B5EF4-FFF2-40B4-BE49-F238E27FC236}">
              <a16:creationId xmlns:a16="http://schemas.microsoft.com/office/drawing/2014/main" id="{98C884DB-B4AC-9F0E-5528-C8490AF8B0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g2bb7d015c35_2_129:notes">
            <a:extLst>
              <a:ext uri="{FF2B5EF4-FFF2-40B4-BE49-F238E27FC236}">
                <a16:creationId xmlns:a16="http://schemas.microsoft.com/office/drawing/2014/main" id="{0B1AE10C-C0B4-CA12-E92C-47F55B0F580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3" name="Google Shape;363;g2bb7d015c35_2_129:notes">
            <a:extLst>
              <a:ext uri="{FF2B5EF4-FFF2-40B4-BE49-F238E27FC236}">
                <a16:creationId xmlns:a16="http://schemas.microsoft.com/office/drawing/2014/main" id="{2FA96D4E-5108-0AA7-2883-0A845202ED2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364" name="Google Shape;364;g2bb7d015c35_2_129:notes">
            <a:extLst>
              <a:ext uri="{FF2B5EF4-FFF2-40B4-BE49-F238E27FC236}">
                <a16:creationId xmlns:a16="http://schemas.microsoft.com/office/drawing/2014/main" id="{44A4A0C0-4912-6AF3-4CC7-C472F16C5EAA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1300"/>
              <a:buFont typeface="Calibri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Pts val="1300"/>
                <a:buFont typeface="Calibri"/>
                <a:buNone/>
                <a:tabLst/>
                <a:defRPr/>
              </a:pPr>
              <a:t>9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56666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269f9569dda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19138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5" name="Google Shape;295;g269f9569dda_1_0:notes"/>
          <p:cNvSpPr txBox="1">
            <a:spLocks noGrp="1"/>
          </p:cNvSpPr>
          <p:nvPr>
            <p:ph type="body" idx="1"/>
          </p:nvPr>
        </p:nvSpPr>
        <p:spPr>
          <a:xfrm>
            <a:off x="731521" y="4560571"/>
            <a:ext cx="5852160" cy="4320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96" name="Google Shape;296;g269f9569dda_1_0:notes"/>
          <p:cNvSpPr txBox="1">
            <a:spLocks noGrp="1"/>
          </p:cNvSpPr>
          <p:nvPr>
            <p:ph type="sldNum" idx="12"/>
          </p:nvPr>
        </p:nvSpPr>
        <p:spPr>
          <a:xfrm>
            <a:off x="4143588" y="9119473"/>
            <a:ext cx="3169920" cy="480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96301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>
          <a:extLst>
            <a:ext uri="{FF2B5EF4-FFF2-40B4-BE49-F238E27FC236}">
              <a16:creationId xmlns:a16="http://schemas.microsoft.com/office/drawing/2014/main" id="{32E08E40-EC72-773C-9B1C-4B7BB088B9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g2bb7d015c35_2_129:notes">
            <a:extLst>
              <a:ext uri="{FF2B5EF4-FFF2-40B4-BE49-F238E27FC236}">
                <a16:creationId xmlns:a16="http://schemas.microsoft.com/office/drawing/2014/main" id="{75B55DE1-6E2D-F779-3482-CB57404DD96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3" name="Google Shape;363;g2bb7d015c35_2_129:notes">
            <a:extLst>
              <a:ext uri="{FF2B5EF4-FFF2-40B4-BE49-F238E27FC236}">
                <a16:creationId xmlns:a16="http://schemas.microsoft.com/office/drawing/2014/main" id="{DC94170D-67C0-3D74-150C-4ADA131AA51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364" name="Google Shape;364;g2bb7d015c35_2_129:notes">
            <a:extLst>
              <a:ext uri="{FF2B5EF4-FFF2-40B4-BE49-F238E27FC236}">
                <a16:creationId xmlns:a16="http://schemas.microsoft.com/office/drawing/2014/main" id="{0A79EA94-6F41-FDA1-D7D3-821936A33FE4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411848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15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16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sv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0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sv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sv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sv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9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10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14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Option 1">
    <p:bg>
      <p:bgPr>
        <a:gradFill>
          <a:gsLst>
            <a:gs pos="15000">
              <a:srgbClr val="E04F39"/>
            </a:gs>
            <a:gs pos="50000">
              <a:srgbClr val="AF2D24"/>
            </a:gs>
            <a:gs pos="100000">
              <a:srgbClr val="8C1515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025F34CB-4092-FC40-9790-97C718FF678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A96C29BD-F121-614E-937A-0FE2936909D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100" y="647701"/>
            <a:ext cx="7563494" cy="2246574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Title style</a:t>
            </a:r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106C54A2-406A-8E4A-9A2F-D0E47BAE5AA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0099" y="2931546"/>
            <a:ext cx="7563495" cy="505405"/>
          </a:xfrm>
        </p:spPr>
        <p:txBody>
          <a:bodyPr anchor="b">
            <a:noAutofit/>
          </a:bodyPr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Subtitle text</a:t>
            </a:r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E48681D7-BD26-DD4A-83F8-CC4789ACF98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00100" y="3941112"/>
            <a:ext cx="7563494" cy="363896"/>
          </a:xfrm>
        </p:spPr>
        <p:txBody>
          <a:bodyPr anchor="t">
            <a:noAutofit/>
          </a:bodyPr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Speaker Name / Title / Department</a:t>
            </a:r>
          </a:p>
        </p:txBody>
      </p:sp>
      <p:sp>
        <p:nvSpPr>
          <p:cNvPr id="34" name="Text Placeholder 33">
            <a:extLst>
              <a:ext uri="{FF2B5EF4-FFF2-40B4-BE49-F238E27FC236}">
                <a16:creationId xmlns:a16="http://schemas.microsoft.com/office/drawing/2014/main" id="{2D4B77C2-58D8-3547-BE9A-17CA8281CFF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0100" y="4306401"/>
            <a:ext cx="5199706" cy="295275"/>
          </a:xfrm>
        </p:spPr>
        <p:txBody>
          <a:bodyPr>
            <a:noAutofit/>
          </a:bodyPr>
          <a:lstStyle>
            <a:lvl1pPr>
              <a:defRPr sz="1600" b="1" i="0">
                <a:solidFill>
                  <a:schemeClr val="bg1"/>
                </a:solidFill>
                <a:latin typeface="Lato" panose="020F0502020204030203" pitchFamily="34" charset="77"/>
              </a:defRPr>
            </a:lvl1pPr>
            <a:lvl2pPr>
              <a:defRPr>
                <a:solidFill>
                  <a:srgbClr val="00B0F0"/>
                </a:solidFill>
              </a:defRPr>
            </a:lvl2pPr>
            <a:lvl3pPr>
              <a:defRPr>
                <a:solidFill>
                  <a:srgbClr val="00B0F0"/>
                </a:solidFill>
              </a:defRPr>
            </a:lvl3pPr>
            <a:lvl4pPr>
              <a:defRPr>
                <a:solidFill>
                  <a:srgbClr val="00B0F0"/>
                </a:solidFill>
              </a:defRPr>
            </a:lvl4pPr>
            <a:lvl5pPr>
              <a:defRPr>
                <a:solidFill>
                  <a:srgbClr val="00B0F0"/>
                </a:solidFill>
              </a:defRPr>
            </a:lvl5pPr>
          </a:lstStyle>
          <a:p>
            <a:pPr lvl="0"/>
            <a:r>
              <a:rPr lang="en-US"/>
              <a:t>Date</a:t>
            </a:r>
          </a:p>
        </p:txBody>
      </p:sp>
      <p:pic>
        <p:nvPicPr>
          <p:cNvPr id="38" name="Graphic 37">
            <a:extLst>
              <a:ext uri="{FF2B5EF4-FFF2-40B4-BE49-F238E27FC236}">
                <a16:creationId xmlns:a16="http://schemas.microsoft.com/office/drawing/2014/main" id="{1ED3813A-8E7E-9F47-972D-2F0D1165092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9786" y="6147835"/>
            <a:ext cx="1734821" cy="331193"/>
          </a:xfrm>
          <a:prstGeom prst="rect">
            <a:avLst/>
          </a:prstGeom>
        </p:spPr>
      </p:pic>
      <p:pic>
        <p:nvPicPr>
          <p:cNvPr id="40" name="Graphic 39">
            <a:extLst>
              <a:ext uri="{FF2B5EF4-FFF2-40B4-BE49-F238E27FC236}">
                <a16:creationId xmlns:a16="http://schemas.microsoft.com/office/drawing/2014/main" id="{A56DD04E-065E-734C-B575-C9A2A9CDD9A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346869" y="6156021"/>
            <a:ext cx="2022942" cy="337157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16C59BB-A00D-3740-8531-C0CE85C1DA71}"/>
              </a:ext>
            </a:extLst>
          </p:cNvPr>
          <p:cNvCxnSpPr>
            <a:cxnSpLocks/>
          </p:cNvCxnSpPr>
          <p:nvPr userDrawn="1"/>
        </p:nvCxnSpPr>
        <p:spPr>
          <a:xfrm>
            <a:off x="800100" y="3762332"/>
            <a:ext cx="105537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82148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Option 4B - Printable">
    <p:bg>
      <p:bgPr>
        <a:blipFill dpi="0" rotWithShape="1"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phic 17">
            <a:extLst>
              <a:ext uri="{FF2B5EF4-FFF2-40B4-BE49-F238E27FC236}">
                <a16:creationId xmlns:a16="http://schemas.microsoft.com/office/drawing/2014/main" id="{3A331C5C-6420-3241-B375-D7DF1665889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9786" y="6147835"/>
            <a:ext cx="1734821" cy="331193"/>
          </a:xfrm>
          <a:prstGeom prst="rect">
            <a:avLst/>
          </a:prstGeom>
        </p:spPr>
      </p:pic>
      <p:sp>
        <p:nvSpPr>
          <p:cNvPr id="21" name="Text Placeholder 27">
            <a:extLst>
              <a:ext uri="{FF2B5EF4-FFF2-40B4-BE49-F238E27FC236}">
                <a16:creationId xmlns:a16="http://schemas.microsoft.com/office/drawing/2014/main" id="{060F3F50-B70B-0A4F-A874-02AB52479A9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100" y="638271"/>
            <a:ext cx="6449112" cy="2246574"/>
          </a:xfrm>
        </p:spPr>
        <p:txBody>
          <a:bodyPr anchor="b">
            <a:normAutofit/>
          </a:bodyPr>
          <a:lstStyle>
            <a:lvl1pPr>
              <a:defRPr sz="4800" b="1">
                <a:solidFill>
                  <a:srgbClr val="8C1515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Title which can be up to three lines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CDBB2AB-B342-F240-B6FC-CB3DC589C205}"/>
              </a:ext>
            </a:extLst>
          </p:cNvPr>
          <p:cNvCxnSpPr>
            <a:cxnSpLocks/>
          </p:cNvCxnSpPr>
          <p:nvPr userDrawn="1"/>
        </p:nvCxnSpPr>
        <p:spPr>
          <a:xfrm>
            <a:off x="0" y="5868971"/>
            <a:ext cx="12192000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29">
            <a:extLst>
              <a:ext uri="{FF2B5EF4-FFF2-40B4-BE49-F238E27FC236}">
                <a16:creationId xmlns:a16="http://schemas.microsoft.com/office/drawing/2014/main" id="{2E89B0A7-796E-2D40-8114-D574C54A700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0100" y="2903265"/>
            <a:ext cx="6553200" cy="505405"/>
          </a:xfrm>
        </p:spPr>
        <p:txBody>
          <a:bodyPr anchor="b">
            <a:noAutofit/>
          </a:bodyPr>
          <a:lstStyle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Subtitle text</a:t>
            </a:r>
          </a:p>
        </p:txBody>
      </p:sp>
      <p:sp>
        <p:nvSpPr>
          <p:cNvPr id="11" name="Text Placeholder 31">
            <a:extLst>
              <a:ext uri="{FF2B5EF4-FFF2-40B4-BE49-F238E27FC236}">
                <a16:creationId xmlns:a16="http://schemas.microsoft.com/office/drawing/2014/main" id="{49EEFA02-258D-3749-8E3E-077DE41B681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00100" y="3836713"/>
            <a:ext cx="6553200" cy="416343"/>
          </a:xfrm>
        </p:spPr>
        <p:txBody>
          <a:bodyPr anchor="t">
            <a:noAutofit/>
          </a:bodyPr>
          <a:lstStyle>
            <a:lvl1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Speaker Name / Title / Department</a:t>
            </a:r>
          </a:p>
        </p:txBody>
      </p:sp>
      <p:sp>
        <p:nvSpPr>
          <p:cNvPr id="12" name="Text Placeholder 33">
            <a:extLst>
              <a:ext uri="{FF2B5EF4-FFF2-40B4-BE49-F238E27FC236}">
                <a16:creationId xmlns:a16="http://schemas.microsoft.com/office/drawing/2014/main" id="{5DB91470-C8FF-3147-9809-A86334F4F11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0100" y="4260940"/>
            <a:ext cx="6553200" cy="416337"/>
          </a:xfrm>
        </p:spPr>
        <p:txBody>
          <a:bodyPr>
            <a:noAutofit/>
          </a:bodyPr>
          <a:lstStyle>
            <a:lvl1pPr>
              <a:defRPr sz="1800" b="0" i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  <a:lvl2pPr>
              <a:defRPr>
                <a:solidFill>
                  <a:srgbClr val="00B0F0"/>
                </a:solidFill>
              </a:defRPr>
            </a:lvl2pPr>
            <a:lvl3pPr>
              <a:defRPr>
                <a:solidFill>
                  <a:srgbClr val="00B0F0"/>
                </a:solidFill>
              </a:defRPr>
            </a:lvl3pPr>
            <a:lvl4pPr>
              <a:defRPr>
                <a:solidFill>
                  <a:srgbClr val="00B0F0"/>
                </a:solidFill>
              </a:defRPr>
            </a:lvl4pPr>
            <a:lvl5pPr>
              <a:defRPr>
                <a:solidFill>
                  <a:srgbClr val="00B0F0"/>
                </a:solidFill>
              </a:defRPr>
            </a:lvl5pPr>
          </a:lstStyle>
          <a:p>
            <a:pPr lvl="0"/>
            <a:r>
              <a:rPr lang="en-US"/>
              <a:t>Date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E3D8AFCA-FA67-E24E-9495-CCF857DFEAF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346869" y="6156021"/>
            <a:ext cx="2022942" cy="337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3708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32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orient="horz" pos="3696" userDrawn="1">
          <p15:clr>
            <a:srgbClr val="FBAE40"/>
          </p15:clr>
        </p15:guide>
        <p15:guide id="4" orient="horz" pos="26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 - Option 4C - Printable">
    <p:bg>
      <p:bgPr>
        <a:blipFill dpi="0" rotWithShape="1"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phic 15">
            <a:extLst>
              <a:ext uri="{FF2B5EF4-FFF2-40B4-BE49-F238E27FC236}">
                <a16:creationId xmlns:a16="http://schemas.microsoft.com/office/drawing/2014/main" id="{03BB824F-06FE-B94E-B537-9D877034BEB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9786" y="6147835"/>
            <a:ext cx="1734821" cy="331193"/>
          </a:xfrm>
          <a:prstGeom prst="rect">
            <a:avLst/>
          </a:prstGeom>
        </p:spPr>
      </p:pic>
      <p:sp>
        <p:nvSpPr>
          <p:cNvPr id="19" name="Text Placeholder 27">
            <a:extLst>
              <a:ext uri="{FF2B5EF4-FFF2-40B4-BE49-F238E27FC236}">
                <a16:creationId xmlns:a16="http://schemas.microsoft.com/office/drawing/2014/main" id="{5B0A1299-0246-3743-AB24-C4602BF8692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100" y="638271"/>
            <a:ext cx="6449112" cy="2246574"/>
          </a:xfrm>
        </p:spPr>
        <p:txBody>
          <a:bodyPr anchor="b">
            <a:normAutofit/>
          </a:bodyPr>
          <a:lstStyle>
            <a:lvl1pPr>
              <a:defRPr sz="4800" b="1">
                <a:solidFill>
                  <a:srgbClr val="8C1515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Title which can be up to three lines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CB02F77-94C6-5A4F-B43F-1FD34B8E96FD}"/>
              </a:ext>
            </a:extLst>
          </p:cNvPr>
          <p:cNvCxnSpPr>
            <a:cxnSpLocks/>
          </p:cNvCxnSpPr>
          <p:nvPr userDrawn="1"/>
        </p:nvCxnSpPr>
        <p:spPr>
          <a:xfrm>
            <a:off x="0" y="5868971"/>
            <a:ext cx="12192000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29">
            <a:extLst>
              <a:ext uri="{FF2B5EF4-FFF2-40B4-BE49-F238E27FC236}">
                <a16:creationId xmlns:a16="http://schemas.microsoft.com/office/drawing/2014/main" id="{3E42215A-5E35-6947-8078-831FD9A0475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0100" y="2903265"/>
            <a:ext cx="6553200" cy="505405"/>
          </a:xfrm>
        </p:spPr>
        <p:txBody>
          <a:bodyPr anchor="b">
            <a:noAutofit/>
          </a:bodyPr>
          <a:lstStyle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Subtitle text</a:t>
            </a:r>
          </a:p>
        </p:txBody>
      </p:sp>
      <p:sp>
        <p:nvSpPr>
          <p:cNvPr id="11" name="Text Placeholder 31">
            <a:extLst>
              <a:ext uri="{FF2B5EF4-FFF2-40B4-BE49-F238E27FC236}">
                <a16:creationId xmlns:a16="http://schemas.microsoft.com/office/drawing/2014/main" id="{CE188A12-DB61-8748-8225-2639A0A4C48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00100" y="3836713"/>
            <a:ext cx="6553200" cy="416343"/>
          </a:xfrm>
        </p:spPr>
        <p:txBody>
          <a:bodyPr anchor="t">
            <a:noAutofit/>
          </a:bodyPr>
          <a:lstStyle>
            <a:lvl1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Speaker Name / Title / Department</a:t>
            </a:r>
          </a:p>
        </p:txBody>
      </p:sp>
      <p:sp>
        <p:nvSpPr>
          <p:cNvPr id="12" name="Text Placeholder 33">
            <a:extLst>
              <a:ext uri="{FF2B5EF4-FFF2-40B4-BE49-F238E27FC236}">
                <a16:creationId xmlns:a16="http://schemas.microsoft.com/office/drawing/2014/main" id="{D1C1B219-B6E0-4145-BFD4-5E71133047C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0100" y="4260940"/>
            <a:ext cx="6553200" cy="416337"/>
          </a:xfrm>
        </p:spPr>
        <p:txBody>
          <a:bodyPr>
            <a:noAutofit/>
          </a:bodyPr>
          <a:lstStyle>
            <a:lvl1pPr>
              <a:defRPr sz="1800" b="0" i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  <a:lvl2pPr>
              <a:defRPr>
                <a:solidFill>
                  <a:srgbClr val="00B0F0"/>
                </a:solidFill>
              </a:defRPr>
            </a:lvl2pPr>
            <a:lvl3pPr>
              <a:defRPr>
                <a:solidFill>
                  <a:srgbClr val="00B0F0"/>
                </a:solidFill>
              </a:defRPr>
            </a:lvl3pPr>
            <a:lvl4pPr>
              <a:defRPr>
                <a:solidFill>
                  <a:srgbClr val="00B0F0"/>
                </a:solidFill>
              </a:defRPr>
            </a:lvl4pPr>
            <a:lvl5pPr>
              <a:defRPr>
                <a:solidFill>
                  <a:srgbClr val="00B0F0"/>
                </a:solidFill>
              </a:defRPr>
            </a:lvl5pPr>
          </a:lstStyle>
          <a:p>
            <a:pPr lvl="0"/>
            <a:r>
              <a:rPr lang="en-US"/>
              <a:t>Date</a:t>
            </a:r>
          </a:p>
        </p:txBody>
      </p:sp>
      <p:pic>
        <p:nvPicPr>
          <p:cNvPr id="23" name="Graphic 22">
            <a:extLst>
              <a:ext uri="{FF2B5EF4-FFF2-40B4-BE49-F238E27FC236}">
                <a16:creationId xmlns:a16="http://schemas.microsoft.com/office/drawing/2014/main" id="{4DBD1A7E-27C8-2242-B24D-C13A92E0EF1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346869" y="6156021"/>
            <a:ext cx="2022942" cy="337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7726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32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orient="horz" pos="3696" userDrawn="1">
          <p15:clr>
            <a:srgbClr val="FBAE40"/>
          </p15:clr>
        </p15:guide>
        <p15:guide id="4" orient="horz" pos="26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Option 6 - Printab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A96C29BD-F121-614E-937A-0FE2936909D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099" y="487442"/>
            <a:ext cx="5947565" cy="2246574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Title which can be up to three lines</a:t>
            </a:r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106C54A2-406A-8E4A-9A2F-D0E47BAE5AA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0100" y="2903265"/>
            <a:ext cx="5947562" cy="505405"/>
          </a:xfrm>
        </p:spPr>
        <p:txBody>
          <a:bodyPr anchor="b">
            <a:noAutofit/>
          </a:bodyPr>
          <a:lstStyle>
            <a:lvl1pPr>
              <a:defRPr sz="2800">
                <a:solidFill>
                  <a:srgbClr val="8C1515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Subtitle text</a:t>
            </a:r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E48681D7-BD26-DD4A-83F8-CC4789ACF98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00100" y="4413375"/>
            <a:ext cx="5947564" cy="374254"/>
          </a:xfrm>
        </p:spPr>
        <p:txBody>
          <a:bodyPr anchor="t">
            <a:noAutofit/>
          </a:bodyPr>
          <a:lstStyle>
            <a:lvl1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Speaker Name / Title / Department</a:t>
            </a:r>
          </a:p>
        </p:txBody>
      </p:sp>
      <p:sp>
        <p:nvSpPr>
          <p:cNvPr id="34" name="Text Placeholder 33">
            <a:extLst>
              <a:ext uri="{FF2B5EF4-FFF2-40B4-BE49-F238E27FC236}">
                <a16:creationId xmlns:a16="http://schemas.microsoft.com/office/drawing/2014/main" id="{2D4B77C2-58D8-3547-BE9A-17CA8281CFF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0097" y="4806484"/>
            <a:ext cx="5947565" cy="374251"/>
          </a:xfrm>
        </p:spPr>
        <p:txBody>
          <a:bodyPr>
            <a:noAutofit/>
          </a:bodyPr>
          <a:lstStyle>
            <a:lvl1pPr>
              <a:defRPr sz="1200" b="1" i="0">
                <a:solidFill>
                  <a:schemeClr val="tx1">
                    <a:lumMod val="75000"/>
                    <a:lumOff val="25000"/>
                  </a:schemeClr>
                </a:solidFill>
                <a:latin typeface="Lato Black" panose="020F0502020204030203" pitchFamily="34" charset="77"/>
              </a:defRPr>
            </a:lvl1pPr>
            <a:lvl2pPr>
              <a:defRPr>
                <a:solidFill>
                  <a:srgbClr val="00B0F0"/>
                </a:solidFill>
              </a:defRPr>
            </a:lvl2pPr>
            <a:lvl3pPr>
              <a:defRPr>
                <a:solidFill>
                  <a:srgbClr val="00B0F0"/>
                </a:solidFill>
              </a:defRPr>
            </a:lvl3pPr>
            <a:lvl4pPr>
              <a:defRPr>
                <a:solidFill>
                  <a:srgbClr val="00B0F0"/>
                </a:solidFill>
              </a:defRPr>
            </a:lvl4pPr>
            <a:lvl5pPr>
              <a:defRPr>
                <a:solidFill>
                  <a:srgbClr val="00B0F0"/>
                </a:solidFill>
              </a:defRPr>
            </a:lvl5pPr>
          </a:lstStyle>
          <a:p>
            <a:pPr lvl="0"/>
            <a:r>
              <a:rPr lang="en-US"/>
              <a:t>DATE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5D2C9AD-CFDA-224D-8C1F-3CF1600D138A}"/>
              </a:ext>
            </a:extLst>
          </p:cNvPr>
          <p:cNvCxnSpPr>
            <a:cxnSpLocks/>
          </p:cNvCxnSpPr>
          <p:nvPr userDrawn="1"/>
        </p:nvCxnSpPr>
        <p:spPr>
          <a:xfrm>
            <a:off x="0" y="4191000"/>
            <a:ext cx="7340828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325F811-2A79-9F4C-80E3-5C2145650C93}"/>
              </a:ext>
            </a:extLst>
          </p:cNvPr>
          <p:cNvCxnSpPr>
            <a:cxnSpLocks/>
          </p:cNvCxnSpPr>
          <p:nvPr userDrawn="1"/>
        </p:nvCxnSpPr>
        <p:spPr>
          <a:xfrm>
            <a:off x="0" y="5868971"/>
            <a:ext cx="12192000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2BBD6D63-68E7-7543-862D-BA63B5F68FB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59786" y="6147835"/>
            <a:ext cx="1734821" cy="331193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C2D8E87E-D5FA-C044-B53C-5AD169C3FB6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46869" y="6156021"/>
            <a:ext cx="2022942" cy="337157"/>
          </a:xfrm>
          <a:prstGeom prst="rect">
            <a:avLst/>
          </a:prstGeom>
        </p:spPr>
      </p:pic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70DAFBF7-20F6-DA42-873E-AC5024D8211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340826" y="0"/>
            <a:ext cx="4851173" cy="5868988"/>
          </a:xfrm>
          <a:solidFill>
            <a:schemeClr val="bg2"/>
          </a:solidFill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5506827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32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orient="horz" pos="3696" userDrawn="1">
          <p15:clr>
            <a:srgbClr val="FBAE40"/>
          </p15:clr>
        </p15:guide>
        <p15:guide id="4" orient="horz" pos="26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12C7B1-D8C7-F946-BDEC-0EFE67A9A6E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Title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A208F39-E724-4149-8D36-3B5FD266B08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819275"/>
            <a:ext cx="10515600" cy="45608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827803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86061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Slide - 1 Column">
  <p:cSld name="Text Slide - 1 Column">
    <p:bg>
      <p:bgPr>
        <a:solidFill>
          <a:schemeClr val="lt1"/>
        </a:solidFill>
        <a:effectLst/>
      </p:bgPr>
    </p:bg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p50"/>
          <p:cNvSpPr txBox="1">
            <a:spLocks noGrp="1"/>
          </p:cNvSpPr>
          <p:nvPr>
            <p:ph type="body" idx="1"/>
          </p:nvPr>
        </p:nvSpPr>
        <p:spPr>
          <a:xfrm>
            <a:off x="800100" y="1110216"/>
            <a:ext cx="10553700" cy="39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83A4B"/>
              </a:buClr>
              <a:buSzPts val="2000"/>
              <a:buChar char="•"/>
              <a:defRPr sz="2000">
                <a:solidFill>
                  <a:srgbClr val="B83A4B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Lato"/>
                <a:ea typeface="Lato"/>
                <a:cs typeface="Lato"/>
                <a:sym typeface="Lato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7" name="Google Shape;477;p50"/>
          <p:cNvSpPr txBox="1">
            <a:spLocks noGrp="1"/>
          </p:cNvSpPr>
          <p:nvPr>
            <p:ph type="title"/>
          </p:nvPr>
        </p:nvSpPr>
        <p:spPr>
          <a:xfrm>
            <a:off x="800100" y="266701"/>
            <a:ext cx="10553700" cy="63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478" name="Google Shape;478;p50"/>
          <p:cNvCxnSpPr/>
          <p:nvPr/>
        </p:nvCxnSpPr>
        <p:spPr>
          <a:xfrm>
            <a:off x="800100" y="927135"/>
            <a:ext cx="10553700" cy="0"/>
          </a:xfrm>
          <a:prstGeom prst="straightConnector1">
            <a:avLst/>
          </a:prstGeom>
          <a:noFill/>
          <a:ln w="9525" cap="flat" cmpd="sng">
            <a:solidFill>
              <a:srgbClr val="8C151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479" name="Google Shape;479;p50"/>
          <p:cNvSpPr txBox="1">
            <a:spLocks noGrp="1"/>
          </p:cNvSpPr>
          <p:nvPr>
            <p:ph type="body" idx="2"/>
          </p:nvPr>
        </p:nvSpPr>
        <p:spPr>
          <a:xfrm>
            <a:off x="800100" y="1605068"/>
            <a:ext cx="10553700" cy="445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 sz="1800">
                <a:solidFill>
                  <a:srgbClr val="3F3F3F"/>
                </a:solidFill>
              </a:defRPr>
            </a:lvl1pPr>
            <a:lvl2pPr marL="914400" lvl="1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 sz="1800">
                <a:solidFill>
                  <a:srgbClr val="3F3F3F"/>
                </a:solidFill>
              </a:defRPr>
            </a:lvl2pPr>
            <a:lvl3pPr marL="1371600" lvl="2" indent="-330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600"/>
              <a:buChar char="•"/>
              <a:defRPr sz="1600">
                <a:solidFill>
                  <a:srgbClr val="3F3F3F"/>
                </a:solidFill>
              </a:defRPr>
            </a:lvl3pPr>
            <a:lvl4pPr marL="1828800" lvl="3" indent="-330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600"/>
              <a:buChar char="•"/>
              <a:defRPr sz="1600">
                <a:solidFill>
                  <a:srgbClr val="3F3F3F"/>
                </a:solidFill>
              </a:defRPr>
            </a:lvl4pPr>
            <a:lvl5pPr marL="2286000" lvl="4" indent="-330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600"/>
              <a:buChar char="•"/>
              <a:defRPr sz="1600">
                <a:solidFill>
                  <a:srgbClr val="3F3F3F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0" name="Google Shape;480;p50"/>
          <p:cNvSpPr txBox="1">
            <a:spLocks noGrp="1"/>
          </p:cNvSpPr>
          <p:nvPr>
            <p:ph type="ftr" idx="11"/>
          </p:nvPr>
        </p:nvSpPr>
        <p:spPr>
          <a:xfrm>
            <a:off x="1634490" y="6282824"/>
            <a:ext cx="5852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1" name="Google Shape;481;p50"/>
          <p:cNvSpPr txBox="1">
            <a:spLocks noGrp="1"/>
          </p:cNvSpPr>
          <p:nvPr>
            <p:ph type="sldNum" idx="12"/>
          </p:nvPr>
        </p:nvSpPr>
        <p:spPr>
          <a:xfrm>
            <a:off x="8610600" y="628282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lvl="1" indent="0" algn="r">
              <a:spcBef>
                <a:spcPts val="0"/>
              </a:spcBef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lvl="2" indent="0" algn="r">
              <a:spcBef>
                <a:spcPts val="0"/>
              </a:spcBef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lvl="3" indent="0" algn="r">
              <a:spcBef>
                <a:spcPts val="0"/>
              </a:spcBef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lvl="4" indent="0" algn="r">
              <a:spcBef>
                <a:spcPts val="0"/>
              </a:spcBef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lvl="5" indent="0" algn="r">
              <a:spcBef>
                <a:spcPts val="0"/>
              </a:spcBef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lvl="6" indent="0" algn="r">
              <a:spcBef>
                <a:spcPts val="0"/>
              </a:spcBef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lvl="7" indent="0" algn="r">
              <a:spcBef>
                <a:spcPts val="0"/>
              </a:spcBef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lvl="8" indent="0" algn="r">
              <a:spcBef>
                <a:spcPts val="0"/>
              </a:spcBef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010727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8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Slide - 1 Column">
  <p:cSld name="Text Slide - 1 Column">
    <p:bg>
      <p:bgPr>
        <a:solidFill>
          <a:schemeClr val="lt1"/>
        </a:solidFill>
        <a:effectLst/>
      </p:bgPr>
    </p:bg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33"/>
          <p:cNvSpPr txBox="1">
            <a:spLocks noGrp="1"/>
          </p:cNvSpPr>
          <p:nvPr>
            <p:ph type="body" idx="1"/>
          </p:nvPr>
        </p:nvSpPr>
        <p:spPr>
          <a:xfrm>
            <a:off x="800100" y="1110225"/>
            <a:ext cx="10553700" cy="39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Lato"/>
              <a:buNone/>
              <a:defRPr sz="2000">
                <a:solidFill>
                  <a:srgbClr val="B83A4B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7084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40"/>
              <a:buChar char="●"/>
              <a:defRPr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433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980"/>
              <a:buChar char="●"/>
              <a:defRPr>
                <a:solidFill>
                  <a:schemeClr val="lt1"/>
                </a:solidFill>
              </a:defRPr>
            </a:lvl3pPr>
            <a:lvl4pPr marL="1828800" lvl="3" indent="-35661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16"/>
              <a:buChar char="●"/>
              <a:defRPr>
                <a:solidFill>
                  <a:schemeClr val="lt1"/>
                </a:solidFill>
              </a:defRPr>
            </a:lvl4pPr>
            <a:lvl5pPr marL="2286000" lvl="4" indent="-35661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16"/>
              <a:buChar char="●"/>
              <a:defRPr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01" name="Google Shape;301;p33"/>
          <p:cNvSpPr txBox="1">
            <a:spLocks noGrp="1"/>
          </p:cNvSpPr>
          <p:nvPr>
            <p:ph type="title"/>
          </p:nvPr>
        </p:nvSpPr>
        <p:spPr>
          <a:xfrm>
            <a:off x="800100" y="266701"/>
            <a:ext cx="10553700" cy="632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3200"/>
              <a:buFont typeface="Lato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302" name="Google Shape;302;p33"/>
          <p:cNvCxnSpPr/>
          <p:nvPr/>
        </p:nvCxnSpPr>
        <p:spPr>
          <a:xfrm>
            <a:off x="800100" y="927135"/>
            <a:ext cx="10553700" cy="0"/>
          </a:xfrm>
          <a:prstGeom prst="straightConnector1">
            <a:avLst/>
          </a:prstGeom>
          <a:noFill/>
          <a:ln w="9525" cap="flat" cmpd="sng">
            <a:solidFill>
              <a:srgbClr val="8C151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03" name="Google Shape;303;p33"/>
          <p:cNvSpPr txBox="1">
            <a:spLocks noGrp="1"/>
          </p:cNvSpPr>
          <p:nvPr>
            <p:ph type="body" idx="2"/>
          </p:nvPr>
        </p:nvSpPr>
        <p:spPr>
          <a:xfrm>
            <a:off x="800100" y="1534624"/>
            <a:ext cx="10553700" cy="445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lvl="0" indent="-2286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600"/>
              <a:buFont typeface="Lato"/>
              <a:buNone/>
              <a:defRPr>
                <a:solidFill>
                  <a:srgbClr val="3F3F3F"/>
                </a:solidFill>
              </a:defRPr>
            </a:lvl1pPr>
            <a:lvl2pPr marL="914400" lvl="1" indent="-342392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792"/>
              <a:buChar char="●"/>
              <a:defRPr>
                <a:solidFill>
                  <a:srgbClr val="3F3F3F"/>
                </a:solidFill>
              </a:defRPr>
            </a:lvl2pPr>
            <a:lvl3pPr marL="1371600" lvl="2" indent="-32766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560"/>
              <a:buChar char="●"/>
              <a:defRPr sz="1400">
                <a:solidFill>
                  <a:srgbClr val="3F3F3F"/>
                </a:solidFill>
              </a:defRPr>
            </a:lvl3pPr>
            <a:lvl4pPr marL="1828800" lvl="3" indent="-328167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568"/>
              <a:buChar char="●"/>
              <a:defRPr>
                <a:solidFill>
                  <a:srgbClr val="3F3F3F"/>
                </a:solidFill>
              </a:defRPr>
            </a:lvl4pPr>
            <a:lvl5pPr marL="2286000" lvl="4" indent="-328167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568"/>
              <a:buChar char="●"/>
              <a:defRPr>
                <a:solidFill>
                  <a:srgbClr val="3F3F3F"/>
                </a:solidFill>
              </a:defRPr>
            </a:lvl5pPr>
            <a:lvl6pPr marL="2743200" lvl="5" indent="-3048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Char char="●"/>
              <a:defRPr sz="1200">
                <a:latin typeface="Lato"/>
                <a:ea typeface="Lato"/>
                <a:cs typeface="Lato"/>
                <a:sym typeface="Lato"/>
              </a:defRPr>
            </a:lvl6pPr>
            <a:lvl7pPr marL="3200400" lvl="6" indent="-3048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Char char="●"/>
              <a:defRPr sz="1200">
                <a:latin typeface="Lato"/>
                <a:ea typeface="Lato"/>
                <a:cs typeface="Lato"/>
                <a:sym typeface="Lato"/>
              </a:defRPr>
            </a:lvl7pPr>
            <a:lvl8pPr marL="3657600" lvl="7" indent="-3048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Char char="●"/>
              <a:defRPr sz="1200">
                <a:latin typeface="Lato"/>
                <a:ea typeface="Lato"/>
                <a:cs typeface="Lato"/>
                <a:sym typeface="Lato"/>
              </a:defRPr>
            </a:lvl8pPr>
            <a:lvl9pPr marL="4114800" lvl="8" indent="-3048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Char char="●"/>
              <a:defRPr sz="12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04" name="Google Shape;304;p33"/>
          <p:cNvSpPr txBox="1">
            <a:spLocks noGrp="1"/>
          </p:cNvSpPr>
          <p:nvPr>
            <p:ph type="sldNum" idx="12"/>
          </p:nvPr>
        </p:nvSpPr>
        <p:spPr>
          <a:xfrm>
            <a:off x="8610600" y="628282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lvl="1" indent="0" algn="r">
              <a:spcBef>
                <a:spcPts val="0"/>
              </a:spcBef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lvl="2" indent="0" algn="r">
              <a:spcBef>
                <a:spcPts val="0"/>
              </a:spcBef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lvl="3" indent="0" algn="r">
              <a:spcBef>
                <a:spcPts val="0"/>
              </a:spcBef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lvl="4" indent="0" algn="r">
              <a:spcBef>
                <a:spcPts val="0"/>
              </a:spcBef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lvl="5" indent="0" algn="r">
              <a:spcBef>
                <a:spcPts val="0"/>
              </a:spcBef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lvl="6" indent="0" algn="r">
              <a:spcBef>
                <a:spcPts val="0"/>
              </a:spcBef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lvl="7" indent="0" algn="r">
              <a:spcBef>
                <a:spcPts val="0"/>
              </a:spcBef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lvl="8" indent="0" algn="r">
              <a:spcBef>
                <a:spcPts val="0"/>
              </a:spcBef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05" name="Google Shape;305;p33"/>
          <p:cNvSpPr txBox="1">
            <a:spLocks noGrp="1"/>
          </p:cNvSpPr>
          <p:nvPr>
            <p:ph type="subTitle" idx="3"/>
          </p:nvPr>
        </p:nvSpPr>
        <p:spPr>
          <a:xfrm>
            <a:off x="1634337" y="6356788"/>
            <a:ext cx="4209900" cy="217200"/>
          </a:xfrm>
          <a:prstGeom prst="rect">
            <a:avLst/>
          </a:prstGeom>
        </p:spPr>
        <p:txBody>
          <a:bodyPr spcFirstLastPara="1" wrap="square" lIns="0" tIns="45700" rIns="91425" bIns="45700" anchor="ctr" anchorCtr="0">
            <a:noAutofit/>
          </a:bodyPr>
          <a:lstStyle>
            <a:lvl1pPr lvl="0" rtl="0"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>
                <a:solidFill>
                  <a:srgbClr val="3F3F3F"/>
                </a:solidFill>
              </a:defRPr>
            </a:lvl1pPr>
            <a:lvl2pPr lvl="1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>
                <a:solidFill>
                  <a:srgbClr val="3F3F3F"/>
                </a:solidFill>
              </a:defRPr>
            </a:lvl2pPr>
            <a:lvl3pPr lvl="2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>
                <a:solidFill>
                  <a:srgbClr val="3F3F3F"/>
                </a:solidFill>
              </a:defRPr>
            </a:lvl3pPr>
            <a:lvl4pPr lvl="3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>
                <a:solidFill>
                  <a:srgbClr val="3F3F3F"/>
                </a:solidFill>
              </a:defRPr>
            </a:lvl4pPr>
            <a:lvl5pPr lvl="4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>
                <a:solidFill>
                  <a:srgbClr val="3F3F3F"/>
                </a:solidFill>
              </a:defRPr>
            </a:lvl5pPr>
            <a:lvl6pPr lvl="5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>
                <a:solidFill>
                  <a:srgbClr val="3F3F3F"/>
                </a:solidFill>
              </a:defRPr>
            </a:lvl6pPr>
            <a:lvl7pPr lvl="6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>
                <a:solidFill>
                  <a:srgbClr val="3F3F3F"/>
                </a:solidFill>
              </a:defRPr>
            </a:lvl7pPr>
            <a:lvl8pPr lvl="7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>
                <a:solidFill>
                  <a:srgbClr val="3F3F3F"/>
                </a:solidFill>
              </a:defRPr>
            </a:lvl8pPr>
            <a:lvl9pPr lvl="8" rtl="0"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100"/>
              <a:buNone/>
              <a:defRPr sz="1100">
                <a:solidFill>
                  <a:srgbClr val="3F3F3F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391585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8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Slide - 1 Colum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C344577E-F773-6C4C-AE60-FB719D99A48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0101" y="1110216"/>
            <a:ext cx="10553700" cy="398482"/>
          </a:xfrm>
        </p:spPr>
        <p:txBody>
          <a:bodyPr/>
          <a:lstStyle>
            <a:lvl1pPr>
              <a:defRPr sz="1800">
                <a:solidFill>
                  <a:srgbClr val="8C1515"/>
                </a:solidFill>
                <a:latin typeface="Lato" panose="020F0502020204030203" pitchFamily="34" charset="77"/>
              </a:defRPr>
            </a:lvl1pPr>
            <a:lvl2pPr>
              <a:defRPr sz="1800">
                <a:latin typeface="Lato" panose="020F0502020204030203" pitchFamily="34" charset="77"/>
              </a:defRPr>
            </a:lvl2pPr>
          </a:lstStyle>
          <a:p>
            <a:pPr lvl="0"/>
            <a:r>
              <a:rPr lang="en-US"/>
              <a:t>Click to edit Subtitle style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7C9BA041-A961-B54B-BD07-995D6718F7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0101" y="266702"/>
            <a:ext cx="10553700" cy="632152"/>
          </a:xfrm>
          <a:prstGeom prst="rect">
            <a:avLst/>
          </a:prstGeom>
        </p:spPr>
        <p:txBody>
          <a:bodyPr vert="horz" lIns="0" tIns="45720" rIns="91440" bIns="45720" rtlCol="0" anchor="b">
            <a:normAutofit/>
          </a:bodyPr>
          <a:lstStyle>
            <a:lvl1pPr>
              <a:lnSpc>
                <a:spcPct val="100000"/>
              </a:lnSpc>
              <a:spcAft>
                <a:spcPts val="540"/>
              </a:spcAft>
              <a:defRPr sz="2520">
                <a:solidFill>
                  <a:srgbClr val="8C1515"/>
                </a:solidFill>
              </a:defRPr>
            </a:lvl1pPr>
          </a:lstStyle>
          <a:p>
            <a:r>
              <a:rPr lang="en-US"/>
              <a:t>Click to edit title style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8389983-A0A6-C548-B38F-3D123AFC7D3D}"/>
              </a:ext>
            </a:extLst>
          </p:cNvPr>
          <p:cNvCxnSpPr>
            <a:cxnSpLocks/>
          </p:cNvCxnSpPr>
          <p:nvPr userDrawn="1"/>
        </p:nvCxnSpPr>
        <p:spPr>
          <a:xfrm>
            <a:off x="800101" y="927136"/>
            <a:ext cx="10553700" cy="0"/>
          </a:xfrm>
          <a:prstGeom prst="line">
            <a:avLst/>
          </a:prstGeom>
          <a:ln w="9525">
            <a:solidFill>
              <a:srgbClr val="8C151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BB537D-0377-5545-B569-90793CDE1EC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00101" y="1605069"/>
            <a:ext cx="10553700" cy="4452832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540"/>
              </a:spcAft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540"/>
              </a:spcAft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540"/>
              </a:spcAft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540"/>
              </a:spcAft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540"/>
              </a:spcAft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50491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8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- 1 Colum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C344577E-F773-6C4C-AE60-FB719D99A48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0101" y="1110216"/>
            <a:ext cx="10553700" cy="398482"/>
          </a:xfrm>
        </p:spPr>
        <p:txBody>
          <a:bodyPr/>
          <a:lstStyle>
            <a:lvl1pPr>
              <a:defRPr sz="1800">
                <a:solidFill>
                  <a:srgbClr val="B83A4B"/>
                </a:solidFill>
                <a:latin typeface="Lato" panose="020F0502020204030203" pitchFamily="34" charset="77"/>
              </a:defRPr>
            </a:lvl1pPr>
            <a:lvl2pPr>
              <a:defRPr sz="1800">
                <a:latin typeface="Lato" panose="020F0502020204030203" pitchFamily="34" charset="77"/>
              </a:defRPr>
            </a:lvl2pPr>
          </a:lstStyle>
          <a:p>
            <a:pPr lvl="0"/>
            <a:r>
              <a:rPr lang="en-US"/>
              <a:t>Click to edit Subtitle style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7C9BA041-A961-B54B-BD07-995D6718F7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0101" y="266702"/>
            <a:ext cx="10553700" cy="632152"/>
          </a:xfrm>
          <a:prstGeom prst="rect">
            <a:avLst/>
          </a:prstGeom>
        </p:spPr>
        <p:txBody>
          <a:bodyPr vert="horz" lIns="0" tIns="45720" rIns="91440" bIns="45720" rtlCol="0" anchor="b">
            <a:normAutofit/>
          </a:bodyPr>
          <a:lstStyle>
            <a:lvl1pPr>
              <a:defRPr sz="2880"/>
            </a:lvl1pPr>
          </a:lstStyle>
          <a:p>
            <a:r>
              <a:rPr lang="en-US"/>
              <a:t>Click to edit title style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8389983-A0A6-C548-B38F-3D123AFC7D3D}"/>
              </a:ext>
            </a:extLst>
          </p:cNvPr>
          <p:cNvCxnSpPr>
            <a:cxnSpLocks/>
          </p:cNvCxnSpPr>
          <p:nvPr userDrawn="1"/>
        </p:nvCxnSpPr>
        <p:spPr>
          <a:xfrm>
            <a:off x="800101" y="927136"/>
            <a:ext cx="10553700" cy="0"/>
          </a:xfrm>
          <a:prstGeom prst="line">
            <a:avLst/>
          </a:prstGeom>
          <a:ln w="9525">
            <a:solidFill>
              <a:srgbClr val="8C151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BB537D-0377-5545-B569-90793CDE1EC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00101" y="1605069"/>
            <a:ext cx="10553700" cy="4452832"/>
          </a:xfrm>
        </p:spPr>
        <p:txBody>
          <a:bodyPr/>
          <a:lstStyle>
            <a:lvl1pPr>
              <a:lnSpc>
                <a:spcPct val="120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20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20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20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20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518070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8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BEA997CD-E0E3-7A4E-8616-530DF1B40B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2429" y="129091"/>
            <a:ext cx="10804760" cy="75303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003569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 picture containing ocean floor&#10;&#10;Description automatically generated">
            <a:extLst>
              <a:ext uri="{FF2B5EF4-FFF2-40B4-BE49-F238E27FC236}">
                <a16:creationId xmlns:a16="http://schemas.microsoft.com/office/drawing/2014/main" id="{70EA7885-7931-B24B-8499-67A41354779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A96C29BD-F121-614E-937A-0FE2936909D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100" y="647701"/>
            <a:ext cx="7563494" cy="2246574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Title style</a:t>
            </a:r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106C54A2-406A-8E4A-9A2F-D0E47BAE5AA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0099" y="2931546"/>
            <a:ext cx="7563495" cy="505405"/>
          </a:xfrm>
        </p:spPr>
        <p:txBody>
          <a:bodyPr anchor="b">
            <a:noAutofit/>
          </a:bodyPr>
          <a:lstStyle>
            <a:lvl1pPr>
              <a:defRPr sz="2800">
                <a:solidFill>
                  <a:srgbClr val="D4D1D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Subtitle text</a:t>
            </a:r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E48681D7-BD26-DD4A-83F8-CC4789ACF98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00100" y="3941112"/>
            <a:ext cx="7563494" cy="363896"/>
          </a:xfrm>
        </p:spPr>
        <p:txBody>
          <a:bodyPr anchor="t">
            <a:noAutofit/>
          </a:bodyPr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Speaker Name / Title / Department</a:t>
            </a:r>
          </a:p>
        </p:txBody>
      </p:sp>
      <p:sp>
        <p:nvSpPr>
          <p:cNvPr id="34" name="Text Placeholder 33">
            <a:extLst>
              <a:ext uri="{FF2B5EF4-FFF2-40B4-BE49-F238E27FC236}">
                <a16:creationId xmlns:a16="http://schemas.microsoft.com/office/drawing/2014/main" id="{2D4B77C2-58D8-3547-BE9A-17CA8281CFF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0100" y="4306401"/>
            <a:ext cx="5199706" cy="295275"/>
          </a:xfrm>
        </p:spPr>
        <p:txBody>
          <a:bodyPr>
            <a:noAutofit/>
          </a:bodyPr>
          <a:lstStyle>
            <a:lvl1pPr>
              <a:defRPr sz="1600" b="1" i="0">
                <a:solidFill>
                  <a:srgbClr val="D4D1D1"/>
                </a:solidFill>
                <a:latin typeface="Lato" panose="020F0502020204030203" pitchFamily="34" charset="77"/>
              </a:defRPr>
            </a:lvl1pPr>
            <a:lvl2pPr>
              <a:defRPr>
                <a:solidFill>
                  <a:srgbClr val="00B0F0"/>
                </a:solidFill>
              </a:defRPr>
            </a:lvl2pPr>
            <a:lvl3pPr>
              <a:defRPr>
                <a:solidFill>
                  <a:srgbClr val="00B0F0"/>
                </a:solidFill>
              </a:defRPr>
            </a:lvl3pPr>
            <a:lvl4pPr>
              <a:defRPr>
                <a:solidFill>
                  <a:srgbClr val="00B0F0"/>
                </a:solidFill>
              </a:defRPr>
            </a:lvl4pPr>
            <a:lvl5pPr>
              <a:defRPr>
                <a:solidFill>
                  <a:srgbClr val="00B0F0"/>
                </a:solidFill>
              </a:defRPr>
            </a:lvl5pPr>
          </a:lstStyle>
          <a:p>
            <a:pPr lvl="0"/>
            <a:r>
              <a:rPr lang="en-US"/>
              <a:t>Date</a:t>
            </a:r>
          </a:p>
        </p:txBody>
      </p:sp>
      <p:pic>
        <p:nvPicPr>
          <p:cNvPr id="38" name="Graphic 37">
            <a:extLst>
              <a:ext uri="{FF2B5EF4-FFF2-40B4-BE49-F238E27FC236}">
                <a16:creationId xmlns:a16="http://schemas.microsoft.com/office/drawing/2014/main" id="{1ED3813A-8E7E-9F47-972D-2F0D1165092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9786" y="6147835"/>
            <a:ext cx="1734821" cy="331193"/>
          </a:xfrm>
          <a:prstGeom prst="rect">
            <a:avLst/>
          </a:prstGeom>
        </p:spPr>
      </p:pic>
      <p:pic>
        <p:nvPicPr>
          <p:cNvPr id="40" name="Graphic 39">
            <a:extLst>
              <a:ext uri="{FF2B5EF4-FFF2-40B4-BE49-F238E27FC236}">
                <a16:creationId xmlns:a16="http://schemas.microsoft.com/office/drawing/2014/main" id="{A56DD04E-065E-734C-B575-C9A2A9CDD9A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346869" y="6156021"/>
            <a:ext cx="2022942" cy="337157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16C59BB-A00D-3740-8531-C0CE85C1DA71}"/>
              </a:ext>
            </a:extLst>
          </p:cNvPr>
          <p:cNvCxnSpPr>
            <a:cxnSpLocks/>
          </p:cNvCxnSpPr>
          <p:nvPr userDrawn="1"/>
        </p:nvCxnSpPr>
        <p:spPr>
          <a:xfrm>
            <a:off x="800100" y="3762332"/>
            <a:ext cx="105537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169706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D597BD6E-A810-85B5-D915-E8854BC2269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0102" y="1110216"/>
            <a:ext cx="10553700" cy="398482"/>
          </a:xfrm>
        </p:spPr>
        <p:txBody>
          <a:bodyPr/>
          <a:lstStyle>
            <a:lvl1pPr>
              <a:defRPr sz="1458">
                <a:solidFill>
                  <a:srgbClr val="B83A4B"/>
                </a:solidFill>
                <a:latin typeface="Lato" panose="020F0502020204030203" pitchFamily="34" charset="77"/>
              </a:defRPr>
            </a:lvl1pPr>
            <a:lvl2pPr>
              <a:defRPr sz="1458">
                <a:latin typeface="Lato" panose="020F0502020204030203" pitchFamily="34" charset="77"/>
              </a:defRPr>
            </a:lvl2pPr>
          </a:lstStyle>
          <a:p>
            <a:pPr lvl="0"/>
            <a:r>
              <a:rPr lang="en-US"/>
              <a:t>Click to edit Subtitle style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C2A50F26-1A8E-1B63-ED2D-51B745C056B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0102" y="266704"/>
            <a:ext cx="10553700" cy="632152"/>
          </a:xfrm>
          <a:prstGeom prst="rect">
            <a:avLst/>
          </a:prstGeom>
        </p:spPr>
        <p:txBody>
          <a:bodyPr vert="horz" lIns="0" tIns="45720" rIns="91440" bIns="45720" rtlCol="0" anchor="b">
            <a:normAutofit/>
          </a:bodyPr>
          <a:lstStyle>
            <a:lvl1pPr>
              <a:defRPr sz="2333"/>
            </a:lvl1pPr>
          </a:lstStyle>
          <a:p>
            <a:r>
              <a:rPr lang="en-US"/>
              <a:t>Click to edit title style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515ADFA-04FF-9962-9F5F-04A57C1F6AE5}"/>
              </a:ext>
            </a:extLst>
          </p:cNvPr>
          <p:cNvCxnSpPr>
            <a:cxnSpLocks/>
          </p:cNvCxnSpPr>
          <p:nvPr userDrawn="1"/>
        </p:nvCxnSpPr>
        <p:spPr>
          <a:xfrm>
            <a:off x="800102" y="927136"/>
            <a:ext cx="10553700" cy="0"/>
          </a:xfrm>
          <a:prstGeom prst="line">
            <a:avLst/>
          </a:prstGeom>
          <a:ln w="9525">
            <a:solidFill>
              <a:srgbClr val="8C151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A9583071-1CFD-F348-AA17-2629A289D46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00102" y="1605070"/>
            <a:ext cx="10553700" cy="4452832"/>
          </a:xfrm>
        </p:spPr>
        <p:txBody>
          <a:bodyPr/>
          <a:lstStyle>
            <a:lvl1pPr>
              <a:lnSpc>
                <a:spcPct val="120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20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20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20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20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Slide Number Placeholder 4">
            <a:extLst>
              <a:ext uri="{FF2B5EF4-FFF2-40B4-BE49-F238E27FC236}">
                <a16:creationId xmlns:a16="http://schemas.microsoft.com/office/drawing/2014/main" id="{F3E87667-75FF-8F86-F609-CEE7B9D8D4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282829"/>
            <a:ext cx="2743200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803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</a:lstStyle>
          <a:p>
            <a:fld id="{52B60363-7E9F-BF4A-894A-A30319D3939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8941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651739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>
  <p:cSld name="2_Title and Content"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2bb7d015c35_2_8"/>
          <p:cNvSpPr txBox="1">
            <a:spLocks noGrp="1"/>
          </p:cNvSpPr>
          <p:nvPr>
            <p:ph type="title"/>
          </p:nvPr>
        </p:nvSpPr>
        <p:spPr>
          <a:xfrm>
            <a:off x="800102" y="266704"/>
            <a:ext cx="10553700" cy="632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2400"/>
              <a:buFont typeface="Lato"/>
              <a:buNone/>
              <a:defRPr sz="288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43" name="Google Shape;143;g2bb7d015c35_2_8"/>
          <p:cNvCxnSpPr/>
          <p:nvPr/>
        </p:nvCxnSpPr>
        <p:spPr>
          <a:xfrm>
            <a:off x="800102" y="927136"/>
            <a:ext cx="10553700" cy="0"/>
          </a:xfrm>
          <a:prstGeom prst="straightConnector1">
            <a:avLst/>
          </a:prstGeom>
          <a:noFill/>
          <a:ln w="9525" cap="flat" cmpd="sng">
            <a:solidFill>
              <a:srgbClr val="8C151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44" name="Google Shape;144;g2bb7d015c35_2_8"/>
          <p:cNvSpPr txBox="1">
            <a:spLocks noGrp="1"/>
          </p:cNvSpPr>
          <p:nvPr>
            <p:ph type="body" idx="1"/>
          </p:nvPr>
        </p:nvSpPr>
        <p:spPr>
          <a:xfrm>
            <a:off x="800102" y="957816"/>
            <a:ext cx="10553700" cy="3984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548640" lvl="0" indent="-274320" algn="l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SzPts val="1500"/>
              <a:buFont typeface="Lato"/>
              <a:buNone/>
              <a:defRPr sz="1800">
                <a:solidFill>
                  <a:srgbClr val="B83A4B"/>
                </a:solidFill>
                <a:latin typeface="Lato"/>
                <a:ea typeface="Lato"/>
                <a:cs typeface="Lato"/>
                <a:sym typeface="Lato"/>
              </a:defRPr>
            </a:lvl1pPr>
            <a:lvl2pPr marL="1097280" lvl="1" indent="-402336" algn="l">
              <a:lnSpc>
                <a:spcPct val="120000"/>
              </a:lnSpc>
              <a:spcBef>
                <a:spcPts val="450"/>
              </a:spcBef>
              <a:spcAft>
                <a:spcPts val="0"/>
              </a:spcAft>
              <a:buSzPts val="1680"/>
              <a:buChar char="•"/>
              <a:defRPr sz="1800">
                <a:latin typeface="Lato"/>
                <a:ea typeface="Lato"/>
                <a:cs typeface="Lato"/>
                <a:sym typeface="Lato"/>
              </a:defRPr>
            </a:lvl2pPr>
            <a:lvl3pPr marL="1645920" lvl="2" indent="-425196" algn="l">
              <a:lnSpc>
                <a:spcPct val="120000"/>
              </a:lnSpc>
              <a:spcBef>
                <a:spcPts val="450"/>
              </a:spcBef>
              <a:spcAft>
                <a:spcPts val="0"/>
              </a:spcAft>
              <a:buSzPts val="1980"/>
              <a:buChar char="•"/>
              <a:defRPr/>
            </a:lvl3pPr>
            <a:lvl4pPr marL="2194560" lvl="3" indent="-427939" algn="l">
              <a:lnSpc>
                <a:spcPct val="120000"/>
              </a:lnSpc>
              <a:spcBef>
                <a:spcPts val="450"/>
              </a:spcBef>
              <a:spcAft>
                <a:spcPts val="0"/>
              </a:spcAft>
              <a:buSzPts val="2016"/>
              <a:buChar char="•"/>
              <a:defRPr/>
            </a:lvl4pPr>
            <a:lvl5pPr marL="2743200" lvl="4" indent="-427939" algn="l">
              <a:lnSpc>
                <a:spcPct val="120000"/>
              </a:lnSpc>
              <a:spcBef>
                <a:spcPts val="450"/>
              </a:spcBef>
              <a:spcAft>
                <a:spcPts val="0"/>
              </a:spcAft>
              <a:buSzPts val="2016"/>
              <a:buChar char="•"/>
              <a:defRPr/>
            </a:lvl5pPr>
            <a:lvl6pPr marL="3291840" lvl="5" indent="-41148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840480" lvl="6" indent="-41148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389120" lvl="7" indent="-41148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937760" lvl="8" indent="-41148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4852095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ext Slide - 1 Column">
  <p:cSld name="1_Text Slide - 1 Column">
    <p:bg>
      <p:bgPr>
        <a:solidFill>
          <a:schemeClr val="lt1"/>
        </a:solidFill>
        <a:effectLst/>
      </p:bgPr>
    </p:bg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6"/>
          <p:cNvSpPr txBox="1">
            <a:spLocks noGrp="1"/>
          </p:cNvSpPr>
          <p:nvPr>
            <p:ph type="title"/>
          </p:nvPr>
        </p:nvSpPr>
        <p:spPr>
          <a:xfrm>
            <a:off x="800101" y="266702"/>
            <a:ext cx="10553700" cy="632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3200"/>
              <a:buFont typeface="Lato"/>
              <a:buNone/>
              <a:defRPr sz="288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33" name="Google Shape;33;p66"/>
          <p:cNvCxnSpPr/>
          <p:nvPr/>
        </p:nvCxnSpPr>
        <p:spPr>
          <a:xfrm>
            <a:off x="800101" y="927136"/>
            <a:ext cx="10553700" cy="0"/>
          </a:xfrm>
          <a:prstGeom prst="straightConnector1">
            <a:avLst/>
          </a:prstGeom>
          <a:noFill/>
          <a:ln w="9525" cap="flat" cmpd="sng">
            <a:solidFill>
              <a:srgbClr val="8C151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4" name="Google Shape;34;p66"/>
          <p:cNvSpPr txBox="1">
            <a:spLocks noGrp="1"/>
          </p:cNvSpPr>
          <p:nvPr>
            <p:ph type="body" idx="1"/>
          </p:nvPr>
        </p:nvSpPr>
        <p:spPr>
          <a:xfrm>
            <a:off x="800101" y="1084387"/>
            <a:ext cx="10553700" cy="4973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11480" lvl="0" indent="-205740" algn="l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SzPts val="1600"/>
              <a:buFont typeface="Lato"/>
              <a:buNone/>
              <a:defRPr>
                <a:solidFill>
                  <a:srgbClr val="3F3F3F"/>
                </a:solidFill>
              </a:defRPr>
            </a:lvl1pPr>
            <a:lvl2pPr marL="822960" lvl="1" indent="-308153" algn="l">
              <a:lnSpc>
                <a:spcPct val="120000"/>
              </a:lnSpc>
              <a:spcBef>
                <a:spcPts val="450"/>
              </a:spcBef>
              <a:spcAft>
                <a:spcPts val="0"/>
              </a:spcAft>
              <a:buSzPts val="1792"/>
              <a:buChar char="•"/>
              <a:defRPr>
                <a:solidFill>
                  <a:srgbClr val="3F3F3F"/>
                </a:solidFill>
              </a:defRPr>
            </a:lvl2pPr>
            <a:lvl3pPr marL="1234440" lvl="2" indent="-306324" algn="l">
              <a:lnSpc>
                <a:spcPct val="120000"/>
              </a:lnSpc>
              <a:spcBef>
                <a:spcPts val="450"/>
              </a:spcBef>
              <a:spcAft>
                <a:spcPts val="0"/>
              </a:spcAft>
              <a:buSzPts val="1760"/>
              <a:buChar char="•"/>
              <a:defRPr>
                <a:solidFill>
                  <a:srgbClr val="3F3F3F"/>
                </a:solidFill>
              </a:defRPr>
            </a:lvl3pPr>
            <a:lvl4pPr marL="1645920" lvl="3" indent="-295350" algn="l">
              <a:lnSpc>
                <a:spcPct val="120000"/>
              </a:lnSpc>
              <a:spcBef>
                <a:spcPts val="450"/>
              </a:spcBef>
              <a:spcAft>
                <a:spcPts val="0"/>
              </a:spcAft>
              <a:buSzPts val="1568"/>
              <a:buChar char="•"/>
              <a:defRPr>
                <a:solidFill>
                  <a:srgbClr val="3F3F3F"/>
                </a:solidFill>
              </a:defRPr>
            </a:lvl4pPr>
            <a:lvl5pPr marL="2057400" lvl="4" indent="-295350" algn="l">
              <a:lnSpc>
                <a:spcPct val="120000"/>
              </a:lnSpc>
              <a:spcBef>
                <a:spcPts val="450"/>
              </a:spcBef>
              <a:spcAft>
                <a:spcPts val="0"/>
              </a:spcAft>
              <a:buSzPts val="1568"/>
              <a:buChar char="•"/>
              <a:defRPr>
                <a:solidFill>
                  <a:srgbClr val="3F3F3F"/>
                </a:solidFill>
              </a:defRPr>
            </a:lvl5pPr>
            <a:lvl6pPr marL="2468880" lvl="5" indent="-30861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880360" lvl="6" indent="-30861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291840" lvl="7" indent="-30861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703320" lvl="8" indent="-30861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" name="Google Shape;35;p66"/>
          <p:cNvSpPr txBox="1">
            <a:spLocks noGrp="1"/>
          </p:cNvSpPr>
          <p:nvPr>
            <p:ph type="ftr" idx="11"/>
          </p:nvPr>
        </p:nvSpPr>
        <p:spPr>
          <a:xfrm>
            <a:off x="1634491" y="6282825"/>
            <a:ext cx="585216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9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66"/>
          <p:cNvSpPr txBox="1">
            <a:spLocks noGrp="1"/>
          </p:cNvSpPr>
          <p:nvPr>
            <p:ph type="sldNum" idx="12"/>
          </p:nvPr>
        </p:nvSpPr>
        <p:spPr>
          <a:xfrm>
            <a:off x="8610600" y="628282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9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9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9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9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9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9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9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9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9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25263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8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867261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59599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40623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5467342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0D54CACF-981B-82D0-9004-C393E7C9D3A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0101" y="1110216"/>
            <a:ext cx="10553700" cy="398482"/>
          </a:xfrm>
        </p:spPr>
        <p:txBody>
          <a:bodyPr/>
          <a:lstStyle>
            <a:lvl1pPr>
              <a:defRPr sz="1800">
                <a:solidFill>
                  <a:srgbClr val="B83A4B"/>
                </a:solidFill>
                <a:latin typeface="Lato" panose="020F0502020204030203" pitchFamily="34" charset="77"/>
              </a:defRPr>
            </a:lvl1pPr>
            <a:lvl2pPr>
              <a:defRPr sz="1800">
                <a:latin typeface="Lato" panose="020F0502020204030203" pitchFamily="34" charset="77"/>
              </a:defRPr>
            </a:lvl2pPr>
          </a:lstStyle>
          <a:p>
            <a:pPr lvl="0"/>
            <a:r>
              <a:rPr lang="en-US"/>
              <a:t>Click to edit Subtitle style</a:t>
            </a:r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C5FF0FFF-3E21-24F5-53A9-96CA051EDA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0101" y="266702"/>
            <a:ext cx="10553700" cy="632152"/>
          </a:xfrm>
          <a:prstGeom prst="rect">
            <a:avLst/>
          </a:prstGeom>
        </p:spPr>
        <p:txBody>
          <a:bodyPr vert="horz" lIns="0" tIns="45720" rIns="91440" bIns="45720" rtlCol="0" anchor="b">
            <a:normAutofit/>
          </a:bodyPr>
          <a:lstStyle>
            <a:lvl1pPr>
              <a:defRPr sz="2880"/>
            </a:lvl1pPr>
          </a:lstStyle>
          <a:p>
            <a:r>
              <a:rPr lang="en-US"/>
              <a:t>Click to edit title style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8622A7E-9596-6DE6-84E8-DE8E15A372BD}"/>
              </a:ext>
            </a:extLst>
          </p:cNvPr>
          <p:cNvCxnSpPr>
            <a:cxnSpLocks/>
          </p:cNvCxnSpPr>
          <p:nvPr userDrawn="1"/>
        </p:nvCxnSpPr>
        <p:spPr>
          <a:xfrm>
            <a:off x="800101" y="927136"/>
            <a:ext cx="10553700" cy="0"/>
          </a:xfrm>
          <a:prstGeom prst="line">
            <a:avLst/>
          </a:prstGeom>
          <a:ln w="9525">
            <a:solidFill>
              <a:srgbClr val="8C151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9F41FE9E-0CD6-1EBA-6C06-BC0F99997C3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00101" y="1605069"/>
            <a:ext cx="10553700" cy="4452832"/>
          </a:xfrm>
        </p:spPr>
        <p:txBody>
          <a:bodyPr/>
          <a:lstStyle>
            <a:lvl1pPr>
              <a:lnSpc>
                <a:spcPct val="120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20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20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20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20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434105B7-B8E9-BFB0-3F42-1C7F40D033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282826"/>
            <a:ext cx="2743200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99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</a:lstStyle>
          <a:p>
            <a:fld id="{52B60363-7E9F-BF4A-894A-A30319D3939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516121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B24252C6-086B-AC5C-9253-F8AE0D8823D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0101" y="1110216"/>
            <a:ext cx="10553700" cy="398482"/>
          </a:xfrm>
        </p:spPr>
        <p:txBody>
          <a:bodyPr/>
          <a:lstStyle>
            <a:lvl1pPr>
              <a:defRPr sz="1800">
                <a:solidFill>
                  <a:srgbClr val="B83A4B"/>
                </a:solidFill>
                <a:latin typeface="Lato" panose="020F0502020204030203" pitchFamily="34" charset="77"/>
              </a:defRPr>
            </a:lvl1pPr>
            <a:lvl2pPr>
              <a:defRPr sz="1800">
                <a:latin typeface="Lato" panose="020F0502020204030203" pitchFamily="34" charset="77"/>
              </a:defRPr>
            </a:lvl2pPr>
          </a:lstStyle>
          <a:p>
            <a:pPr lvl="0"/>
            <a:r>
              <a:rPr lang="en-US"/>
              <a:t>Click to edit Subtitle style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A358BCBF-368B-3672-40A5-ED37031DBC8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0101" y="266702"/>
            <a:ext cx="10553700" cy="632152"/>
          </a:xfrm>
          <a:prstGeom prst="rect">
            <a:avLst/>
          </a:prstGeom>
        </p:spPr>
        <p:txBody>
          <a:bodyPr vert="horz" lIns="0" tIns="45720" rIns="91440" bIns="45720" rtlCol="0" anchor="b">
            <a:normAutofit/>
          </a:bodyPr>
          <a:lstStyle>
            <a:lvl1pPr>
              <a:defRPr sz="2880"/>
            </a:lvl1pPr>
          </a:lstStyle>
          <a:p>
            <a:r>
              <a:rPr lang="en-US"/>
              <a:t>Click to edit title style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E2791BE-8CA6-4FA7-37BB-F88C16985BFC}"/>
              </a:ext>
            </a:extLst>
          </p:cNvPr>
          <p:cNvCxnSpPr>
            <a:cxnSpLocks/>
          </p:cNvCxnSpPr>
          <p:nvPr userDrawn="1"/>
        </p:nvCxnSpPr>
        <p:spPr>
          <a:xfrm>
            <a:off x="800101" y="927136"/>
            <a:ext cx="10553700" cy="0"/>
          </a:xfrm>
          <a:prstGeom prst="line">
            <a:avLst/>
          </a:prstGeom>
          <a:ln w="9525">
            <a:solidFill>
              <a:srgbClr val="8C151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C6EA98A9-8B53-6322-14F8-B04EB794C5B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00101" y="1605069"/>
            <a:ext cx="10553700" cy="4452832"/>
          </a:xfrm>
        </p:spPr>
        <p:txBody>
          <a:bodyPr/>
          <a:lstStyle>
            <a:lvl1pPr>
              <a:lnSpc>
                <a:spcPct val="120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20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20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20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20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11808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- Option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EB55E88-9618-8546-B71A-4FEC6AF32AF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0"/>
          </a:xfrm>
          <a:solidFill>
            <a:schemeClr val="bg2">
              <a:lumMod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A96C29BD-F121-614E-937A-0FE2936909D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100" y="647701"/>
            <a:ext cx="7563494" cy="2246574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Title style</a:t>
            </a:r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106C54A2-406A-8E4A-9A2F-D0E47BAE5AA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0099" y="2931546"/>
            <a:ext cx="7563495" cy="505405"/>
          </a:xfrm>
        </p:spPr>
        <p:txBody>
          <a:bodyPr anchor="b">
            <a:noAutofit/>
          </a:bodyPr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Subtitle text</a:t>
            </a:r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E48681D7-BD26-DD4A-83F8-CC4789ACF98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00100" y="3941112"/>
            <a:ext cx="7563494" cy="363896"/>
          </a:xfrm>
        </p:spPr>
        <p:txBody>
          <a:bodyPr anchor="t">
            <a:noAutofit/>
          </a:bodyPr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Speaker Name / Title / Department</a:t>
            </a:r>
          </a:p>
        </p:txBody>
      </p:sp>
      <p:sp>
        <p:nvSpPr>
          <p:cNvPr id="34" name="Text Placeholder 33">
            <a:extLst>
              <a:ext uri="{FF2B5EF4-FFF2-40B4-BE49-F238E27FC236}">
                <a16:creationId xmlns:a16="http://schemas.microsoft.com/office/drawing/2014/main" id="{2D4B77C2-58D8-3547-BE9A-17CA8281CFF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0099" y="4306401"/>
            <a:ext cx="7563493" cy="295275"/>
          </a:xfrm>
        </p:spPr>
        <p:txBody>
          <a:bodyPr>
            <a:noAutofit/>
          </a:bodyPr>
          <a:lstStyle>
            <a:lvl1pPr>
              <a:defRPr sz="1600" b="1" i="0">
                <a:solidFill>
                  <a:schemeClr val="bg1"/>
                </a:solidFill>
                <a:latin typeface="Lato" panose="020F0502020204030203" pitchFamily="34" charset="77"/>
              </a:defRPr>
            </a:lvl1pPr>
            <a:lvl2pPr>
              <a:defRPr>
                <a:solidFill>
                  <a:srgbClr val="00B0F0"/>
                </a:solidFill>
              </a:defRPr>
            </a:lvl2pPr>
            <a:lvl3pPr>
              <a:defRPr>
                <a:solidFill>
                  <a:srgbClr val="00B0F0"/>
                </a:solidFill>
              </a:defRPr>
            </a:lvl3pPr>
            <a:lvl4pPr>
              <a:defRPr>
                <a:solidFill>
                  <a:srgbClr val="00B0F0"/>
                </a:solidFill>
              </a:defRPr>
            </a:lvl4pPr>
            <a:lvl5pPr>
              <a:defRPr>
                <a:solidFill>
                  <a:srgbClr val="00B0F0"/>
                </a:solidFill>
              </a:defRPr>
            </a:lvl5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8ED050-40D5-A24F-A212-66DA586E473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347200" y="6156325"/>
            <a:ext cx="2006600" cy="336550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lvl="0"/>
            <a:r>
              <a:rPr lang="en-US"/>
              <a:t>  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44A1C82-3F0E-A346-9364-ED419CD3E06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00099" y="3740943"/>
            <a:ext cx="10553701" cy="45719"/>
          </a:xfr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lvl="0"/>
            <a:r>
              <a:rPr lang="en-US"/>
              <a:t> 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24572C5C-451A-2D42-9B95-A15C06558C7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59144" y="6156325"/>
            <a:ext cx="1734820" cy="322263"/>
          </a:xfr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lvl="0"/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2867126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5"/>
          <p:cNvSpPr txBox="1">
            <a:spLocks noGrp="1"/>
          </p:cNvSpPr>
          <p:nvPr>
            <p:ph type="body" idx="1"/>
          </p:nvPr>
        </p:nvSpPr>
        <p:spPr>
          <a:xfrm>
            <a:off x="415600" y="1536634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548640" lvl="0" indent="-41148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097280" lvl="1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645920" lvl="2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194560" lvl="3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743200" lvl="4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291840" lvl="5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840480" lvl="6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389120" lvl="7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937760" lvl="8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6" name="Google Shape;16;p2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202070"/>
      </p:ext>
    </p:extLst>
  </p:cSld>
  <p:clrMapOvr>
    <a:masterClrMapping/>
  </p:clrMapOvr>
  <p:transition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LCLS-II-HE One Column_Bullets 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1253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8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hoto Slide - One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540163D6-781A-724D-8FD5-B6254B8285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800100" y="1107621"/>
            <a:ext cx="6929879" cy="4950264"/>
          </a:xfrm>
          <a:noFill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D7304A26-5011-724E-8C96-DFA08D60CFC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80362" y="1107621"/>
            <a:ext cx="3373438" cy="398482"/>
          </a:xfrm>
        </p:spPr>
        <p:txBody>
          <a:bodyPr/>
          <a:lstStyle>
            <a:lvl1pPr>
              <a:defRPr sz="2000">
                <a:solidFill>
                  <a:srgbClr val="B83A4B"/>
                </a:solidFill>
                <a:latin typeface="Lato" panose="020F0502020204030203" pitchFamily="34" charset="77"/>
              </a:defRPr>
            </a:lvl1pPr>
            <a:lvl2pPr>
              <a:defRPr sz="2000">
                <a:latin typeface="Lato" panose="020F0502020204030203" pitchFamily="34" charset="77"/>
              </a:defRPr>
            </a:lvl2pPr>
          </a:lstStyle>
          <a:p>
            <a:pPr lvl="0"/>
            <a:r>
              <a:rPr lang="en-US" dirty="0"/>
              <a:t>Click to edit Subtitle style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DA0C1017-97FA-6D48-9A0D-090E555BB0D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80363" y="1602470"/>
            <a:ext cx="3373437" cy="4455415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Footer Placeholder 2">
            <a:extLst>
              <a:ext uri="{FF2B5EF4-FFF2-40B4-BE49-F238E27FC236}">
                <a16:creationId xmlns:a16="http://schemas.microsoft.com/office/drawing/2014/main" id="{56ED1B33-7460-3149-A78A-7698175DDC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34490" y="6282824"/>
            <a:ext cx="5852160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4A5F029E-3019-A841-8F95-BDEC2121B4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282824"/>
            <a:ext cx="2743200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</a:lstStyle>
          <a:p>
            <a:fld id="{52B60363-7E9F-BF4A-894A-A30319D3939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84919F97-4951-B143-AC5E-0B468673D1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0099" y="266701"/>
            <a:ext cx="10596995" cy="632152"/>
          </a:xfrm>
          <a:prstGeom prst="rect">
            <a:avLst/>
          </a:prstGeom>
        </p:spPr>
        <p:txBody>
          <a:bodyPr vert="horz" lIns="0" tIns="45720" rIns="91440" bIns="45720" rtlCol="0" anchor="b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title style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128D1B1-345A-8D4A-BEEE-A61D73DC57E2}"/>
              </a:ext>
            </a:extLst>
          </p:cNvPr>
          <p:cNvCxnSpPr>
            <a:cxnSpLocks/>
          </p:cNvCxnSpPr>
          <p:nvPr userDrawn="1"/>
        </p:nvCxnSpPr>
        <p:spPr>
          <a:xfrm>
            <a:off x="800100" y="927135"/>
            <a:ext cx="10553700" cy="0"/>
          </a:xfrm>
          <a:prstGeom prst="line">
            <a:avLst/>
          </a:prstGeom>
          <a:ln w="9525">
            <a:solidFill>
              <a:srgbClr val="8C151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723308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userDrawn="1">
  <p:cSld name="Title and Content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BCE82E1-BD89-8467-B9BF-0058D5E72B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0101" y="266702"/>
            <a:ext cx="10553700" cy="632152"/>
          </a:xfrm>
          <a:prstGeom prst="rect">
            <a:avLst/>
          </a:prstGeom>
        </p:spPr>
        <p:txBody>
          <a:bodyPr vert="horz" lIns="0" tIns="45720" rIns="91440" bIns="45720" rtlCol="0" anchor="b">
            <a:normAutofit/>
          </a:bodyPr>
          <a:lstStyle>
            <a:lvl1pPr>
              <a:defRPr sz="2160"/>
            </a:lvl1pPr>
          </a:lstStyle>
          <a:p>
            <a:r>
              <a:rPr lang="en-US"/>
              <a:t>Click to edit title style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F23766DC-5647-444A-4317-C5F5CF69E0B2}"/>
              </a:ext>
            </a:extLst>
          </p:cNvPr>
          <p:cNvCxnSpPr>
            <a:cxnSpLocks/>
          </p:cNvCxnSpPr>
          <p:nvPr userDrawn="1"/>
        </p:nvCxnSpPr>
        <p:spPr>
          <a:xfrm>
            <a:off x="800101" y="927136"/>
            <a:ext cx="10553700" cy="0"/>
          </a:xfrm>
          <a:prstGeom prst="line">
            <a:avLst/>
          </a:prstGeom>
          <a:ln w="9525">
            <a:solidFill>
              <a:srgbClr val="8C151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BB1034B0-88AF-8216-D8D5-B5ED061E2222}"/>
              </a:ext>
            </a:extLst>
          </p:cNvPr>
          <p:cNvSpPr/>
          <p:nvPr userDrawn="1"/>
        </p:nvSpPr>
        <p:spPr>
          <a:xfrm>
            <a:off x="800102" y="6282826"/>
            <a:ext cx="760095" cy="3651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39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88B64F89-AAE9-81A6-F53D-DE1761A5B33E}"/>
              </a:ext>
            </a:extLst>
          </p:cNvPr>
          <p:cNvPicPr>
            <a:picLocks noChangeAspect="1"/>
          </p:cNvPicPr>
          <p:nvPr userDrawn="1"/>
        </p:nvPicPr>
        <p:blipFill>
          <a:blip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88671" y="6361844"/>
            <a:ext cx="643152" cy="212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622543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FEBBD4D-A077-694F-949C-816E31DDFCB4}"/>
              </a:ext>
            </a:extLst>
          </p:cNvPr>
          <p:cNvSpPr/>
          <p:nvPr userDrawn="1"/>
        </p:nvSpPr>
        <p:spPr>
          <a:xfrm>
            <a:off x="0" y="5828144"/>
            <a:ext cx="12192000" cy="10298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60"/>
          </a:p>
        </p:txBody>
      </p:sp>
      <p:pic>
        <p:nvPicPr>
          <p:cNvPr id="13" name="line dot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6" y="-4794"/>
            <a:ext cx="12190993" cy="686759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4" y="536577"/>
            <a:ext cx="10678583" cy="2246314"/>
          </a:xfrm>
        </p:spPr>
        <p:txBody>
          <a:bodyPr anchor="b" anchorCtr="0">
            <a:noAutofit/>
          </a:bodyPr>
          <a:lstStyle>
            <a:lvl1pPr>
              <a:defRPr sz="516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9410" y="3640441"/>
            <a:ext cx="10653183" cy="2187703"/>
          </a:xfrm>
        </p:spPr>
        <p:txBody>
          <a:bodyPr>
            <a:noAutofit/>
          </a:bodyPr>
          <a:lstStyle>
            <a:lvl1pPr marL="0" indent="0" algn="l">
              <a:lnSpc>
                <a:spcPct val="110000"/>
              </a:lnSpc>
              <a:buNone/>
              <a:defRPr sz="1920" b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5486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72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58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45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917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403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9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742954" y="2755013"/>
            <a:ext cx="10678583" cy="63589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5040" b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CA"/>
              <a:t>Click to edit Master subtitle style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512191F-B767-D04B-9D40-AFF96A3B3B2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69408" y="6089141"/>
            <a:ext cx="2946400" cy="432257"/>
          </a:xfrm>
          <a:prstGeom prst="rect">
            <a:avLst/>
          </a:prstGeom>
        </p:spPr>
      </p:pic>
      <p:pic>
        <p:nvPicPr>
          <p:cNvPr id="4" name="logo SLAC">
            <a:extLst>
              <a:ext uri="{FF2B5EF4-FFF2-40B4-BE49-F238E27FC236}">
                <a16:creationId xmlns:a16="http://schemas.microsoft.com/office/drawing/2014/main" id="{A50FB9E4-B2CE-7EB3-6D26-CCE42212A69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8769" y="6077684"/>
            <a:ext cx="2302769" cy="669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7797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le Placeholder">
            <a:extLst>
              <a:ext uri="{FF2B5EF4-FFF2-40B4-BE49-F238E27FC236}">
                <a16:creationId xmlns:a16="http://schemas.microsoft.com/office/drawing/2014/main" id="{A96C29BD-F121-614E-937A-0FE2936909D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4673" y="647702"/>
            <a:ext cx="7563495" cy="2246574"/>
          </a:xfrm>
        </p:spPr>
        <p:txBody>
          <a:bodyPr anchor="b">
            <a:normAutofit/>
          </a:bodyPr>
          <a:lstStyle>
            <a:lvl1pPr>
              <a:defRPr sz="432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Title style</a:t>
            </a:r>
          </a:p>
        </p:txBody>
      </p:sp>
      <p:sp>
        <p:nvSpPr>
          <p:cNvPr id="30" name="Subtitle Placeholder">
            <a:extLst>
              <a:ext uri="{FF2B5EF4-FFF2-40B4-BE49-F238E27FC236}">
                <a16:creationId xmlns:a16="http://schemas.microsoft.com/office/drawing/2014/main" id="{106C54A2-406A-8E4A-9A2F-D0E47BAE5AA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4674" y="2931547"/>
            <a:ext cx="7563495" cy="505405"/>
          </a:xfrm>
        </p:spPr>
        <p:txBody>
          <a:bodyPr anchor="b">
            <a:noAutofit/>
          </a:bodyPr>
          <a:lstStyle>
            <a:lvl1pPr>
              <a:defRPr sz="252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Subtitle text</a:t>
            </a:r>
          </a:p>
        </p:txBody>
      </p:sp>
      <p:cxnSp>
        <p:nvCxnSpPr>
          <p:cNvPr id="16" name="Separator">
            <a:extLst>
              <a:ext uri="{FF2B5EF4-FFF2-40B4-BE49-F238E27FC236}">
                <a16:creationId xmlns:a16="http://schemas.microsoft.com/office/drawing/2014/main" id="{4D73AC12-398E-231D-3E92-F8BABE11BACA}"/>
              </a:ext>
            </a:extLst>
          </p:cNvPr>
          <p:cNvCxnSpPr/>
          <p:nvPr userDrawn="1"/>
        </p:nvCxnSpPr>
        <p:spPr>
          <a:xfrm>
            <a:off x="804672" y="3767328"/>
            <a:ext cx="1055370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Speaker Placeholder">
            <a:extLst>
              <a:ext uri="{FF2B5EF4-FFF2-40B4-BE49-F238E27FC236}">
                <a16:creationId xmlns:a16="http://schemas.microsoft.com/office/drawing/2014/main" id="{E48681D7-BD26-DD4A-83F8-CC4789ACF98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04673" y="3941113"/>
            <a:ext cx="7563495" cy="363896"/>
          </a:xfrm>
        </p:spPr>
        <p:txBody>
          <a:bodyPr anchor="t">
            <a:noAutofit/>
          </a:bodyPr>
          <a:lstStyle>
            <a:lvl1pPr>
              <a:defRPr sz="162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Speaker Name / Title / Department</a:t>
            </a:r>
          </a:p>
        </p:txBody>
      </p:sp>
      <p:sp>
        <p:nvSpPr>
          <p:cNvPr id="34" name="Date Placeholder">
            <a:extLst>
              <a:ext uri="{FF2B5EF4-FFF2-40B4-BE49-F238E27FC236}">
                <a16:creationId xmlns:a16="http://schemas.microsoft.com/office/drawing/2014/main" id="{2D4B77C2-58D8-3547-BE9A-17CA8281CFF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4672" y="4306402"/>
            <a:ext cx="7563493" cy="295276"/>
          </a:xfrm>
        </p:spPr>
        <p:txBody>
          <a:bodyPr>
            <a:noAutofit/>
          </a:bodyPr>
          <a:lstStyle>
            <a:lvl1pPr>
              <a:defRPr sz="1440" b="0" i="0">
                <a:solidFill>
                  <a:schemeClr val="bg1"/>
                </a:solidFill>
                <a:latin typeface="Lato" panose="020F0502020204030203" pitchFamily="34" charset="77"/>
              </a:defRPr>
            </a:lvl1pPr>
            <a:lvl2pPr>
              <a:defRPr>
                <a:solidFill>
                  <a:srgbClr val="00B0F0"/>
                </a:solidFill>
              </a:defRPr>
            </a:lvl2pPr>
            <a:lvl3pPr>
              <a:defRPr>
                <a:solidFill>
                  <a:srgbClr val="00B0F0"/>
                </a:solidFill>
              </a:defRPr>
            </a:lvl3pPr>
            <a:lvl4pPr>
              <a:defRPr>
                <a:solidFill>
                  <a:srgbClr val="00B0F0"/>
                </a:solidFill>
              </a:defRPr>
            </a:lvl4pPr>
            <a:lvl5pPr>
              <a:defRPr>
                <a:solidFill>
                  <a:srgbClr val="00B0F0"/>
                </a:solidFill>
              </a:defRPr>
            </a:lvl5pPr>
          </a:lstStyle>
          <a:p>
            <a:pPr lvl="0"/>
            <a:r>
              <a:rPr lang="en-US"/>
              <a:t>Date</a:t>
            </a:r>
          </a:p>
        </p:txBody>
      </p:sp>
      <p:pic>
        <p:nvPicPr>
          <p:cNvPr id="14" name="SLAC Logo">
            <a:extLst>
              <a:ext uri="{FF2B5EF4-FFF2-40B4-BE49-F238E27FC236}">
                <a16:creationId xmlns:a16="http://schemas.microsoft.com/office/drawing/2014/main" id="{E2D1A87C-8A33-C290-DC84-3941C821CAF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04673" y="6138042"/>
            <a:ext cx="1734820" cy="342244"/>
          </a:xfrm>
          <a:prstGeom prst="rect">
            <a:avLst/>
          </a:prstGeom>
        </p:spPr>
      </p:pic>
      <p:pic>
        <p:nvPicPr>
          <p:cNvPr id="10" name="Stanford Logo">
            <a:extLst>
              <a:ext uri="{FF2B5EF4-FFF2-40B4-BE49-F238E27FC236}">
                <a16:creationId xmlns:a16="http://schemas.microsoft.com/office/drawing/2014/main" id="{B7090EFF-4120-A4C0-85B2-D668E23C9D9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347201" y="6138042"/>
            <a:ext cx="2006600" cy="339352"/>
          </a:xfrm>
          <a:prstGeom prst="rect">
            <a:avLst/>
          </a:prstGeom>
        </p:spPr>
      </p:pic>
      <p:pic>
        <p:nvPicPr>
          <p:cNvPr id="4" name="LLNL Logo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E689D1C7-BD1D-BFE1-B029-318C683885F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784136" y="6138043"/>
            <a:ext cx="2184400" cy="368300"/>
          </a:xfrm>
          <a:prstGeom prst="rect">
            <a:avLst/>
          </a:prstGeom>
        </p:spPr>
      </p:pic>
      <p:pic>
        <p:nvPicPr>
          <p:cNvPr id="2" name="LLE Logo" descr="Icon&#10;&#10;Description automatically generated">
            <a:extLst>
              <a:ext uri="{FF2B5EF4-FFF2-40B4-BE49-F238E27FC236}">
                <a16:creationId xmlns:a16="http://schemas.microsoft.com/office/drawing/2014/main" id="{D8C22B15-1DC4-77B2-8607-49E69D291401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213181" y="6138043"/>
            <a:ext cx="804843" cy="366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58889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- 1 Colum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C344577E-F773-6C4C-AE60-FB719D99A48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0101" y="1110216"/>
            <a:ext cx="10553700" cy="398482"/>
          </a:xfrm>
        </p:spPr>
        <p:txBody>
          <a:bodyPr/>
          <a:lstStyle>
            <a:lvl1pPr>
              <a:defRPr sz="1800">
                <a:solidFill>
                  <a:srgbClr val="8C1515"/>
                </a:solidFill>
                <a:latin typeface="Lato" panose="020F0502020204030203" pitchFamily="34" charset="77"/>
              </a:defRPr>
            </a:lvl1pPr>
            <a:lvl2pPr>
              <a:defRPr sz="1800">
                <a:latin typeface="Lato" panose="020F0502020204030203" pitchFamily="34" charset="77"/>
              </a:defRPr>
            </a:lvl2pPr>
          </a:lstStyle>
          <a:p>
            <a:pPr lvl="0"/>
            <a:r>
              <a:rPr lang="en-US"/>
              <a:t>Click to edit Subtitle style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7C9BA041-A961-B54B-BD07-995D6718F7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0101" y="266702"/>
            <a:ext cx="10553700" cy="632152"/>
          </a:xfrm>
          <a:prstGeom prst="rect">
            <a:avLst/>
          </a:prstGeom>
        </p:spPr>
        <p:txBody>
          <a:bodyPr vert="horz" lIns="0" tIns="45720" rIns="91440" bIns="45720" rtlCol="0" anchor="b">
            <a:normAutofit/>
          </a:bodyPr>
          <a:lstStyle>
            <a:lvl1pPr>
              <a:lnSpc>
                <a:spcPct val="100000"/>
              </a:lnSpc>
              <a:spcAft>
                <a:spcPts val="540"/>
              </a:spcAft>
              <a:defRPr sz="2520">
                <a:solidFill>
                  <a:srgbClr val="8C1515"/>
                </a:solidFill>
              </a:defRPr>
            </a:lvl1pPr>
          </a:lstStyle>
          <a:p>
            <a:r>
              <a:rPr lang="en-US"/>
              <a:t>Click to edit title style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8389983-A0A6-C548-B38F-3D123AFC7D3D}"/>
              </a:ext>
            </a:extLst>
          </p:cNvPr>
          <p:cNvCxnSpPr>
            <a:cxnSpLocks/>
          </p:cNvCxnSpPr>
          <p:nvPr userDrawn="1"/>
        </p:nvCxnSpPr>
        <p:spPr>
          <a:xfrm>
            <a:off x="800101" y="927136"/>
            <a:ext cx="10553700" cy="0"/>
          </a:xfrm>
          <a:prstGeom prst="line">
            <a:avLst/>
          </a:prstGeom>
          <a:ln w="9525">
            <a:solidFill>
              <a:srgbClr val="8C151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BB537D-0377-5545-B569-90793CDE1EC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00101" y="1605069"/>
            <a:ext cx="10553700" cy="4452832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540"/>
              </a:spcAft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540"/>
              </a:spcAft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540"/>
              </a:spcAft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540"/>
              </a:spcAft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540"/>
              </a:spcAft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631588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80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- 2 Colum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05D77D-02D2-0A4A-B662-340A279B302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00101" y="1602938"/>
            <a:ext cx="5157788" cy="4454962"/>
          </a:xfrm>
        </p:spPr>
        <p:txBody>
          <a:bodyPr>
            <a:normAutofit/>
          </a:bodyPr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58831074-BFE8-E940-B6D2-40437D955E7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29939" y="1602939"/>
            <a:ext cx="5157788" cy="4454951"/>
          </a:xfrm>
        </p:spPr>
        <p:txBody>
          <a:bodyPr>
            <a:normAutofit/>
          </a:bodyPr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8C6F662-BE8D-574E-9039-3649A47F360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4906" y="1107621"/>
            <a:ext cx="5164831" cy="398482"/>
          </a:xfrm>
        </p:spPr>
        <p:txBody>
          <a:bodyPr/>
          <a:lstStyle>
            <a:lvl1pPr>
              <a:defRPr sz="1800">
                <a:solidFill>
                  <a:srgbClr val="8C1515"/>
                </a:solidFill>
                <a:latin typeface="Lato" panose="020F0502020204030203" pitchFamily="34" charset="77"/>
              </a:defRPr>
            </a:lvl1pPr>
            <a:lvl2pPr>
              <a:defRPr sz="1800">
                <a:latin typeface="Lato" panose="020F0502020204030203" pitchFamily="34" charset="77"/>
              </a:defRPr>
            </a:lvl2pPr>
          </a:lstStyle>
          <a:p>
            <a:pPr lvl="0"/>
            <a:r>
              <a:rPr lang="en-US"/>
              <a:t>Click to edit Subtitle style</a:t>
            </a:r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77B1BD67-B703-304C-B5D8-8E503921F41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34171" y="1107621"/>
            <a:ext cx="5162925" cy="398482"/>
          </a:xfrm>
        </p:spPr>
        <p:txBody>
          <a:bodyPr/>
          <a:lstStyle>
            <a:lvl1pPr>
              <a:defRPr sz="1800">
                <a:solidFill>
                  <a:srgbClr val="8C1515"/>
                </a:solidFill>
                <a:latin typeface="Lato" panose="020F0502020204030203" pitchFamily="34" charset="77"/>
              </a:defRPr>
            </a:lvl1pPr>
            <a:lvl2pPr>
              <a:defRPr sz="1800">
                <a:latin typeface="Lato" panose="020F0502020204030203" pitchFamily="34" charset="77"/>
              </a:defRPr>
            </a:lvl2pPr>
          </a:lstStyle>
          <a:p>
            <a:pPr lvl="0"/>
            <a:r>
              <a:rPr lang="en-US"/>
              <a:t>Click to edit Subtitle style</a:t>
            </a:r>
          </a:p>
        </p:txBody>
      </p:sp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D946FC1E-D9A3-3742-A732-A38CF0B81B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0100" y="266702"/>
            <a:ext cx="10596995" cy="632152"/>
          </a:xfrm>
          <a:prstGeom prst="rect">
            <a:avLst/>
          </a:prstGeom>
        </p:spPr>
        <p:txBody>
          <a:bodyPr vert="horz" lIns="0" tIns="45720" rIns="91440" bIns="45720" rtlCol="0" anchor="b">
            <a:normAutofit/>
          </a:bodyPr>
          <a:lstStyle>
            <a:lvl1pPr>
              <a:defRPr sz="2880"/>
            </a:lvl1pPr>
          </a:lstStyle>
          <a:p>
            <a:r>
              <a:rPr lang="en-US"/>
              <a:t>Click to edit 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5496BBAF-C975-F54C-A45C-3A099A01DC59}"/>
              </a:ext>
            </a:extLst>
          </p:cNvPr>
          <p:cNvCxnSpPr>
            <a:cxnSpLocks/>
          </p:cNvCxnSpPr>
          <p:nvPr userDrawn="1"/>
        </p:nvCxnSpPr>
        <p:spPr>
          <a:xfrm>
            <a:off x="800101" y="927136"/>
            <a:ext cx="10553700" cy="0"/>
          </a:xfrm>
          <a:prstGeom prst="line">
            <a:avLst/>
          </a:prstGeom>
          <a:ln w="9525">
            <a:solidFill>
              <a:srgbClr val="8C151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94012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176">
          <p15:clr>
            <a:srgbClr val="FBAE40"/>
          </p15:clr>
        </p15:guide>
        <p15:guide id="2" orient="horz" pos="888">
          <p15:clr>
            <a:srgbClr val="FBAE40"/>
          </p15:clr>
        </p15:guide>
        <p15:guide id="3" orient="horz" pos="3816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Slide - One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540163D6-781A-724D-8FD5-B6254B8285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800102" y="1107622"/>
            <a:ext cx="6929879" cy="4950264"/>
          </a:xfrm>
          <a:noFill/>
        </p:spPr>
        <p:txBody>
          <a:bodyPr/>
          <a:lstStyle>
            <a:lvl1pPr marL="0" indent="0">
              <a:buNone/>
              <a:defRPr sz="2880"/>
            </a:lvl1pPr>
            <a:lvl2pPr marL="411480" indent="0">
              <a:buNone/>
              <a:defRPr sz="2520"/>
            </a:lvl2pPr>
            <a:lvl3pPr marL="822960" indent="0">
              <a:buNone/>
              <a:defRPr sz="2160"/>
            </a:lvl3pPr>
            <a:lvl4pPr marL="1234440" indent="0">
              <a:buNone/>
              <a:defRPr sz="1800"/>
            </a:lvl4pPr>
            <a:lvl5pPr marL="1645920" indent="0">
              <a:buNone/>
              <a:defRPr sz="1800"/>
            </a:lvl5pPr>
            <a:lvl6pPr marL="2057400" indent="0">
              <a:buNone/>
              <a:defRPr sz="1800"/>
            </a:lvl6pPr>
            <a:lvl7pPr marL="2468880" indent="0">
              <a:buNone/>
              <a:defRPr sz="1800"/>
            </a:lvl7pPr>
            <a:lvl8pPr marL="2880360" indent="0">
              <a:buNone/>
              <a:defRPr sz="1800"/>
            </a:lvl8pPr>
            <a:lvl9pPr marL="3291840" indent="0">
              <a:buNone/>
              <a:defRPr sz="18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D7304A26-5011-724E-8C96-DFA08D60CFC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80362" y="1107621"/>
            <a:ext cx="3373439" cy="398482"/>
          </a:xfrm>
        </p:spPr>
        <p:txBody>
          <a:bodyPr/>
          <a:lstStyle>
            <a:lvl1pPr>
              <a:defRPr sz="1800">
                <a:solidFill>
                  <a:srgbClr val="8C1515"/>
                </a:solidFill>
                <a:latin typeface="Lato" panose="020F0502020204030203" pitchFamily="34" charset="77"/>
              </a:defRPr>
            </a:lvl1pPr>
            <a:lvl2pPr>
              <a:defRPr sz="1800">
                <a:latin typeface="Lato" panose="020F0502020204030203" pitchFamily="34" charset="77"/>
              </a:defRPr>
            </a:lvl2pPr>
          </a:lstStyle>
          <a:p>
            <a:pPr lvl="0"/>
            <a:r>
              <a:rPr lang="en-US"/>
              <a:t>Click to edit Subtitle style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DA0C1017-97FA-6D48-9A0D-090E555BB0D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80364" y="1602471"/>
            <a:ext cx="3373437" cy="4455415"/>
          </a:xfrm>
        </p:spPr>
        <p:txBody>
          <a:bodyPr>
            <a:normAutofit/>
          </a:bodyPr>
          <a:lstStyle>
            <a:lvl1pPr>
              <a:defRPr sz="126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84919F97-4951-B143-AC5E-0B468673D1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0100" y="266702"/>
            <a:ext cx="10596995" cy="632152"/>
          </a:xfrm>
          <a:prstGeom prst="rect">
            <a:avLst/>
          </a:prstGeom>
        </p:spPr>
        <p:txBody>
          <a:bodyPr vert="horz" lIns="0" tIns="45720" rIns="91440" bIns="45720" rtlCol="0" anchor="b">
            <a:normAutofit/>
          </a:bodyPr>
          <a:lstStyle>
            <a:lvl1pPr>
              <a:defRPr sz="2880"/>
            </a:lvl1pPr>
          </a:lstStyle>
          <a:p>
            <a:r>
              <a:rPr lang="en-US"/>
              <a:t>Click to edit title style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128D1B1-345A-8D4A-BEEE-A61D73DC57E2}"/>
              </a:ext>
            </a:extLst>
          </p:cNvPr>
          <p:cNvCxnSpPr>
            <a:cxnSpLocks/>
          </p:cNvCxnSpPr>
          <p:nvPr userDrawn="1"/>
        </p:nvCxnSpPr>
        <p:spPr>
          <a:xfrm>
            <a:off x="800101" y="927136"/>
            <a:ext cx="10553700" cy="0"/>
          </a:xfrm>
          <a:prstGeom prst="line">
            <a:avLst/>
          </a:prstGeom>
          <a:ln w="9525">
            <a:solidFill>
              <a:srgbClr val="8C151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433619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Slide - 2 Image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7B69DD78-AB21-8741-ACA7-AABC6E30C27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800100" y="1107623"/>
            <a:ext cx="5143051" cy="3190048"/>
          </a:xfrm>
          <a:noFill/>
        </p:spPr>
        <p:txBody>
          <a:bodyPr/>
          <a:lstStyle>
            <a:lvl1pPr marL="0" indent="0">
              <a:buNone/>
              <a:defRPr sz="2880"/>
            </a:lvl1pPr>
            <a:lvl2pPr marL="411480" indent="0">
              <a:buNone/>
              <a:defRPr sz="2520"/>
            </a:lvl2pPr>
            <a:lvl3pPr marL="822960" indent="0">
              <a:buNone/>
              <a:defRPr sz="2160"/>
            </a:lvl3pPr>
            <a:lvl4pPr marL="1234440" indent="0">
              <a:buNone/>
              <a:defRPr sz="1800"/>
            </a:lvl4pPr>
            <a:lvl5pPr marL="1645920" indent="0">
              <a:buNone/>
              <a:defRPr sz="1800"/>
            </a:lvl5pPr>
            <a:lvl6pPr marL="2057400" indent="0">
              <a:buNone/>
              <a:defRPr sz="1800"/>
            </a:lvl6pPr>
            <a:lvl7pPr marL="2468880" indent="0">
              <a:buNone/>
              <a:defRPr sz="1800"/>
            </a:lvl7pPr>
            <a:lvl8pPr marL="2880360" indent="0">
              <a:buNone/>
              <a:defRPr sz="1800"/>
            </a:lvl8pPr>
            <a:lvl9pPr marL="3291840" indent="0">
              <a:buNone/>
              <a:defRPr sz="18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9282E36C-003D-C146-8F50-BAC426D28156}"/>
              </a:ext>
            </a:extLst>
          </p:cNvPr>
          <p:cNvSpPr>
            <a:spLocks noGrp="1"/>
          </p:cNvSpPr>
          <p:nvPr>
            <p:ph type="pic" idx="12"/>
          </p:nvPr>
        </p:nvSpPr>
        <p:spPr>
          <a:xfrm>
            <a:off x="6229940" y="1107620"/>
            <a:ext cx="5123861" cy="3190049"/>
          </a:xfrm>
          <a:noFill/>
        </p:spPr>
        <p:txBody>
          <a:bodyPr/>
          <a:lstStyle>
            <a:lvl1pPr marL="0" indent="0">
              <a:buNone/>
              <a:defRPr sz="2880"/>
            </a:lvl1pPr>
            <a:lvl2pPr marL="411480" indent="0">
              <a:buNone/>
              <a:defRPr sz="2520"/>
            </a:lvl2pPr>
            <a:lvl3pPr marL="822960" indent="0">
              <a:buNone/>
              <a:defRPr sz="2160"/>
            </a:lvl3pPr>
            <a:lvl4pPr marL="1234440" indent="0">
              <a:buNone/>
              <a:defRPr sz="1800"/>
            </a:lvl4pPr>
            <a:lvl5pPr marL="1645920" indent="0">
              <a:buNone/>
              <a:defRPr sz="1800"/>
            </a:lvl5pPr>
            <a:lvl6pPr marL="2057400" indent="0">
              <a:buNone/>
              <a:defRPr sz="1800"/>
            </a:lvl6pPr>
            <a:lvl7pPr marL="2468880" indent="0">
              <a:buNone/>
              <a:defRPr sz="1800"/>
            </a:lvl7pPr>
            <a:lvl8pPr marL="2880360" indent="0">
              <a:buNone/>
              <a:defRPr sz="1800"/>
            </a:lvl8pPr>
            <a:lvl9pPr marL="3291840" indent="0">
              <a:buNone/>
              <a:defRPr sz="18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7B58ED-6D9B-DC46-8A83-DC202AB3DEF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0100" y="4955453"/>
            <a:ext cx="5143051" cy="1102433"/>
          </a:xfrm>
        </p:spPr>
        <p:txBody>
          <a:bodyPr>
            <a:normAutofit/>
          </a:bodyPr>
          <a:lstStyle>
            <a:lvl1pPr>
              <a:defRPr sz="126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edit text style</a:t>
            </a:r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A9B038D1-16A3-5F4B-8682-B082506EFD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00100" y="4482939"/>
            <a:ext cx="5143051" cy="398482"/>
          </a:xfrm>
        </p:spPr>
        <p:txBody>
          <a:bodyPr/>
          <a:lstStyle>
            <a:lvl1pPr>
              <a:defRPr sz="1800">
                <a:solidFill>
                  <a:srgbClr val="8C1515"/>
                </a:solidFill>
                <a:latin typeface="Lato" panose="020F0502020204030203" pitchFamily="34" charset="77"/>
              </a:defRPr>
            </a:lvl1pPr>
            <a:lvl2pPr>
              <a:defRPr sz="1800">
                <a:latin typeface="Lato" panose="020F0502020204030203" pitchFamily="34" charset="77"/>
              </a:defRPr>
            </a:lvl2pPr>
          </a:lstStyle>
          <a:p>
            <a:pPr lvl="0"/>
            <a:r>
              <a:rPr lang="en-US"/>
              <a:t>Click to edit Subtitle style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A2372518-BEFC-5C4C-8BF4-241FFDBF093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37421" y="4955453"/>
            <a:ext cx="5143051" cy="1102433"/>
          </a:xfrm>
        </p:spPr>
        <p:txBody>
          <a:bodyPr>
            <a:normAutofit/>
          </a:bodyPr>
          <a:lstStyle>
            <a:lvl1pPr>
              <a:defRPr sz="126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edit text style</a:t>
            </a:r>
          </a:p>
        </p:txBody>
      </p:sp>
      <p:sp>
        <p:nvSpPr>
          <p:cNvPr id="27" name="Text Placeholder 10">
            <a:extLst>
              <a:ext uri="{FF2B5EF4-FFF2-40B4-BE49-F238E27FC236}">
                <a16:creationId xmlns:a16="http://schemas.microsoft.com/office/drawing/2014/main" id="{0D4ED423-5F65-2F45-8A11-89BCB42604A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37421" y="4482939"/>
            <a:ext cx="5143051" cy="398482"/>
          </a:xfrm>
        </p:spPr>
        <p:txBody>
          <a:bodyPr/>
          <a:lstStyle>
            <a:lvl1pPr>
              <a:defRPr sz="1800">
                <a:solidFill>
                  <a:srgbClr val="8C1515"/>
                </a:solidFill>
                <a:latin typeface="Lato" panose="020F0502020204030203" pitchFamily="34" charset="77"/>
              </a:defRPr>
            </a:lvl1pPr>
            <a:lvl2pPr>
              <a:defRPr sz="1800">
                <a:latin typeface="Lato" panose="020F0502020204030203" pitchFamily="34" charset="77"/>
              </a:defRPr>
            </a:lvl2pPr>
          </a:lstStyle>
          <a:p>
            <a:pPr lvl="0"/>
            <a:r>
              <a:rPr lang="en-US"/>
              <a:t>Click to edit Subtitle style</a:t>
            </a: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AC849444-48F2-2746-8403-370D87487B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0100" y="266702"/>
            <a:ext cx="10596995" cy="632152"/>
          </a:xfrm>
          <a:prstGeom prst="rect">
            <a:avLst/>
          </a:prstGeom>
        </p:spPr>
        <p:txBody>
          <a:bodyPr vert="horz" lIns="0" tIns="45720" rIns="91440" bIns="45720" rtlCol="0" anchor="b">
            <a:normAutofit/>
          </a:bodyPr>
          <a:lstStyle>
            <a:lvl1pPr>
              <a:defRPr sz="2880"/>
            </a:lvl1pPr>
          </a:lstStyle>
          <a:p>
            <a:r>
              <a:rPr lang="en-US"/>
              <a:t>Click to edit title style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378B2F5-6546-8245-AC5E-2CFAE1D82CEC}"/>
              </a:ext>
            </a:extLst>
          </p:cNvPr>
          <p:cNvCxnSpPr>
            <a:cxnSpLocks/>
          </p:cNvCxnSpPr>
          <p:nvPr userDrawn="1"/>
        </p:nvCxnSpPr>
        <p:spPr>
          <a:xfrm>
            <a:off x="800101" y="927136"/>
            <a:ext cx="10553700" cy="0"/>
          </a:xfrm>
          <a:prstGeom prst="line">
            <a:avLst/>
          </a:prstGeom>
          <a:ln w="9525">
            <a:solidFill>
              <a:srgbClr val="8C151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65660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Option 4A">
    <p:bg>
      <p:bgPr>
        <a:blipFill dpi="0" rotWithShape="1"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A96C29BD-F121-614E-937A-0FE2936909D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100" y="638271"/>
            <a:ext cx="6449112" cy="2246574"/>
          </a:xfrm>
        </p:spPr>
        <p:txBody>
          <a:bodyPr anchor="b">
            <a:normAutofit/>
          </a:bodyPr>
          <a:lstStyle>
            <a:lvl1pPr>
              <a:defRPr sz="4800" b="1">
                <a:solidFill>
                  <a:srgbClr val="8C1515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Title which can be up to three lines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325F811-2A79-9F4C-80E3-5C2145650C93}"/>
              </a:ext>
            </a:extLst>
          </p:cNvPr>
          <p:cNvCxnSpPr>
            <a:cxnSpLocks/>
          </p:cNvCxnSpPr>
          <p:nvPr userDrawn="1"/>
        </p:nvCxnSpPr>
        <p:spPr>
          <a:xfrm>
            <a:off x="0" y="5868971"/>
            <a:ext cx="12192000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29">
            <a:extLst>
              <a:ext uri="{FF2B5EF4-FFF2-40B4-BE49-F238E27FC236}">
                <a16:creationId xmlns:a16="http://schemas.microsoft.com/office/drawing/2014/main" id="{0307CEDF-4CC8-4C46-90A5-F713069E132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0100" y="2903265"/>
            <a:ext cx="6553200" cy="505405"/>
          </a:xfrm>
        </p:spPr>
        <p:txBody>
          <a:bodyPr anchor="b">
            <a:noAutofit/>
          </a:bodyPr>
          <a:lstStyle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Subtitle text</a:t>
            </a:r>
          </a:p>
        </p:txBody>
      </p:sp>
      <p:sp>
        <p:nvSpPr>
          <p:cNvPr id="11" name="Text Placeholder 31">
            <a:extLst>
              <a:ext uri="{FF2B5EF4-FFF2-40B4-BE49-F238E27FC236}">
                <a16:creationId xmlns:a16="http://schemas.microsoft.com/office/drawing/2014/main" id="{DA6ACAC8-605D-E446-8124-2464FFFEE1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00100" y="3836713"/>
            <a:ext cx="6553200" cy="416343"/>
          </a:xfrm>
        </p:spPr>
        <p:txBody>
          <a:bodyPr anchor="t">
            <a:noAutofit/>
          </a:bodyPr>
          <a:lstStyle>
            <a:lvl1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Speaker Name / Title / Department</a:t>
            </a:r>
          </a:p>
        </p:txBody>
      </p:sp>
      <p:sp>
        <p:nvSpPr>
          <p:cNvPr id="12" name="Text Placeholder 33">
            <a:extLst>
              <a:ext uri="{FF2B5EF4-FFF2-40B4-BE49-F238E27FC236}">
                <a16:creationId xmlns:a16="http://schemas.microsoft.com/office/drawing/2014/main" id="{89F1CAC4-174C-1A49-952F-43CFDFBEA84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0100" y="4260940"/>
            <a:ext cx="6553200" cy="416337"/>
          </a:xfrm>
        </p:spPr>
        <p:txBody>
          <a:bodyPr>
            <a:noAutofit/>
          </a:bodyPr>
          <a:lstStyle>
            <a:lvl1pPr>
              <a:defRPr sz="1800" b="0" i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  <a:lvl2pPr>
              <a:defRPr>
                <a:solidFill>
                  <a:srgbClr val="00B0F0"/>
                </a:solidFill>
              </a:defRPr>
            </a:lvl2pPr>
            <a:lvl3pPr>
              <a:defRPr>
                <a:solidFill>
                  <a:srgbClr val="00B0F0"/>
                </a:solidFill>
              </a:defRPr>
            </a:lvl3pPr>
            <a:lvl4pPr>
              <a:defRPr>
                <a:solidFill>
                  <a:srgbClr val="00B0F0"/>
                </a:solidFill>
              </a:defRPr>
            </a:lvl4pPr>
            <a:lvl5pPr>
              <a:defRPr>
                <a:solidFill>
                  <a:srgbClr val="00B0F0"/>
                </a:solidFill>
              </a:defRPr>
            </a:lvl5pPr>
          </a:lstStyle>
          <a:p>
            <a:pPr lvl="0"/>
            <a:r>
              <a:rPr lang="en-US"/>
              <a:t>Date</a:t>
            </a: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54BC1FF8-D33A-DE41-98F5-4A0296A1D10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9786" y="6147835"/>
            <a:ext cx="1734821" cy="331193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E7EDDDB1-E6A1-A041-9067-8A1CEC07BC3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346869" y="6156021"/>
            <a:ext cx="2022942" cy="337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76940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32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orient="horz" pos="3696" userDrawn="1">
          <p15:clr>
            <a:srgbClr val="FBAE40"/>
          </p15:clr>
        </p15:guide>
        <p15:guide id="4" orient="horz" pos="2640" userDrawn="1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3 Colum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5F7B1B4-B6FD-7D4E-ADAA-028C49AC3664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800100" y="1107623"/>
            <a:ext cx="3367811" cy="2814641"/>
          </a:xfrm>
          <a:solidFill>
            <a:schemeClr val="bg1"/>
          </a:solidFill>
        </p:spPr>
        <p:txBody>
          <a:bodyPr/>
          <a:lstStyle>
            <a:lvl1pPr>
              <a:defRPr sz="1440">
                <a:solidFill>
                  <a:srgbClr val="544948"/>
                </a:solidFill>
                <a:latin typeface="Lato" panose="020F0502020204030203" pitchFamily="34" charset="77"/>
              </a:defRPr>
            </a:lvl1pPr>
            <a:lvl2pPr>
              <a:defRPr sz="1440">
                <a:latin typeface="Lato" panose="020F0502020204030203" pitchFamily="34" charset="77"/>
              </a:defRPr>
            </a:lvl2pPr>
            <a:lvl3pPr>
              <a:defRPr sz="1440">
                <a:latin typeface="Lato" panose="020F0502020204030203" pitchFamily="34" charset="77"/>
              </a:defRPr>
            </a:lvl3pPr>
            <a:lvl4pPr>
              <a:defRPr sz="1440">
                <a:latin typeface="Lato" panose="020F0502020204030203" pitchFamily="34" charset="77"/>
              </a:defRPr>
            </a:lvl4pPr>
            <a:lvl5pPr>
              <a:defRPr sz="1440">
                <a:latin typeface="Lato" panose="020F0502020204030203" pitchFamily="34" charset="77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B900D276-A095-C04E-87EF-52D8AB07589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0099" y="4601585"/>
            <a:ext cx="3367811" cy="1456300"/>
          </a:xfrm>
        </p:spPr>
        <p:txBody>
          <a:bodyPr>
            <a:normAutofit/>
          </a:bodyPr>
          <a:lstStyle>
            <a:lvl1pPr>
              <a:defRPr sz="126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edit text style</a:t>
            </a:r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B8441375-8C84-C841-911D-88542B35A79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00099" y="4104389"/>
            <a:ext cx="3367811" cy="398482"/>
          </a:xfrm>
        </p:spPr>
        <p:txBody>
          <a:bodyPr/>
          <a:lstStyle>
            <a:lvl1pPr>
              <a:defRPr sz="1800">
                <a:solidFill>
                  <a:srgbClr val="8C1515"/>
                </a:solidFill>
                <a:latin typeface="Lato" panose="020F0502020204030203" pitchFamily="34" charset="77"/>
              </a:defRPr>
            </a:lvl1pPr>
            <a:lvl2pPr>
              <a:defRPr sz="1800">
                <a:latin typeface="Lato" panose="020F0502020204030203" pitchFamily="34" charset="77"/>
              </a:defRPr>
            </a:lvl2pPr>
          </a:lstStyle>
          <a:p>
            <a:pPr lvl="0"/>
            <a:r>
              <a:rPr lang="en-US"/>
              <a:t>Click to edit Subtitle style</a:t>
            </a:r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1E5F7C37-B244-B142-A9A7-E1FAFB86BDB4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4412095" y="1107623"/>
            <a:ext cx="3367811" cy="2814641"/>
          </a:xfrm>
          <a:solidFill>
            <a:schemeClr val="bg1"/>
          </a:solidFill>
        </p:spPr>
        <p:txBody>
          <a:bodyPr/>
          <a:lstStyle>
            <a:lvl1pPr>
              <a:defRPr sz="1440">
                <a:solidFill>
                  <a:srgbClr val="544948"/>
                </a:solidFill>
                <a:latin typeface="Lato" panose="020F0502020204030203" pitchFamily="34" charset="77"/>
              </a:defRPr>
            </a:lvl1pPr>
            <a:lvl2pPr>
              <a:defRPr sz="1440">
                <a:latin typeface="Lato" panose="020F0502020204030203" pitchFamily="34" charset="77"/>
              </a:defRPr>
            </a:lvl2pPr>
            <a:lvl3pPr>
              <a:defRPr sz="1440">
                <a:latin typeface="Lato" panose="020F0502020204030203" pitchFamily="34" charset="77"/>
              </a:defRPr>
            </a:lvl3pPr>
            <a:lvl4pPr>
              <a:defRPr sz="1440">
                <a:latin typeface="Lato" panose="020F0502020204030203" pitchFamily="34" charset="77"/>
              </a:defRPr>
            </a:lvl4pPr>
            <a:lvl5pPr>
              <a:defRPr sz="1440">
                <a:latin typeface="Lato" panose="020F0502020204030203" pitchFamily="34" charset="77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Text Placeholder 2">
            <a:extLst>
              <a:ext uri="{FF2B5EF4-FFF2-40B4-BE49-F238E27FC236}">
                <a16:creationId xmlns:a16="http://schemas.microsoft.com/office/drawing/2014/main" id="{BB74CA02-6ACC-C34A-93C2-F1C4FBF691F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412093" y="4601585"/>
            <a:ext cx="3367811" cy="1456300"/>
          </a:xfrm>
        </p:spPr>
        <p:txBody>
          <a:bodyPr>
            <a:normAutofit/>
          </a:bodyPr>
          <a:lstStyle>
            <a:lvl1pPr>
              <a:defRPr sz="126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edit text style</a:t>
            </a:r>
          </a:p>
        </p:txBody>
      </p:sp>
      <p:sp>
        <p:nvSpPr>
          <p:cNvPr id="33" name="Text Placeholder 10">
            <a:extLst>
              <a:ext uri="{FF2B5EF4-FFF2-40B4-BE49-F238E27FC236}">
                <a16:creationId xmlns:a16="http://schemas.microsoft.com/office/drawing/2014/main" id="{F5CB8DA2-2802-6844-8B57-D6BA2C9B5B7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2093" y="4104389"/>
            <a:ext cx="3367811" cy="398482"/>
          </a:xfrm>
        </p:spPr>
        <p:txBody>
          <a:bodyPr/>
          <a:lstStyle>
            <a:lvl1pPr>
              <a:defRPr sz="1800">
                <a:solidFill>
                  <a:srgbClr val="8C1515"/>
                </a:solidFill>
                <a:latin typeface="Lato" panose="020F0502020204030203" pitchFamily="34" charset="77"/>
              </a:defRPr>
            </a:lvl1pPr>
            <a:lvl2pPr>
              <a:defRPr sz="1800">
                <a:latin typeface="Lato" panose="020F0502020204030203" pitchFamily="34" charset="77"/>
              </a:defRPr>
            </a:lvl2pPr>
          </a:lstStyle>
          <a:p>
            <a:pPr lvl="0"/>
            <a:r>
              <a:rPr lang="en-US"/>
              <a:t>Click to edit Subtitle style</a:t>
            </a:r>
          </a:p>
        </p:txBody>
      </p:sp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BDC9F240-04D8-D943-A30D-C994E4F6D584}"/>
              </a:ext>
            </a:extLst>
          </p:cNvPr>
          <p:cNvSpPr>
            <a:spLocks noGrp="1"/>
          </p:cNvSpPr>
          <p:nvPr>
            <p:ph idx="23"/>
          </p:nvPr>
        </p:nvSpPr>
        <p:spPr>
          <a:xfrm>
            <a:off x="8003707" y="1107623"/>
            <a:ext cx="3367811" cy="2814641"/>
          </a:xfrm>
          <a:solidFill>
            <a:schemeClr val="bg1"/>
          </a:solidFill>
        </p:spPr>
        <p:txBody>
          <a:bodyPr/>
          <a:lstStyle>
            <a:lvl1pPr>
              <a:defRPr sz="1440">
                <a:solidFill>
                  <a:srgbClr val="544948"/>
                </a:solidFill>
                <a:latin typeface="Lato" panose="020F0502020204030203" pitchFamily="34" charset="77"/>
              </a:defRPr>
            </a:lvl1pPr>
            <a:lvl2pPr>
              <a:defRPr sz="1440">
                <a:latin typeface="Lato" panose="020F0502020204030203" pitchFamily="34" charset="77"/>
              </a:defRPr>
            </a:lvl2pPr>
            <a:lvl3pPr>
              <a:defRPr sz="1440">
                <a:latin typeface="Lato" panose="020F0502020204030203" pitchFamily="34" charset="77"/>
              </a:defRPr>
            </a:lvl3pPr>
            <a:lvl4pPr>
              <a:defRPr sz="1440">
                <a:latin typeface="Lato" panose="020F0502020204030203" pitchFamily="34" charset="77"/>
              </a:defRPr>
            </a:lvl4pPr>
            <a:lvl5pPr>
              <a:defRPr sz="1440">
                <a:latin typeface="Lato" panose="020F0502020204030203" pitchFamily="34" charset="77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5" name="Text Placeholder 2">
            <a:extLst>
              <a:ext uri="{FF2B5EF4-FFF2-40B4-BE49-F238E27FC236}">
                <a16:creationId xmlns:a16="http://schemas.microsoft.com/office/drawing/2014/main" id="{DB7BAAD2-9EFA-544C-A721-31CB8385573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003705" y="4601585"/>
            <a:ext cx="3367811" cy="1456300"/>
          </a:xfrm>
        </p:spPr>
        <p:txBody>
          <a:bodyPr>
            <a:normAutofit/>
          </a:bodyPr>
          <a:lstStyle>
            <a:lvl1pPr>
              <a:defRPr sz="126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edit text style</a:t>
            </a:r>
          </a:p>
        </p:txBody>
      </p:sp>
      <p:sp>
        <p:nvSpPr>
          <p:cNvPr id="36" name="Text Placeholder 10">
            <a:extLst>
              <a:ext uri="{FF2B5EF4-FFF2-40B4-BE49-F238E27FC236}">
                <a16:creationId xmlns:a16="http://schemas.microsoft.com/office/drawing/2014/main" id="{416148D1-6829-5046-B19C-F0DDDE27D46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003705" y="4104389"/>
            <a:ext cx="3367811" cy="398482"/>
          </a:xfrm>
        </p:spPr>
        <p:txBody>
          <a:bodyPr/>
          <a:lstStyle>
            <a:lvl1pPr>
              <a:defRPr sz="1800">
                <a:solidFill>
                  <a:srgbClr val="8C1515"/>
                </a:solidFill>
                <a:latin typeface="Lato" panose="020F0502020204030203" pitchFamily="34" charset="77"/>
              </a:defRPr>
            </a:lvl1pPr>
            <a:lvl2pPr>
              <a:defRPr sz="1800">
                <a:latin typeface="Lato" panose="020F0502020204030203" pitchFamily="34" charset="77"/>
              </a:defRPr>
            </a:lvl2pPr>
          </a:lstStyle>
          <a:p>
            <a:pPr lvl="0"/>
            <a:r>
              <a:rPr lang="en-US"/>
              <a:t>Click to edit Subtitle style</a:t>
            </a:r>
          </a:p>
        </p:txBody>
      </p:sp>
      <p:sp>
        <p:nvSpPr>
          <p:cNvPr id="16" name="Title Placeholder 1">
            <a:extLst>
              <a:ext uri="{FF2B5EF4-FFF2-40B4-BE49-F238E27FC236}">
                <a16:creationId xmlns:a16="http://schemas.microsoft.com/office/drawing/2014/main" id="{F521415C-0030-704F-A772-071A6A0B44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0100" y="266702"/>
            <a:ext cx="10596995" cy="632152"/>
          </a:xfrm>
          <a:prstGeom prst="rect">
            <a:avLst/>
          </a:prstGeom>
        </p:spPr>
        <p:txBody>
          <a:bodyPr vert="horz" lIns="0" tIns="45720" rIns="91440" bIns="45720" rtlCol="0" anchor="b">
            <a:normAutofit/>
          </a:bodyPr>
          <a:lstStyle>
            <a:lvl1pPr>
              <a:defRPr sz="2880">
                <a:solidFill>
                  <a:srgbClr val="8C1515"/>
                </a:solidFill>
              </a:defRPr>
            </a:lvl1pPr>
          </a:lstStyle>
          <a:p>
            <a:r>
              <a:rPr lang="en-US"/>
              <a:t>Click to edit title style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BFDB84D-5A88-B346-8D06-F67B3F5DBC5C}"/>
              </a:ext>
            </a:extLst>
          </p:cNvPr>
          <p:cNvCxnSpPr>
            <a:cxnSpLocks/>
          </p:cNvCxnSpPr>
          <p:nvPr userDrawn="1"/>
        </p:nvCxnSpPr>
        <p:spPr>
          <a:xfrm>
            <a:off x="800101" y="927136"/>
            <a:ext cx="10553700" cy="0"/>
          </a:xfrm>
          <a:prstGeom prst="line">
            <a:avLst/>
          </a:prstGeom>
          <a:ln w="9525">
            <a:solidFill>
              <a:srgbClr val="8C151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542017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Break - Printable">
    <p:bg>
      <p:bgPr>
        <a:blipFill dpi="0" rotWithShape="1"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Placeholder 1">
            <a:extLst>
              <a:ext uri="{FF2B5EF4-FFF2-40B4-BE49-F238E27FC236}">
                <a16:creationId xmlns:a16="http://schemas.microsoft.com/office/drawing/2014/main" id="{F2974844-19DE-454E-8098-3A96553F86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0101" y="2615994"/>
            <a:ext cx="10553700" cy="1213729"/>
          </a:xfrm>
          <a:prstGeom prst="rect">
            <a:avLst/>
          </a:prstGeom>
        </p:spPr>
        <p:txBody>
          <a:bodyPr vert="horz" lIns="0" tIns="45720" rIns="91440" bIns="45720" rtlCol="0" anchor="t">
            <a:normAutofit/>
          </a:bodyPr>
          <a:lstStyle>
            <a:lvl1pPr>
              <a:defRPr>
                <a:solidFill>
                  <a:srgbClr val="8C1515"/>
                </a:solidFill>
              </a:defRPr>
            </a:lvl1pPr>
          </a:lstStyle>
          <a:p>
            <a:r>
              <a:rPr lang="en-US"/>
              <a:t>Click to edit Section Title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481E5EE6-63F9-5048-909D-64194E342317}"/>
              </a:ext>
            </a:extLst>
          </p:cNvPr>
          <p:cNvCxnSpPr>
            <a:cxnSpLocks/>
          </p:cNvCxnSpPr>
          <p:nvPr userDrawn="1"/>
        </p:nvCxnSpPr>
        <p:spPr>
          <a:xfrm>
            <a:off x="800101" y="2522008"/>
            <a:ext cx="10553700" cy="0"/>
          </a:xfrm>
          <a:prstGeom prst="line">
            <a:avLst/>
          </a:prstGeom>
          <a:ln w="9525">
            <a:solidFill>
              <a:srgbClr val="8C151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 Placeholder 17">
            <a:extLst>
              <a:ext uri="{FF2B5EF4-FFF2-40B4-BE49-F238E27FC236}">
                <a16:creationId xmlns:a16="http://schemas.microsoft.com/office/drawing/2014/main" id="{480D6C41-EAB5-5C44-84B5-42A1F749D9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102" y="1273091"/>
            <a:ext cx="1460711" cy="1243012"/>
          </a:xfrm>
        </p:spPr>
        <p:txBody>
          <a:bodyPr anchor="b">
            <a:normAutofit/>
          </a:bodyPr>
          <a:lstStyle>
            <a:lvl1pPr>
              <a:defRPr sz="5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1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03A7A72-794E-0647-AE60-3B31B0A1D037}"/>
              </a:ext>
            </a:extLst>
          </p:cNvPr>
          <p:cNvSpPr/>
          <p:nvPr userDrawn="1"/>
        </p:nvSpPr>
        <p:spPr>
          <a:xfrm>
            <a:off x="0" y="-13960"/>
            <a:ext cx="12192000" cy="211532"/>
          </a:xfrm>
          <a:prstGeom prst="rect">
            <a:avLst/>
          </a:prstGeom>
          <a:solidFill>
            <a:srgbClr val="D4D1D1">
              <a:alpha val="2498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64"/>
          </a:p>
        </p:txBody>
      </p:sp>
    </p:spTree>
    <p:extLst>
      <p:ext uri="{BB962C8B-B14F-4D97-AF65-F5344CB8AC3E}">
        <p14:creationId xmlns:p14="http://schemas.microsoft.com/office/powerpoint/2010/main" val="348277571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Break - Orange">
    <p:bg>
      <p:bgPr>
        <a:gradFill>
          <a:gsLst>
            <a:gs pos="38000">
              <a:srgbClr val="F4B12F"/>
            </a:gs>
            <a:gs pos="0">
              <a:srgbClr val="FEDD5C"/>
            </a:gs>
            <a:gs pos="78000">
              <a:srgbClr val="E98300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C5ECA6C5-FDF2-4A45-8223-10F0CF4E7A8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3" name="Title Placeholder 1">
            <a:extLst>
              <a:ext uri="{FF2B5EF4-FFF2-40B4-BE49-F238E27FC236}">
                <a16:creationId xmlns:a16="http://schemas.microsoft.com/office/drawing/2014/main" id="{C228316B-CE90-414C-9EF5-CC70896BC5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0101" y="2615994"/>
            <a:ext cx="10553700" cy="1213729"/>
          </a:xfrm>
          <a:prstGeom prst="rect">
            <a:avLst/>
          </a:prstGeom>
        </p:spPr>
        <p:txBody>
          <a:bodyPr vert="horz" lIns="0" tIns="45720" rIns="91440" bIns="45720" rtlCol="0" anchor="t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Section Title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925A5200-D8C2-3D4F-BD62-EE66B1852AE1}"/>
              </a:ext>
            </a:extLst>
          </p:cNvPr>
          <p:cNvCxnSpPr>
            <a:cxnSpLocks/>
          </p:cNvCxnSpPr>
          <p:nvPr userDrawn="1"/>
        </p:nvCxnSpPr>
        <p:spPr>
          <a:xfrm>
            <a:off x="800101" y="2522008"/>
            <a:ext cx="105537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 Placeholder 17">
            <a:extLst>
              <a:ext uri="{FF2B5EF4-FFF2-40B4-BE49-F238E27FC236}">
                <a16:creationId xmlns:a16="http://schemas.microsoft.com/office/drawing/2014/main" id="{305FAE5E-1170-464B-9043-75C93547E34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102" y="1273091"/>
            <a:ext cx="1460711" cy="1243012"/>
          </a:xfrm>
        </p:spPr>
        <p:txBody>
          <a:bodyPr anchor="b">
            <a:normAutofit/>
          </a:bodyPr>
          <a:lstStyle>
            <a:lvl1pPr>
              <a:defRPr sz="5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1</a:t>
            </a:r>
          </a:p>
        </p:txBody>
      </p: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7E59CF0E-4905-2F4E-979E-C7C6BC30B2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282825"/>
            <a:ext cx="2743200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990">
                <a:solidFill>
                  <a:schemeClr val="bg1"/>
                </a:solidFill>
                <a:latin typeface="Lato" panose="020F0502020204030203" pitchFamily="34" charset="77"/>
              </a:defRPr>
            </a:lvl1pPr>
          </a:lstStyle>
          <a:p>
            <a:fld id="{52B60363-7E9F-BF4A-894A-A30319D3939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6220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Option 4B">
    <p:bg>
      <p:bgPr>
        <a:blipFill dpi="0" rotWithShape="1"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phic 17">
            <a:extLst>
              <a:ext uri="{FF2B5EF4-FFF2-40B4-BE49-F238E27FC236}">
                <a16:creationId xmlns:a16="http://schemas.microsoft.com/office/drawing/2014/main" id="{3A331C5C-6420-3241-B375-D7DF1665889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9786" y="6147835"/>
            <a:ext cx="1734821" cy="331193"/>
          </a:xfrm>
          <a:prstGeom prst="rect">
            <a:avLst/>
          </a:prstGeom>
        </p:spPr>
      </p:pic>
      <p:sp>
        <p:nvSpPr>
          <p:cNvPr id="21" name="Text Placeholder 27">
            <a:extLst>
              <a:ext uri="{FF2B5EF4-FFF2-40B4-BE49-F238E27FC236}">
                <a16:creationId xmlns:a16="http://schemas.microsoft.com/office/drawing/2014/main" id="{060F3F50-B70B-0A4F-A874-02AB52479A9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100" y="638271"/>
            <a:ext cx="6449112" cy="2246574"/>
          </a:xfrm>
        </p:spPr>
        <p:txBody>
          <a:bodyPr anchor="b">
            <a:normAutofit/>
          </a:bodyPr>
          <a:lstStyle>
            <a:lvl1pPr>
              <a:defRPr sz="4800" b="1">
                <a:solidFill>
                  <a:srgbClr val="8C1515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Title which can be up to three lines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CDBB2AB-B342-F240-B6FC-CB3DC589C205}"/>
              </a:ext>
            </a:extLst>
          </p:cNvPr>
          <p:cNvCxnSpPr>
            <a:cxnSpLocks/>
          </p:cNvCxnSpPr>
          <p:nvPr userDrawn="1"/>
        </p:nvCxnSpPr>
        <p:spPr>
          <a:xfrm>
            <a:off x="0" y="5868971"/>
            <a:ext cx="12192000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29">
            <a:extLst>
              <a:ext uri="{FF2B5EF4-FFF2-40B4-BE49-F238E27FC236}">
                <a16:creationId xmlns:a16="http://schemas.microsoft.com/office/drawing/2014/main" id="{2E89B0A7-796E-2D40-8114-D574C54A700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0100" y="2903265"/>
            <a:ext cx="6553200" cy="505405"/>
          </a:xfrm>
        </p:spPr>
        <p:txBody>
          <a:bodyPr anchor="b">
            <a:noAutofit/>
          </a:bodyPr>
          <a:lstStyle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Subtitle text</a:t>
            </a:r>
          </a:p>
        </p:txBody>
      </p:sp>
      <p:sp>
        <p:nvSpPr>
          <p:cNvPr id="11" name="Text Placeholder 31">
            <a:extLst>
              <a:ext uri="{FF2B5EF4-FFF2-40B4-BE49-F238E27FC236}">
                <a16:creationId xmlns:a16="http://schemas.microsoft.com/office/drawing/2014/main" id="{49EEFA02-258D-3749-8E3E-077DE41B681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00100" y="3836713"/>
            <a:ext cx="6553200" cy="416343"/>
          </a:xfrm>
        </p:spPr>
        <p:txBody>
          <a:bodyPr anchor="t">
            <a:noAutofit/>
          </a:bodyPr>
          <a:lstStyle>
            <a:lvl1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Speaker Name / Title / Department</a:t>
            </a:r>
          </a:p>
        </p:txBody>
      </p:sp>
      <p:sp>
        <p:nvSpPr>
          <p:cNvPr id="12" name="Text Placeholder 33">
            <a:extLst>
              <a:ext uri="{FF2B5EF4-FFF2-40B4-BE49-F238E27FC236}">
                <a16:creationId xmlns:a16="http://schemas.microsoft.com/office/drawing/2014/main" id="{5DB91470-C8FF-3147-9809-A86334F4F11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0100" y="4260940"/>
            <a:ext cx="6553200" cy="416337"/>
          </a:xfrm>
        </p:spPr>
        <p:txBody>
          <a:bodyPr>
            <a:noAutofit/>
          </a:bodyPr>
          <a:lstStyle>
            <a:lvl1pPr>
              <a:defRPr sz="1800" b="0" i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  <a:lvl2pPr>
              <a:defRPr>
                <a:solidFill>
                  <a:srgbClr val="00B0F0"/>
                </a:solidFill>
              </a:defRPr>
            </a:lvl2pPr>
            <a:lvl3pPr>
              <a:defRPr>
                <a:solidFill>
                  <a:srgbClr val="00B0F0"/>
                </a:solidFill>
              </a:defRPr>
            </a:lvl3pPr>
            <a:lvl4pPr>
              <a:defRPr>
                <a:solidFill>
                  <a:srgbClr val="00B0F0"/>
                </a:solidFill>
              </a:defRPr>
            </a:lvl4pPr>
            <a:lvl5pPr>
              <a:defRPr>
                <a:solidFill>
                  <a:srgbClr val="00B0F0"/>
                </a:solidFill>
              </a:defRPr>
            </a:lvl5pPr>
          </a:lstStyle>
          <a:p>
            <a:pPr lvl="0"/>
            <a:r>
              <a:rPr lang="en-US"/>
              <a:t>Date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E3D8AFCA-FA67-E24E-9495-CCF857DFEAF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346869" y="6156021"/>
            <a:ext cx="2022942" cy="337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0646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32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orient="horz" pos="3696" userDrawn="1">
          <p15:clr>
            <a:srgbClr val="FBAE40"/>
          </p15:clr>
        </p15:guide>
        <p15:guide id="4" orient="horz" pos="26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Option 4C">
    <p:bg>
      <p:bgPr>
        <a:blipFill dpi="0" rotWithShape="1"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phic 15">
            <a:extLst>
              <a:ext uri="{FF2B5EF4-FFF2-40B4-BE49-F238E27FC236}">
                <a16:creationId xmlns:a16="http://schemas.microsoft.com/office/drawing/2014/main" id="{03BB824F-06FE-B94E-B537-9D877034BEB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9786" y="6147835"/>
            <a:ext cx="1734821" cy="331193"/>
          </a:xfrm>
          <a:prstGeom prst="rect">
            <a:avLst/>
          </a:prstGeom>
        </p:spPr>
      </p:pic>
      <p:sp>
        <p:nvSpPr>
          <p:cNvPr id="19" name="Text Placeholder 27">
            <a:extLst>
              <a:ext uri="{FF2B5EF4-FFF2-40B4-BE49-F238E27FC236}">
                <a16:creationId xmlns:a16="http://schemas.microsoft.com/office/drawing/2014/main" id="{5B0A1299-0246-3743-AB24-C4602BF8692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100" y="638271"/>
            <a:ext cx="6449112" cy="2246574"/>
          </a:xfrm>
        </p:spPr>
        <p:txBody>
          <a:bodyPr anchor="b">
            <a:normAutofit/>
          </a:bodyPr>
          <a:lstStyle>
            <a:lvl1pPr>
              <a:defRPr sz="4800" b="1">
                <a:solidFill>
                  <a:srgbClr val="8C1515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Title which can be up to three lines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CB02F77-94C6-5A4F-B43F-1FD34B8E96FD}"/>
              </a:ext>
            </a:extLst>
          </p:cNvPr>
          <p:cNvCxnSpPr>
            <a:cxnSpLocks/>
          </p:cNvCxnSpPr>
          <p:nvPr userDrawn="1"/>
        </p:nvCxnSpPr>
        <p:spPr>
          <a:xfrm>
            <a:off x="0" y="5868971"/>
            <a:ext cx="12192000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29">
            <a:extLst>
              <a:ext uri="{FF2B5EF4-FFF2-40B4-BE49-F238E27FC236}">
                <a16:creationId xmlns:a16="http://schemas.microsoft.com/office/drawing/2014/main" id="{3E42215A-5E35-6947-8078-831FD9A0475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0100" y="2903265"/>
            <a:ext cx="6553200" cy="505405"/>
          </a:xfrm>
        </p:spPr>
        <p:txBody>
          <a:bodyPr anchor="b">
            <a:noAutofit/>
          </a:bodyPr>
          <a:lstStyle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Subtitle text</a:t>
            </a:r>
          </a:p>
        </p:txBody>
      </p:sp>
      <p:sp>
        <p:nvSpPr>
          <p:cNvPr id="11" name="Text Placeholder 31">
            <a:extLst>
              <a:ext uri="{FF2B5EF4-FFF2-40B4-BE49-F238E27FC236}">
                <a16:creationId xmlns:a16="http://schemas.microsoft.com/office/drawing/2014/main" id="{CE188A12-DB61-8748-8225-2639A0A4C48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00100" y="3836713"/>
            <a:ext cx="6553200" cy="416343"/>
          </a:xfrm>
        </p:spPr>
        <p:txBody>
          <a:bodyPr anchor="t">
            <a:noAutofit/>
          </a:bodyPr>
          <a:lstStyle>
            <a:lvl1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Speaker Name / Title / Department</a:t>
            </a:r>
          </a:p>
        </p:txBody>
      </p:sp>
      <p:sp>
        <p:nvSpPr>
          <p:cNvPr id="12" name="Text Placeholder 33">
            <a:extLst>
              <a:ext uri="{FF2B5EF4-FFF2-40B4-BE49-F238E27FC236}">
                <a16:creationId xmlns:a16="http://schemas.microsoft.com/office/drawing/2014/main" id="{D1C1B219-B6E0-4145-BFD4-5E71133047C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0100" y="4260940"/>
            <a:ext cx="6553200" cy="416337"/>
          </a:xfrm>
        </p:spPr>
        <p:txBody>
          <a:bodyPr>
            <a:noAutofit/>
          </a:bodyPr>
          <a:lstStyle>
            <a:lvl1pPr>
              <a:defRPr sz="1800" b="0" i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  <a:lvl2pPr>
              <a:defRPr>
                <a:solidFill>
                  <a:srgbClr val="00B0F0"/>
                </a:solidFill>
              </a:defRPr>
            </a:lvl2pPr>
            <a:lvl3pPr>
              <a:defRPr>
                <a:solidFill>
                  <a:srgbClr val="00B0F0"/>
                </a:solidFill>
              </a:defRPr>
            </a:lvl3pPr>
            <a:lvl4pPr>
              <a:defRPr>
                <a:solidFill>
                  <a:srgbClr val="00B0F0"/>
                </a:solidFill>
              </a:defRPr>
            </a:lvl4pPr>
            <a:lvl5pPr>
              <a:defRPr>
                <a:solidFill>
                  <a:srgbClr val="00B0F0"/>
                </a:solidFill>
              </a:defRPr>
            </a:lvl5pPr>
          </a:lstStyle>
          <a:p>
            <a:pPr lvl="0"/>
            <a:r>
              <a:rPr lang="en-US"/>
              <a:t>Date</a:t>
            </a:r>
          </a:p>
        </p:txBody>
      </p:sp>
      <p:pic>
        <p:nvPicPr>
          <p:cNvPr id="23" name="Graphic 22">
            <a:extLst>
              <a:ext uri="{FF2B5EF4-FFF2-40B4-BE49-F238E27FC236}">
                <a16:creationId xmlns:a16="http://schemas.microsoft.com/office/drawing/2014/main" id="{4DBD1A7E-27C8-2242-B24D-C13A92E0EF1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346869" y="6156021"/>
            <a:ext cx="2022942" cy="337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7603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32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orient="horz" pos="3696" userDrawn="1">
          <p15:clr>
            <a:srgbClr val="FBAE40"/>
          </p15:clr>
        </p15:guide>
        <p15:guide id="4" orient="horz" pos="26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Option 5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A96C29BD-F121-614E-937A-0FE2936909D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099" y="647700"/>
            <a:ext cx="7013041" cy="2199440"/>
          </a:xfrm>
        </p:spPr>
        <p:txBody>
          <a:bodyPr anchor="b">
            <a:normAutofit/>
          </a:bodyPr>
          <a:lstStyle>
            <a:lvl1pPr>
              <a:defRPr sz="4800" b="1" i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Title style</a:t>
            </a:r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106C54A2-406A-8E4A-9A2F-D0E47BAE5AA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0100" y="2884411"/>
            <a:ext cx="7013040" cy="505405"/>
          </a:xfrm>
        </p:spPr>
        <p:txBody>
          <a:bodyPr anchor="b">
            <a:noAutofit/>
          </a:bodyPr>
          <a:lstStyle>
            <a:lvl1pPr>
              <a:defRPr sz="2800">
                <a:solidFill>
                  <a:srgbClr val="8C1515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Subtitle text</a:t>
            </a:r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E48681D7-BD26-DD4A-83F8-CC4789ACF98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00099" y="3845860"/>
            <a:ext cx="7013041" cy="395476"/>
          </a:xfrm>
        </p:spPr>
        <p:txBody>
          <a:bodyPr anchor="t">
            <a:noAutofit/>
          </a:bodyPr>
          <a:lstStyle>
            <a:lvl1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Speaker Name / Title / Department</a:t>
            </a:r>
          </a:p>
        </p:txBody>
      </p:sp>
      <p:sp>
        <p:nvSpPr>
          <p:cNvPr id="34" name="Text Placeholder 33">
            <a:extLst>
              <a:ext uri="{FF2B5EF4-FFF2-40B4-BE49-F238E27FC236}">
                <a16:creationId xmlns:a16="http://schemas.microsoft.com/office/drawing/2014/main" id="{2D4B77C2-58D8-3547-BE9A-17CA8281CFF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0098" y="4241336"/>
            <a:ext cx="7013041" cy="395476"/>
          </a:xfrm>
        </p:spPr>
        <p:txBody>
          <a:bodyPr>
            <a:noAutofit/>
          </a:bodyPr>
          <a:lstStyle>
            <a:lvl1pPr>
              <a:defRPr sz="1800" b="0" i="0">
                <a:solidFill>
                  <a:srgbClr val="8C1515"/>
                </a:solidFill>
                <a:latin typeface="Lato" panose="020F0502020204030203" pitchFamily="34" charset="77"/>
              </a:defRPr>
            </a:lvl1pPr>
            <a:lvl2pPr>
              <a:defRPr>
                <a:solidFill>
                  <a:srgbClr val="00B0F0"/>
                </a:solidFill>
              </a:defRPr>
            </a:lvl2pPr>
            <a:lvl3pPr>
              <a:defRPr>
                <a:solidFill>
                  <a:srgbClr val="00B0F0"/>
                </a:solidFill>
              </a:defRPr>
            </a:lvl3pPr>
            <a:lvl4pPr>
              <a:defRPr>
                <a:solidFill>
                  <a:srgbClr val="00B0F0"/>
                </a:solidFill>
              </a:defRPr>
            </a:lvl4pPr>
            <a:lvl5pPr>
              <a:defRPr>
                <a:solidFill>
                  <a:srgbClr val="00B0F0"/>
                </a:solidFill>
              </a:defRPr>
            </a:lvl5pPr>
          </a:lstStyle>
          <a:p>
            <a:pPr lvl="0"/>
            <a:r>
              <a:rPr lang="en-US"/>
              <a:t>Date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3A191257-6D86-9042-A3D7-71EF3494F1D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9786" y="6147835"/>
            <a:ext cx="1734821" cy="331193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6ED364AF-F2B9-A44B-8E62-AFF26C49BAC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95982" y="6156021"/>
            <a:ext cx="2022942" cy="337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983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Option 6">
    <p:bg>
      <p:bgPr>
        <a:solidFill>
          <a:srgbClr val="D4D1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A96C29BD-F121-614E-937A-0FE2936909D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099" y="487442"/>
            <a:ext cx="6210301" cy="2246574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Title which can be up to three lines</a:t>
            </a:r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106C54A2-406A-8E4A-9A2F-D0E47BAE5AA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0100" y="2903265"/>
            <a:ext cx="5947562" cy="505405"/>
          </a:xfrm>
        </p:spPr>
        <p:txBody>
          <a:bodyPr anchor="b">
            <a:noAutofit/>
          </a:bodyPr>
          <a:lstStyle>
            <a:lvl1pPr>
              <a:defRPr sz="2800">
                <a:solidFill>
                  <a:srgbClr val="8C1515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Subtitle text</a:t>
            </a:r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E48681D7-BD26-DD4A-83F8-CC4789ACF98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00100" y="4413375"/>
            <a:ext cx="5947564" cy="374254"/>
          </a:xfrm>
        </p:spPr>
        <p:txBody>
          <a:bodyPr anchor="t">
            <a:noAutofit/>
          </a:bodyPr>
          <a:lstStyle>
            <a:lvl1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Speaker Name / Title / Department</a:t>
            </a:r>
          </a:p>
        </p:txBody>
      </p:sp>
      <p:sp>
        <p:nvSpPr>
          <p:cNvPr id="34" name="Text Placeholder 33">
            <a:extLst>
              <a:ext uri="{FF2B5EF4-FFF2-40B4-BE49-F238E27FC236}">
                <a16:creationId xmlns:a16="http://schemas.microsoft.com/office/drawing/2014/main" id="{2D4B77C2-58D8-3547-BE9A-17CA8281CFF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0097" y="4806484"/>
            <a:ext cx="5947565" cy="374251"/>
          </a:xfrm>
        </p:spPr>
        <p:txBody>
          <a:bodyPr>
            <a:noAutofit/>
          </a:bodyPr>
          <a:lstStyle>
            <a:lvl1pPr>
              <a:defRPr sz="1200" b="1" i="0">
                <a:solidFill>
                  <a:schemeClr val="tx1">
                    <a:lumMod val="75000"/>
                    <a:lumOff val="25000"/>
                  </a:schemeClr>
                </a:solidFill>
                <a:latin typeface="Lato Black" panose="020F0502020204030203" pitchFamily="34" charset="77"/>
              </a:defRPr>
            </a:lvl1pPr>
            <a:lvl2pPr>
              <a:defRPr>
                <a:solidFill>
                  <a:srgbClr val="00B0F0"/>
                </a:solidFill>
              </a:defRPr>
            </a:lvl2pPr>
            <a:lvl3pPr>
              <a:defRPr>
                <a:solidFill>
                  <a:srgbClr val="00B0F0"/>
                </a:solidFill>
              </a:defRPr>
            </a:lvl3pPr>
            <a:lvl4pPr>
              <a:defRPr>
                <a:solidFill>
                  <a:srgbClr val="00B0F0"/>
                </a:solidFill>
              </a:defRPr>
            </a:lvl4pPr>
            <a:lvl5pPr>
              <a:defRPr>
                <a:solidFill>
                  <a:srgbClr val="00B0F0"/>
                </a:solidFill>
              </a:defRPr>
            </a:lvl5pPr>
          </a:lstStyle>
          <a:p>
            <a:pPr lvl="0"/>
            <a:r>
              <a:rPr lang="en-US"/>
              <a:t>DATE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5D2C9AD-CFDA-224D-8C1F-3CF1600D138A}"/>
              </a:ext>
            </a:extLst>
          </p:cNvPr>
          <p:cNvCxnSpPr>
            <a:cxnSpLocks/>
          </p:cNvCxnSpPr>
          <p:nvPr userDrawn="1"/>
        </p:nvCxnSpPr>
        <p:spPr>
          <a:xfrm>
            <a:off x="0" y="4191000"/>
            <a:ext cx="7340828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325F811-2A79-9F4C-80E3-5C2145650C93}"/>
              </a:ext>
            </a:extLst>
          </p:cNvPr>
          <p:cNvCxnSpPr>
            <a:cxnSpLocks/>
          </p:cNvCxnSpPr>
          <p:nvPr userDrawn="1"/>
        </p:nvCxnSpPr>
        <p:spPr>
          <a:xfrm>
            <a:off x="0" y="5868971"/>
            <a:ext cx="12192000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2BBD6D63-68E7-7543-862D-BA63B5F68FB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59786" y="6147835"/>
            <a:ext cx="1734821" cy="331193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C2D8E87E-D5FA-C044-B53C-5AD169C3FB6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46869" y="6156021"/>
            <a:ext cx="2022942" cy="337157"/>
          </a:xfrm>
          <a:prstGeom prst="rect">
            <a:avLst/>
          </a:prstGeom>
        </p:spPr>
      </p:pic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9DD1034-BE6B-844F-A01D-A20EB1C2374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340826" y="0"/>
            <a:ext cx="4851173" cy="5868988"/>
          </a:xfrm>
          <a:solidFill>
            <a:schemeClr val="bg1"/>
          </a:solidFill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3721896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32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orient="horz" pos="3696" userDrawn="1">
          <p15:clr>
            <a:srgbClr val="FBAE40"/>
          </p15:clr>
        </p15:guide>
        <p15:guide id="4" orient="horz" pos="26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Option 4A - Printable">
    <p:bg>
      <p:bgPr>
        <a:blipFill dpi="0" rotWithShape="1"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A96C29BD-F121-614E-937A-0FE2936909D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100" y="638271"/>
            <a:ext cx="6449112" cy="2246574"/>
          </a:xfrm>
        </p:spPr>
        <p:txBody>
          <a:bodyPr anchor="b">
            <a:normAutofit/>
          </a:bodyPr>
          <a:lstStyle>
            <a:lvl1pPr>
              <a:defRPr sz="4800" b="1">
                <a:solidFill>
                  <a:srgbClr val="8C1515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Title which can be up to three lines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325F811-2A79-9F4C-80E3-5C2145650C93}"/>
              </a:ext>
            </a:extLst>
          </p:cNvPr>
          <p:cNvCxnSpPr>
            <a:cxnSpLocks/>
          </p:cNvCxnSpPr>
          <p:nvPr userDrawn="1"/>
        </p:nvCxnSpPr>
        <p:spPr>
          <a:xfrm>
            <a:off x="0" y="5868971"/>
            <a:ext cx="12192000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29">
            <a:extLst>
              <a:ext uri="{FF2B5EF4-FFF2-40B4-BE49-F238E27FC236}">
                <a16:creationId xmlns:a16="http://schemas.microsoft.com/office/drawing/2014/main" id="{0307CEDF-4CC8-4C46-90A5-F713069E132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0100" y="2903265"/>
            <a:ext cx="6553200" cy="505405"/>
          </a:xfrm>
        </p:spPr>
        <p:txBody>
          <a:bodyPr anchor="b">
            <a:noAutofit/>
          </a:bodyPr>
          <a:lstStyle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Subtitle text</a:t>
            </a:r>
          </a:p>
        </p:txBody>
      </p:sp>
      <p:sp>
        <p:nvSpPr>
          <p:cNvPr id="11" name="Text Placeholder 31">
            <a:extLst>
              <a:ext uri="{FF2B5EF4-FFF2-40B4-BE49-F238E27FC236}">
                <a16:creationId xmlns:a16="http://schemas.microsoft.com/office/drawing/2014/main" id="{DA6ACAC8-605D-E446-8124-2464FFFEE1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00100" y="3836713"/>
            <a:ext cx="6553200" cy="416343"/>
          </a:xfrm>
        </p:spPr>
        <p:txBody>
          <a:bodyPr anchor="t">
            <a:noAutofit/>
          </a:bodyPr>
          <a:lstStyle>
            <a:lvl1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Speaker Name / Title / Department</a:t>
            </a:r>
          </a:p>
        </p:txBody>
      </p:sp>
      <p:sp>
        <p:nvSpPr>
          <p:cNvPr id="12" name="Text Placeholder 33">
            <a:extLst>
              <a:ext uri="{FF2B5EF4-FFF2-40B4-BE49-F238E27FC236}">
                <a16:creationId xmlns:a16="http://schemas.microsoft.com/office/drawing/2014/main" id="{89F1CAC4-174C-1A49-952F-43CFDFBEA84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0100" y="4260940"/>
            <a:ext cx="6553200" cy="416337"/>
          </a:xfrm>
        </p:spPr>
        <p:txBody>
          <a:bodyPr>
            <a:noAutofit/>
          </a:bodyPr>
          <a:lstStyle>
            <a:lvl1pPr>
              <a:defRPr sz="1800" b="0" i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  <a:lvl2pPr>
              <a:defRPr>
                <a:solidFill>
                  <a:srgbClr val="00B0F0"/>
                </a:solidFill>
              </a:defRPr>
            </a:lvl2pPr>
            <a:lvl3pPr>
              <a:defRPr>
                <a:solidFill>
                  <a:srgbClr val="00B0F0"/>
                </a:solidFill>
              </a:defRPr>
            </a:lvl3pPr>
            <a:lvl4pPr>
              <a:defRPr>
                <a:solidFill>
                  <a:srgbClr val="00B0F0"/>
                </a:solidFill>
              </a:defRPr>
            </a:lvl4pPr>
            <a:lvl5pPr>
              <a:defRPr>
                <a:solidFill>
                  <a:srgbClr val="00B0F0"/>
                </a:solidFill>
              </a:defRPr>
            </a:lvl5pPr>
          </a:lstStyle>
          <a:p>
            <a:pPr lvl="0"/>
            <a:r>
              <a:rPr lang="en-US"/>
              <a:t>Date</a:t>
            </a: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54BC1FF8-D33A-DE41-98F5-4A0296A1D10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9786" y="6147835"/>
            <a:ext cx="1734821" cy="331193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E7EDDDB1-E6A1-A041-9067-8A1CEC07BC3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346869" y="6156021"/>
            <a:ext cx="2022942" cy="337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5724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32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orient="horz" pos="3696" userDrawn="1">
          <p15:clr>
            <a:srgbClr val="FBAE40"/>
          </p15:clr>
        </p15:guide>
        <p15:guide id="4" orient="horz" pos="26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slideLayout" Target="../slideLayouts/slideLayout33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8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6D01802-AD12-A14F-B8F8-0BBD77EB80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00" y="636586"/>
            <a:ext cx="10553700" cy="1074519"/>
          </a:xfrm>
          <a:prstGeom prst="rect">
            <a:avLst/>
          </a:prstGeom>
        </p:spPr>
        <p:txBody>
          <a:bodyPr vert="horz" lIns="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CDFEB2-9325-5E46-8613-F4E89B1406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0100" y="1998482"/>
            <a:ext cx="10553700" cy="3996966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sz="1400">
              <a:solidFill>
                <a:srgbClr val="544948"/>
              </a:solidFill>
              <a:latin typeface="Lato" panose="020F050202020403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684540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86" r:id="rId2"/>
    <p:sldLayoutId id="2147483691" r:id="rId3"/>
    <p:sldLayoutId id="2147483673" r:id="rId4"/>
    <p:sldLayoutId id="2147483674" r:id="rId5"/>
    <p:sldLayoutId id="2147483675" r:id="rId6"/>
    <p:sldLayoutId id="2147483671" r:id="rId7"/>
    <p:sldLayoutId id="2147483672" r:id="rId8"/>
    <p:sldLayoutId id="2147483680" r:id="rId9"/>
    <p:sldLayoutId id="2147483681" r:id="rId10"/>
    <p:sldLayoutId id="2147483683" r:id="rId11"/>
    <p:sldLayoutId id="2147483682" r:id="rId12"/>
    <p:sldLayoutId id="2147483685" r:id="rId13"/>
    <p:sldLayoutId id="2147484170" r:id="rId14"/>
    <p:sldLayoutId id="2147484179" r:id="rId15"/>
    <p:sldLayoutId id="2147483694" r:id="rId1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>
          <a:solidFill>
            <a:srgbClr val="8C1515"/>
          </a:solidFill>
          <a:latin typeface="Lato" panose="020F0502020204030203" pitchFamily="34" charset="77"/>
          <a:ea typeface="+mj-ea"/>
          <a:cs typeface="+mj-cs"/>
        </a:defRPr>
      </a:lvl1pPr>
    </p:titleStyle>
    <p:bodyStyle>
      <a:lvl1pPr marL="0" marR="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0"/>
        </a:spcAft>
        <a:buFontTx/>
        <a:buNone/>
        <a:defRPr sz="1600" kern="1200">
          <a:solidFill>
            <a:schemeClr val="tx1">
              <a:lumMod val="75000"/>
              <a:lumOff val="25000"/>
            </a:schemeClr>
          </a:solidFill>
          <a:latin typeface="Lato" panose="020F0502020204030203" pitchFamily="34" charset="77"/>
          <a:ea typeface="+mn-ea"/>
          <a:cs typeface="+mn-cs"/>
        </a:defRPr>
      </a:lvl1pPr>
      <a:lvl2pPr marL="457200" marR="0" indent="-168275" algn="l" defTabSz="914400" rtl="0" eaLnBrk="1" latinLnBrk="0" hangingPunct="1">
        <a:lnSpc>
          <a:spcPct val="100000"/>
        </a:lnSpc>
        <a:spcBef>
          <a:spcPts val="500"/>
        </a:spcBef>
        <a:spcAft>
          <a:spcPts val="0"/>
        </a:spcAft>
        <a:buClr>
          <a:srgbClr val="B83A4B"/>
        </a:buClr>
        <a:buSzPct val="112000"/>
        <a:buFont typeface="Arial" panose="020B0604020202020204" pitchFamily="34" charset="0"/>
        <a:buChar char="•"/>
        <a:tabLst/>
        <a:defRPr sz="1600" kern="1200">
          <a:solidFill>
            <a:schemeClr val="tx1">
              <a:lumMod val="75000"/>
              <a:lumOff val="25000"/>
            </a:schemeClr>
          </a:solidFill>
          <a:latin typeface="Lato" panose="020F0502020204030203" pitchFamily="34" charset="77"/>
          <a:ea typeface="+mn-ea"/>
          <a:cs typeface="+mn-cs"/>
        </a:defRPr>
      </a:lvl2pPr>
      <a:lvl3pPr marL="858838" marR="0" indent="-168275" algn="l" defTabSz="914400" rtl="0" eaLnBrk="1" latinLnBrk="0" hangingPunct="1">
        <a:lnSpc>
          <a:spcPct val="100000"/>
        </a:lnSpc>
        <a:spcBef>
          <a:spcPts val="500"/>
        </a:spcBef>
        <a:spcAft>
          <a:spcPts val="0"/>
        </a:spcAft>
        <a:buClr>
          <a:srgbClr val="B83A4B"/>
        </a:buClr>
        <a:buSzPct val="110000"/>
        <a:buFont typeface="Arial" panose="020B0604020202020204" pitchFamily="34" charset="0"/>
        <a:buChar char="•"/>
        <a:tabLst/>
        <a:defRPr sz="1600" kern="1200">
          <a:solidFill>
            <a:schemeClr val="tx1">
              <a:lumMod val="75000"/>
              <a:lumOff val="25000"/>
            </a:schemeClr>
          </a:solidFill>
          <a:latin typeface="Lato" panose="020F0502020204030203" pitchFamily="34" charset="77"/>
          <a:ea typeface="+mn-ea"/>
          <a:cs typeface="+mn-cs"/>
        </a:defRPr>
      </a:lvl3pPr>
      <a:lvl4pPr marL="1316038" indent="-168275" algn="l" defTabSz="914400" rtl="0" eaLnBrk="1" latinLnBrk="0" hangingPunct="1">
        <a:lnSpc>
          <a:spcPct val="100000"/>
        </a:lnSpc>
        <a:spcBef>
          <a:spcPts val="500"/>
        </a:spcBef>
        <a:buClr>
          <a:srgbClr val="B83A4B"/>
        </a:buClr>
        <a:buSzPct val="112000"/>
        <a:buFont typeface="Arial" panose="020B0604020202020204" pitchFamily="34" charset="0"/>
        <a:buChar char="•"/>
        <a:tabLst/>
        <a:defRPr sz="1400" kern="1200">
          <a:solidFill>
            <a:schemeClr val="tx1">
              <a:lumMod val="75000"/>
              <a:lumOff val="25000"/>
            </a:schemeClr>
          </a:solidFill>
          <a:latin typeface="Lato" panose="020F0502020204030203" pitchFamily="34" charset="77"/>
          <a:ea typeface="+mn-ea"/>
          <a:cs typeface="+mn-cs"/>
        </a:defRPr>
      </a:lvl4pPr>
      <a:lvl5pPr marL="1662113" indent="-168275" algn="l" defTabSz="914400" rtl="0" eaLnBrk="1" latinLnBrk="0" hangingPunct="1">
        <a:lnSpc>
          <a:spcPct val="100000"/>
        </a:lnSpc>
        <a:spcBef>
          <a:spcPts val="500"/>
        </a:spcBef>
        <a:buClr>
          <a:srgbClr val="B83A4B"/>
        </a:buClr>
        <a:buSzPct val="112000"/>
        <a:buFont typeface="Arial" panose="020B0604020202020204" pitchFamily="34" charset="0"/>
        <a:buChar char="•"/>
        <a:tabLst/>
        <a:defRPr sz="1400" b="0" i="1" kern="1200">
          <a:solidFill>
            <a:schemeClr val="tx1">
              <a:lumMod val="75000"/>
              <a:lumOff val="25000"/>
            </a:schemeClr>
          </a:solidFill>
          <a:latin typeface="Lato" panose="020F0502020204030203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88" userDrawn="1">
          <p15:clr>
            <a:srgbClr val="F26B43"/>
          </p15:clr>
        </p15:guide>
        <p15:guide id="2" orient="horz" pos="408" userDrawn="1">
          <p15:clr>
            <a:srgbClr val="F26B43"/>
          </p15:clr>
        </p15:guide>
        <p15:guide id="3" orient="horz" pos="1104" userDrawn="1">
          <p15:clr>
            <a:srgbClr val="F26B43"/>
          </p15:clr>
        </p15:guide>
        <p15:guide id="4" orient="horz" pos="1464" userDrawn="1">
          <p15:clr>
            <a:srgbClr val="F26B43"/>
          </p15:clr>
        </p15:guide>
        <p15:guide id="5" pos="3840" userDrawn="1">
          <p15:clr>
            <a:srgbClr val="F26B43"/>
          </p15:clr>
        </p15:guide>
        <p15:guide id="6" pos="504" userDrawn="1">
          <p15:clr>
            <a:srgbClr val="F26B43"/>
          </p15:clr>
        </p15:guide>
        <p15:guide id="7" pos="7152" userDrawn="1">
          <p15:clr>
            <a:srgbClr val="F26B43"/>
          </p15:clr>
        </p15:guide>
        <p15:guide id="8" orient="horz" pos="3984" userDrawn="1">
          <p15:clr>
            <a:srgbClr val="F26B43"/>
          </p15:clr>
        </p15:guide>
        <p15:guide id="9" orient="horz" pos="4128" userDrawn="1">
          <p15:clr>
            <a:srgbClr val="F26B43"/>
          </p15:clr>
        </p15:guide>
        <p15:guide id="10" orient="horz" pos="3816" userDrawn="1">
          <p15:clr>
            <a:srgbClr val="F26B43"/>
          </p15:clr>
        </p15:guide>
        <p15:guide id="11" pos="432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2F486D22-965E-B74F-A14E-E7D480B7EB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099" y="107368"/>
            <a:ext cx="10553700" cy="821356"/>
          </a:xfrm>
          <a:prstGeom prst="rect">
            <a:avLst/>
          </a:prstGeom>
        </p:spPr>
        <p:txBody>
          <a:bodyPr vert="horz" lIns="0" tIns="45720" rIns="91440" bIns="45720" rtlCol="0" anchor="b">
            <a:noAutofit/>
          </a:bodyPr>
          <a:lstStyle/>
          <a:p>
            <a:r>
              <a:rPr lang="en-US"/>
              <a:t>Click to edit master title style which can be up to two lines in length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8E8ED4D0-A088-4E43-A643-82D02D9DCF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0101" y="1998483"/>
            <a:ext cx="10553700" cy="3996966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sz="1260">
              <a:solidFill>
                <a:srgbClr val="544948"/>
              </a:solidFill>
              <a:latin typeface="Lato" panose="020F0502020204030203" pitchFamily="34" charset="77"/>
            </a:endParaRP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9073BF2C-7105-7D4F-01BA-264E9590F079}"/>
              </a:ext>
            </a:extLst>
          </p:cNvPr>
          <p:cNvCxnSpPr>
            <a:cxnSpLocks/>
          </p:cNvCxnSpPr>
          <p:nvPr userDrawn="1"/>
        </p:nvCxnSpPr>
        <p:spPr>
          <a:xfrm>
            <a:off x="800101" y="927136"/>
            <a:ext cx="10553700" cy="0"/>
          </a:xfrm>
          <a:prstGeom prst="line">
            <a:avLst/>
          </a:prstGeom>
          <a:ln w="9525">
            <a:solidFill>
              <a:srgbClr val="8C151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0356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89" r:id="rId1"/>
    <p:sldLayoutId id="2147484290" r:id="rId2"/>
    <p:sldLayoutId id="2147484291" r:id="rId3"/>
    <p:sldLayoutId id="2147484293" r:id="rId4"/>
    <p:sldLayoutId id="2147484294" r:id="rId5"/>
    <p:sldLayoutId id="2147484296" r:id="rId6"/>
    <p:sldLayoutId id="2147484297" r:id="rId7"/>
    <p:sldLayoutId id="2147484298" r:id="rId8"/>
    <p:sldLayoutId id="2147484299" r:id="rId9"/>
    <p:sldLayoutId id="2147484300" r:id="rId10"/>
    <p:sldLayoutId id="2147484301" r:id="rId11"/>
    <p:sldLayoutId id="2147484302" r:id="rId12"/>
    <p:sldLayoutId id="2147484303" r:id="rId13"/>
    <p:sldLayoutId id="2147484304" r:id="rId14"/>
    <p:sldLayoutId id="2147484305" r:id="rId15"/>
    <p:sldLayoutId id="2147484480" r:id="rId16"/>
    <p:sldLayoutId id="2147484481" r:id="rId17"/>
  </p:sldLayoutIdLst>
  <p:hf hdr="0" ftr="0" dt="0"/>
  <p:txStyles>
    <p:titleStyle>
      <a:lvl1pPr algn="l" defTabSz="822960" rtl="0" eaLnBrk="1" latinLnBrk="0" hangingPunct="1">
        <a:lnSpc>
          <a:spcPct val="90000"/>
        </a:lnSpc>
        <a:spcBef>
          <a:spcPct val="0"/>
        </a:spcBef>
        <a:buNone/>
        <a:defRPr sz="2880" b="0" i="0" kern="1200">
          <a:solidFill>
            <a:srgbClr val="8C1515"/>
          </a:solidFill>
          <a:latin typeface="Lato" panose="020F0502020204030203" pitchFamily="34" charset="77"/>
          <a:ea typeface="+mj-ea"/>
          <a:cs typeface="+mj-cs"/>
        </a:defRPr>
      </a:lvl1pPr>
    </p:titleStyle>
    <p:bodyStyle>
      <a:lvl1pPr marL="0" indent="0" algn="l" defTabSz="822960" rtl="0" eaLnBrk="1" latinLnBrk="0" hangingPunct="1">
        <a:lnSpc>
          <a:spcPct val="120000"/>
        </a:lnSpc>
        <a:spcBef>
          <a:spcPts val="900"/>
        </a:spcBef>
        <a:buClr>
          <a:srgbClr val="B83A4B"/>
        </a:buClr>
        <a:buFontTx/>
        <a:buNone/>
        <a:defRPr sz="144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1pPr>
      <a:lvl2pPr marL="420053" indent="-155735" algn="l" defTabSz="822960" rtl="0" eaLnBrk="1" latinLnBrk="0" hangingPunct="1">
        <a:lnSpc>
          <a:spcPct val="120000"/>
        </a:lnSpc>
        <a:spcBef>
          <a:spcPts val="450"/>
        </a:spcBef>
        <a:buClr>
          <a:srgbClr val="B83A4B"/>
        </a:buClr>
        <a:buSzPct val="112000"/>
        <a:buFont typeface="Arial" panose="020B0604020202020204" pitchFamily="34" charset="0"/>
        <a:buChar char="•"/>
        <a:tabLst/>
        <a:defRPr sz="144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2pPr>
      <a:lvl3pPr marL="777240" indent="-155735" algn="l" defTabSz="822960" rtl="0" eaLnBrk="1" latinLnBrk="0" hangingPunct="1">
        <a:lnSpc>
          <a:spcPct val="120000"/>
        </a:lnSpc>
        <a:spcBef>
          <a:spcPts val="450"/>
        </a:spcBef>
        <a:buClr>
          <a:srgbClr val="B83A4B"/>
        </a:buClr>
        <a:buSzPct val="110000"/>
        <a:buFont typeface="Arial" panose="020B0604020202020204" pitchFamily="34" charset="0"/>
        <a:buChar char="•"/>
        <a:tabLst/>
        <a:defRPr sz="144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3pPr>
      <a:lvl4pPr marL="1188720" indent="-155735" algn="l" defTabSz="822960" rtl="0" eaLnBrk="1" latinLnBrk="0" hangingPunct="1">
        <a:lnSpc>
          <a:spcPct val="120000"/>
        </a:lnSpc>
        <a:spcBef>
          <a:spcPts val="450"/>
        </a:spcBef>
        <a:buClr>
          <a:srgbClr val="B83A4B"/>
        </a:buClr>
        <a:buSzPct val="112000"/>
        <a:buFont typeface="Arial" panose="020B0604020202020204" pitchFamily="34" charset="0"/>
        <a:buChar char="•"/>
        <a:tabLst/>
        <a:defRPr sz="126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4pPr>
      <a:lvl5pPr marL="1498759" indent="-155735" algn="l" defTabSz="822960" rtl="0" eaLnBrk="1" latinLnBrk="0" hangingPunct="1">
        <a:lnSpc>
          <a:spcPct val="120000"/>
        </a:lnSpc>
        <a:spcBef>
          <a:spcPts val="450"/>
        </a:spcBef>
        <a:buClr>
          <a:srgbClr val="B83A4B"/>
        </a:buClr>
        <a:buSzPct val="112000"/>
        <a:buFont typeface="Arial" panose="020B0604020202020204" pitchFamily="34" charset="0"/>
        <a:buChar char="•"/>
        <a:tabLst/>
        <a:defRPr sz="1260" b="0" i="1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5pPr>
      <a:lvl6pPr marL="226314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67462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308610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49758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5pPr>
      <a:lvl6pPr marL="205740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288036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29184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2F486D22-965E-B74F-A14E-E7D480B7EB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01" y="636587"/>
            <a:ext cx="10553700" cy="1074520"/>
          </a:xfrm>
          <a:prstGeom prst="rect">
            <a:avLst/>
          </a:prstGeom>
        </p:spPr>
        <p:txBody>
          <a:bodyPr vert="horz" lIns="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8E8ED4D0-A088-4E43-A643-82D02D9DCF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0101" y="1998483"/>
            <a:ext cx="10553700" cy="3996966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sz="1260">
              <a:solidFill>
                <a:srgbClr val="544948"/>
              </a:solidFill>
              <a:latin typeface="Lato" panose="020F0502020204030203" pitchFamily="34" charset="7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F1E54E4-6437-A070-D502-6F5FEE5AED6F}"/>
              </a:ext>
            </a:extLst>
          </p:cNvPr>
          <p:cNvSpPr txBox="1"/>
          <p:nvPr userDrawn="1"/>
        </p:nvSpPr>
        <p:spPr>
          <a:xfrm>
            <a:off x="11863065" y="6596391"/>
            <a:ext cx="328936" cy="2446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52B60363-7E9F-BF4A-894A-A30319D3939A}" type="slidenum">
              <a:rPr lang="en-US" sz="990" smtClean="0">
                <a:solidFill>
                  <a:srgbClr val="40404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pPr algn="r"/>
              <a:t>‹#›</a:t>
            </a:fld>
            <a:endParaRPr lang="en-US" sz="990">
              <a:solidFill>
                <a:srgbClr val="40404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6181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05" r:id="rId1"/>
    <p:sldLayoutId id="2147484406" r:id="rId2"/>
    <p:sldLayoutId id="2147484407" r:id="rId3"/>
    <p:sldLayoutId id="2147484408" r:id="rId4"/>
    <p:sldLayoutId id="2147484409" r:id="rId5"/>
    <p:sldLayoutId id="2147484410" r:id="rId6"/>
    <p:sldLayoutId id="2147484411" r:id="rId7"/>
    <p:sldLayoutId id="2147484412" r:id="rId8"/>
    <p:sldLayoutId id="2147484413" r:id="rId9"/>
  </p:sldLayoutIdLst>
  <p:hf hdr="0" ftr="0" dt="0"/>
  <p:txStyles>
    <p:titleStyle>
      <a:lvl1pPr algn="l" defTabSz="822960" rtl="0" eaLnBrk="1" latinLnBrk="0" hangingPunct="1">
        <a:lnSpc>
          <a:spcPct val="90000"/>
        </a:lnSpc>
        <a:spcBef>
          <a:spcPct val="0"/>
        </a:spcBef>
        <a:buNone/>
        <a:defRPr sz="2700" b="0" i="0" kern="1200">
          <a:solidFill>
            <a:srgbClr val="8C1515"/>
          </a:solidFill>
          <a:latin typeface="Lato" panose="020F0502020204030203" pitchFamily="34" charset="77"/>
          <a:ea typeface="+mj-ea"/>
          <a:cs typeface="+mj-cs"/>
        </a:defRPr>
      </a:lvl1pPr>
    </p:titleStyle>
    <p:bodyStyle>
      <a:lvl1pPr marL="0" indent="0" algn="l" defTabSz="822960" rtl="0" eaLnBrk="1" latinLnBrk="0" hangingPunct="1">
        <a:lnSpc>
          <a:spcPct val="120000"/>
        </a:lnSpc>
        <a:spcBef>
          <a:spcPts val="900"/>
        </a:spcBef>
        <a:buClr>
          <a:srgbClr val="B83A4B"/>
        </a:buClr>
        <a:buFontTx/>
        <a:buNone/>
        <a:defRPr sz="1440" kern="1200">
          <a:solidFill>
            <a:srgbClr val="404040"/>
          </a:solidFill>
          <a:latin typeface="Lato" panose="020F0502020204030203" pitchFamily="34" charset="77"/>
          <a:ea typeface="+mn-ea"/>
          <a:cs typeface="+mn-cs"/>
        </a:defRPr>
      </a:lvl1pPr>
      <a:lvl2pPr marL="420053" indent="-155735" algn="l" defTabSz="822960" rtl="0" eaLnBrk="1" latinLnBrk="0" hangingPunct="1">
        <a:lnSpc>
          <a:spcPct val="120000"/>
        </a:lnSpc>
        <a:spcBef>
          <a:spcPts val="450"/>
        </a:spcBef>
        <a:buClr>
          <a:srgbClr val="B83A4B"/>
        </a:buClr>
        <a:buSzPct val="112000"/>
        <a:buFont typeface="Arial" panose="020B0604020202020204" pitchFamily="34" charset="0"/>
        <a:buChar char="•"/>
        <a:tabLst/>
        <a:defRPr sz="1440" kern="1200">
          <a:solidFill>
            <a:srgbClr val="404040"/>
          </a:solidFill>
          <a:latin typeface="Lato" panose="020F0502020204030203" pitchFamily="34" charset="77"/>
          <a:ea typeface="+mn-ea"/>
          <a:cs typeface="+mn-cs"/>
        </a:defRPr>
      </a:lvl2pPr>
      <a:lvl3pPr marL="777240" indent="-155735" algn="l" defTabSz="822960" rtl="0" eaLnBrk="1" latinLnBrk="0" hangingPunct="1">
        <a:lnSpc>
          <a:spcPct val="120000"/>
        </a:lnSpc>
        <a:spcBef>
          <a:spcPts val="450"/>
        </a:spcBef>
        <a:buClr>
          <a:srgbClr val="B83A4B"/>
        </a:buClr>
        <a:buSzPct val="110000"/>
        <a:buFont typeface="Arial" panose="020B0604020202020204" pitchFamily="34" charset="0"/>
        <a:buChar char="•"/>
        <a:tabLst/>
        <a:defRPr sz="1440" kern="1200">
          <a:solidFill>
            <a:srgbClr val="404040"/>
          </a:solidFill>
          <a:latin typeface="Lato" panose="020F0502020204030203" pitchFamily="34" charset="77"/>
          <a:ea typeface="+mn-ea"/>
          <a:cs typeface="+mn-cs"/>
        </a:defRPr>
      </a:lvl3pPr>
      <a:lvl4pPr marL="1188720" indent="-155735" algn="l" defTabSz="822960" rtl="0" eaLnBrk="1" latinLnBrk="0" hangingPunct="1">
        <a:lnSpc>
          <a:spcPct val="120000"/>
        </a:lnSpc>
        <a:spcBef>
          <a:spcPts val="450"/>
        </a:spcBef>
        <a:buClr>
          <a:srgbClr val="B83A4B"/>
        </a:buClr>
        <a:buSzPct val="112000"/>
        <a:buFont typeface="Arial" panose="020B0604020202020204" pitchFamily="34" charset="0"/>
        <a:buChar char="•"/>
        <a:tabLst/>
        <a:defRPr sz="1260" kern="1200">
          <a:solidFill>
            <a:srgbClr val="404040"/>
          </a:solidFill>
          <a:latin typeface="Lato" panose="020F0502020204030203" pitchFamily="34" charset="77"/>
          <a:ea typeface="+mn-ea"/>
          <a:cs typeface="+mn-cs"/>
        </a:defRPr>
      </a:lvl4pPr>
      <a:lvl5pPr marL="1498759" indent="-155735" algn="l" defTabSz="822960" rtl="0" eaLnBrk="1" latinLnBrk="0" hangingPunct="1">
        <a:lnSpc>
          <a:spcPct val="120000"/>
        </a:lnSpc>
        <a:spcBef>
          <a:spcPts val="450"/>
        </a:spcBef>
        <a:buClr>
          <a:srgbClr val="B83A4B"/>
        </a:buClr>
        <a:buSzPct val="112000"/>
        <a:buFont typeface="Arial" panose="020B0604020202020204" pitchFamily="34" charset="0"/>
        <a:buChar char="•"/>
        <a:tabLst/>
        <a:defRPr sz="1260" b="0" i="1" kern="1200">
          <a:solidFill>
            <a:srgbClr val="404040"/>
          </a:solidFill>
          <a:latin typeface="Lato" panose="020F0502020204030203" pitchFamily="34" charset="77"/>
          <a:ea typeface="+mn-ea"/>
          <a:cs typeface="+mn-cs"/>
        </a:defRPr>
      </a:lvl5pPr>
      <a:lvl6pPr marL="226314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67462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308610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49758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5pPr>
      <a:lvl6pPr marL="205740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288036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29184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30.emf"/><Relationship Id="rId4" Type="http://schemas.openxmlformats.org/officeDocument/2006/relationships/image" Target="../media/image29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4.png"/><Relationship Id="rId5" Type="http://schemas.openxmlformats.org/officeDocument/2006/relationships/image" Target="../media/image33.emf"/><Relationship Id="rId4" Type="http://schemas.openxmlformats.org/officeDocument/2006/relationships/image" Target="../media/image32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7" Type="http://schemas.openxmlformats.org/officeDocument/2006/relationships/image" Target="../media/image40.gif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39.jpeg"/><Relationship Id="rId5" Type="http://schemas.openxmlformats.org/officeDocument/2006/relationships/image" Target="../media/image38.png"/><Relationship Id="rId4" Type="http://schemas.openxmlformats.org/officeDocument/2006/relationships/image" Target="../media/image3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3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4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857E4B6-0628-67DF-3B50-C6E58A7AB5C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2009" r="12084"/>
          <a:stretch>
            <a:fillRect/>
          </a:stretch>
        </p:blipFill>
        <p:spPr>
          <a:xfrm>
            <a:off x="0" y="680386"/>
            <a:ext cx="12192000" cy="619043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689E61F-3978-788A-3567-C670A0BF290F}"/>
              </a:ext>
            </a:extLst>
          </p:cNvPr>
          <p:cNvSpPr txBox="1"/>
          <p:nvPr/>
        </p:nvSpPr>
        <p:spPr>
          <a:xfrm>
            <a:off x="0" y="0"/>
            <a:ext cx="12192000" cy="707886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Building a better X-ray Laser for Operando Science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F39784C-C697-5FD6-9CF4-1D4D845FF399}"/>
              </a:ext>
            </a:extLst>
          </p:cNvPr>
          <p:cNvSpPr txBox="1"/>
          <p:nvPr/>
        </p:nvSpPr>
        <p:spPr>
          <a:xfrm>
            <a:off x="102516" y="1012409"/>
            <a:ext cx="546495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Kelly Gaffney</a:t>
            </a:r>
          </a:p>
          <a:p>
            <a:r>
              <a:rPr lang="en-US" sz="24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Director – Linac Coherent Light Source</a:t>
            </a:r>
          </a:p>
        </p:txBody>
      </p:sp>
    </p:spTree>
    <p:extLst>
      <p:ext uri="{BB962C8B-B14F-4D97-AF65-F5344CB8AC3E}">
        <p14:creationId xmlns:p14="http://schemas.microsoft.com/office/powerpoint/2010/main" val="26817823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BB282F1-65E5-6CC6-B40B-B7F64A047763}"/>
              </a:ext>
            </a:extLst>
          </p:cNvPr>
          <p:cNvSpPr txBox="1"/>
          <p:nvPr/>
        </p:nvSpPr>
        <p:spPr>
          <a:xfrm>
            <a:off x="2818054" y="3296265"/>
            <a:ext cx="655589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800" b="1" dirty="0">
                <a:solidFill>
                  <a:srgbClr val="002060"/>
                </a:solidFill>
              </a:rPr>
              <a:t>Thank you and questions</a:t>
            </a:r>
          </a:p>
        </p:txBody>
      </p:sp>
    </p:spTree>
    <p:extLst>
      <p:ext uri="{BB962C8B-B14F-4D97-AF65-F5344CB8AC3E}">
        <p14:creationId xmlns:p14="http://schemas.microsoft.com/office/powerpoint/2010/main" val="10221898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8" name="Google Shape;298;g269f9569dda_1_0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2783" y="1216074"/>
            <a:ext cx="3484444" cy="2913546"/>
          </a:xfrm>
          <a:prstGeom prst="rect">
            <a:avLst/>
          </a:prstGeom>
          <a:noFill/>
          <a:ln>
            <a:noFill/>
          </a:ln>
        </p:spPr>
      </p:pic>
      <p:sp>
        <p:nvSpPr>
          <p:cNvPr id="299" name="Google Shape;299;g269f9569dda_1_0"/>
          <p:cNvSpPr txBox="1">
            <a:spLocks noGrp="1"/>
          </p:cNvSpPr>
          <p:nvPr>
            <p:ph type="body" sz="quarter" idx="13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54840" rIns="109710" bIns="54840" rtlCol="0" anchor="t" anchorCtr="0">
            <a:noAutofit/>
          </a:bodyPr>
          <a:lstStyle/>
          <a:p>
            <a:pPr>
              <a:spcBef>
                <a:spcPts val="0"/>
              </a:spcBef>
              <a:buClr>
                <a:srgbClr val="981E32"/>
              </a:buClr>
              <a:buSzPts val="1200"/>
            </a:pPr>
            <a:endParaRPr/>
          </a:p>
          <a:p>
            <a:pPr>
              <a:buClr>
                <a:srgbClr val="981E32"/>
              </a:buClr>
              <a:buSzPts val="1200"/>
            </a:pPr>
            <a:endParaRPr/>
          </a:p>
        </p:txBody>
      </p:sp>
      <p:sp>
        <p:nvSpPr>
          <p:cNvPr id="300" name="Google Shape;300;g269f9569dda_1_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54840" rIns="109710" bIns="54840" rtlCol="0" anchor="b" anchorCtr="0">
            <a:noAutofit/>
          </a:bodyPr>
          <a:lstStyle/>
          <a:p>
            <a:pPr>
              <a:spcBef>
                <a:spcPts val="0"/>
              </a:spcBef>
              <a:buClr>
                <a:srgbClr val="8C1515"/>
              </a:buClr>
              <a:buSzPts val="2200"/>
            </a:pPr>
            <a:r>
              <a:rPr lang="en-US" sz="2800" b="1" dirty="0"/>
              <a:t>4. Multiplexed X-ray Laser:</a:t>
            </a:r>
            <a:br>
              <a:rPr lang="en-US" sz="2400" dirty="0"/>
            </a:br>
            <a:r>
              <a:rPr lang="en-US" sz="2400" dirty="0"/>
              <a:t>	Dedicated, specialized XFEL beamlines operated in parallel</a:t>
            </a:r>
            <a:endParaRPr sz="2400" dirty="0"/>
          </a:p>
        </p:txBody>
      </p:sp>
      <p:sp>
        <p:nvSpPr>
          <p:cNvPr id="301" name="Google Shape;301;g269f9569dda_1_0"/>
          <p:cNvSpPr txBox="1"/>
          <p:nvPr/>
        </p:nvSpPr>
        <p:spPr>
          <a:xfrm>
            <a:off x="0" y="5860787"/>
            <a:ext cx="12192000" cy="998470"/>
          </a:xfrm>
          <a:prstGeom prst="rect">
            <a:avLst/>
          </a:prstGeom>
          <a:solidFill>
            <a:srgbClr val="8C1515"/>
          </a:solidFill>
          <a:ln>
            <a:noFill/>
          </a:ln>
        </p:spPr>
        <p:txBody>
          <a:bodyPr spcFirstLastPara="1" wrap="square" lIns="0" tIns="54840" rIns="109710" bIns="54840" anchor="t" anchorCtr="0">
            <a:noAutofit/>
          </a:bodyPr>
          <a:lstStyle/>
          <a:p>
            <a:pPr marL="11430" algn="ctr">
              <a:lnSpc>
                <a:spcPct val="120000"/>
              </a:lnSpc>
              <a:buClr>
                <a:srgbClr val="B83A4B"/>
              </a:buClr>
              <a:buSzPts val="1500"/>
            </a:pPr>
            <a:r>
              <a:rPr lang="en-US" sz="2400" b="1" dirty="0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rPr>
              <a:t>Multiplexed delivery of dedicated &amp; specialized instrumentation:</a:t>
            </a:r>
            <a:r>
              <a:rPr lang="en-US" sz="2400" dirty="0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rPr>
              <a:t> Necessary for the efficient delivery of scientific impact only achievable with X-ray lasers </a:t>
            </a:r>
            <a:endParaRPr sz="2000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2" name="Google Shape;302;g269f9569dda_1_0" descr="A computer screen shot of a diagram&#10;&#10;Description automatically generated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168" t="4931" b="5052"/>
          <a:stretch/>
        </p:blipFill>
        <p:spPr>
          <a:xfrm>
            <a:off x="4447226" y="1559231"/>
            <a:ext cx="6933504" cy="2380954"/>
          </a:xfrm>
          <a:prstGeom prst="rect">
            <a:avLst/>
          </a:prstGeom>
          <a:noFill/>
          <a:ln>
            <a:noFill/>
          </a:ln>
        </p:spPr>
      </p:pic>
      <p:sp>
        <p:nvSpPr>
          <p:cNvPr id="303" name="Google Shape;303;g269f9569dda_1_0"/>
          <p:cNvSpPr txBox="1"/>
          <p:nvPr/>
        </p:nvSpPr>
        <p:spPr>
          <a:xfrm>
            <a:off x="5603940" y="1202951"/>
            <a:ext cx="3141000" cy="332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t" anchorCtr="0">
            <a:spAutoFit/>
          </a:bodyPr>
          <a:lstStyle/>
          <a:p>
            <a:pPr>
              <a:buClr>
                <a:srgbClr val="000000"/>
              </a:buClr>
              <a:buSzPts val="1200"/>
            </a:pPr>
            <a:r>
              <a:rPr lang="en-US" sz="144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Dedicated </a:t>
            </a:r>
            <a:r>
              <a:rPr lang="en-US" sz="1440" b="1"/>
              <a:t>“X-ray observatories”</a:t>
            </a:r>
            <a:endParaRPr sz="144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5" name="Google Shape;305;g269f9569dda_1_0"/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09909" y="3925660"/>
            <a:ext cx="2395295" cy="1788103"/>
          </a:xfrm>
          <a:prstGeom prst="rect">
            <a:avLst/>
          </a:prstGeom>
          <a:noFill/>
          <a:ln>
            <a:noFill/>
          </a:ln>
        </p:spPr>
      </p:pic>
      <p:pic>
        <p:nvPicPr>
          <p:cNvPr id="306" name="Google Shape;306;g269f9569dda_1_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170044" y="1519173"/>
            <a:ext cx="302820" cy="158301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07" name="Google Shape;307;g269f9569dda_1_0"/>
          <p:cNvCxnSpPr/>
          <p:nvPr/>
        </p:nvCxnSpPr>
        <p:spPr>
          <a:xfrm>
            <a:off x="3915142" y="3749260"/>
            <a:ext cx="506520" cy="352800"/>
          </a:xfrm>
          <a:prstGeom prst="bentConnector3">
            <a:avLst>
              <a:gd name="adj1" fmla="val -4164"/>
            </a:avLst>
          </a:prstGeom>
          <a:noFill/>
          <a:ln w="25400" cap="flat" cmpd="sng">
            <a:solidFill>
              <a:srgbClr val="4BC16F"/>
            </a:solidFill>
            <a:prstDash val="solid"/>
            <a:round/>
            <a:headEnd type="none" w="sm" len="sm"/>
            <a:tailEnd type="triangle" w="med" len="med"/>
          </a:ln>
        </p:spPr>
      </p:cxnSp>
    </p:spTree>
    <p:extLst>
      <p:ext uri="{BB962C8B-B14F-4D97-AF65-F5344CB8AC3E}">
        <p14:creationId xmlns:p14="http://schemas.microsoft.com/office/powerpoint/2010/main" val="25430767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5">
          <a:extLst>
            <a:ext uri="{FF2B5EF4-FFF2-40B4-BE49-F238E27FC236}">
              <a16:creationId xmlns:a16="http://schemas.microsoft.com/office/drawing/2014/main" id="{17F837A3-FC2E-9834-89DA-1121DF7E83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g2bb7d015c35_2_129">
            <a:extLst>
              <a:ext uri="{FF2B5EF4-FFF2-40B4-BE49-F238E27FC236}">
                <a16:creationId xmlns:a16="http://schemas.microsoft.com/office/drawing/2014/main" id="{A008EB70-55EE-84AB-3DB4-4C0F303C117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46180" y="194225"/>
            <a:ext cx="9892468" cy="67797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0" bIns="0" rtlCol="0" anchor="b" anchorCtr="0">
            <a:noAutofit/>
          </a:bodyPr>
          <a:lstStyle/>
          <a:p>
            <a:pPr>
              <a:spcBef>
                <a:spcPts val="0"/>
              </a:spcBef>
              <a:buClr>
                <a:srgbClr val="8C1515"/>
              </a:buClr>
              <a:buSzPts val="3200"/>
            </a:pPr>
            <a:r>
              <a:rPr lang="en-US" sz="2800" b="1" dirty="0"/>
              <a:t>2. Leaps in LCLS capabilities:</a:t>
            </a:r>
            <a:br>
              <a:rPr lang="en-US" sz="2800" dirty="0"/>
            </a:br>
            <a:r>
              <a:rPr lang="en-US" sz="2800" dirty="0"/>
              <a:t>	</a:t>
            </a:r>
            <a:r>
              <a:rPr lang="en-US" sz="2400" dirty="0"/>
              <a:t>High repetition rate X-ray laser game changer for science discovery </a:t>
            </a:r>
            <a:endParaRPr sz="2400" dirty="0"/>
          </a:p>
        </p:txBody>
      </p:sp>
      <p:sp>
        <p:nvSpPr>
          <p:cNvPr id="373" name="Google Shape;373;g2bb7d015c35_2_129">
            <a:extLst>
              <a:ext uri="{FF2B5EF4-FFF2-40B4-BE49-F238E27FC236}">
                <a16:creationId xmlns:a16="http://schemas.microsoft.com/office/drawing/2014/main" id="{376F6CF1-FA20-CC1E-118B-216F631DBD96}"/>
              </a:ext>
            </a:extLst>
          </p:cNvPr>
          <p:cNvSpPr txBox="1"/>
          <p:nvPr/>
        </p:nvSpPr>
        <p:spPr>
          <a:xfrm>
            <a:off x="11201584" y="6566812"/>
            <a:ext cx="382680" cy="286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t" anchorCtr="0">
            <a:noAutofit/>
          </a:bodyPr>
          <a:lstStyle/>
          <a:p>
            <a:pPr>
              <a:buClr>
                <a:srgbClr val="FFFFFF"/>
              </a:buClr>
              <a:buSzPts val="800"/>
            </a:pPr>
            <a:fld id="{00000000-1234-1234-1234-123412341234}" type="slidenum">
              <a:rPr lang="en-US" sz="96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pPr>
                <a:buClr>
                  <a:srgbClr val="FFFFFF"/>
                </a:buClr>
                <a:buSzPts val="800"/>
              </a:pPr>
              <a:t>12</a:t>
            </a:fld>
            <a:endParaRPr sz="96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Google Shape;688;p77">
            <a:extLst>
              <a:ext uri="{FF2B5EF4-FFF2-40B4-BE49-F238E27FC236}">
                <a16:creationId xmlns:a16="http://schemas.microsoft.com/office/drawing/2014/main" id="{EBF986CF-22E0-F913-770A-14533BE45DCA}"/>
              </a:ext>
            </a:extLst>
          </p:cNvPr>
          <p:cNvSpPr txBox="1"/>
          <p:nvPr/>
        </p:nvSpPr>
        <p:spPr>
          <a:xfrm>
            <a:off x="0" y="6344940"/>
            <a:ext cx="12192000" cy="513060"/>
          </a:xfrm>
          <a:prstGeom prst="rect">
            <a:avLst/>
          </a:prstGeom>
          <a:solidFill>
            <a:srgbClr val="8C1516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 defTabSz="427939">
              <a:lnSpc>
                <a:spcPct val="120000"/>
              </a:lnSpc>
              <a:buClr>
                <a:srgbClr val="B83A4B"/>
              </a:buClr>
              <a:buSzPts val="1500"/>
              <a:defRPr/>
            </a:pPr>
            <a:r>
              <a:rPr lang="en-US" sz="2400" b="1" dirty="0">
                <a:solidFill>
                  <a:prstClr val="white"/>
                </a:solidFill>
                <a:latin typeface="Lato"/>
                <a:ea typeface="Lato"/>
                <a:cs typeface="Lato"/>
                <a:sym typeface="Lato"/>
              </a:rPr>
              <a:t>Commissioning of high repetition rate hard X-rays scheduled for Fall 2027</a:t>
            </a:r>
            <a:endParaRPr sz="2400" b="1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89CA2CF-3633-AD0B-95CB-814C25EB2206}"/>
              </a:ext>
            </a:extLst>
          </p:cNvPr>
          <p:cNvGrpSpPr>
            <a:grpSpLocks noChangeAspect="1"/>
          </p:cNvGrpSpPr>
          <p:nvPr/>
        </p:nvGrpSpPr>
        <p:grpSpPr>
          <a:xfrm>
            <a:off x="63664" y="1162680"/>
            <a:ext cx="5728750" cy="4891774"/>
            <a:chOff x="0" y="1028781"/>
            <a:chExt cx="4854872" cy="4145571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34409E48-708A-9626-36C8-FD363C1420F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t="1" b="947"/>
            <a:stretch>
              <a:fillRect/>
            </a:stretch>
          </p:blipFill>
          <p:spPr>
            <a:xfrm>
              <a:off x="0" y="1028781"/>
              <a:ext cx="4854872" cy="4145571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22A7D80B-7AEE-64A8-6352-6F8A6826217F}"/>
                </a:ext>
              </a:extLst>
            </p:cNvPr>
            <p:cNvSpPr/>
            <p:nvPr/>
          </p:nvSpPr>
          <p:spPr>
            <a:xfrm rot="20446485">
              <a:off x="751945" y="1165362"/>
              <a:ext cx="1330781" cy="818989"/>
            </a:xfrm>
            <a:prstGeom prst="ellipse">
              <a:avLst/>
            </a:prstGeom>
            <a:solidFill>
              <a:srgbClr val="FF0000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611980FF-394B-A722-7327-F6B5AC282584}"/>
                </a:ext>
              </a:extLst>
            </p:cNvPr>
            <p:cNvSpPr/>
            <p:nvPr/>
          </p:nvSpPr>
          <p:spPr>
            <a:xfrm rot="19888626">
              <a:off x="3096632" y="1369936"/>
              <a:ext cx="1601202" cy="921549"/>
            </a:xfrm>
            <a:prstGeom prst="ellipse">
              <a:avLst/>
            </a:prstGeom>
            <a:solidFill>
              <a:srgbClr val="92D050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B58E62F5-4515-B428-9FCF-2C41F27F1F66}"/>
                </a:ext>
              </a:extLst>
            </p:cNvPr>
            <p:cNvSpPr/>
            <p:nvPr/>
          </p:nvSpPr>
          <p:spPr>
            <a:xfrm>
              <a:off x="689884" y="3451114"/>
              <a:ext cx="2326367" cy="901382"/>
            </a:xfrm>
            <a:prstGeom prst="ellipse">
              <a:avLst/>
            </a:prstGeom>
            <a:solidFill>
              <a:srgbClr val="53565A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BAB6D88B-7333-3D55-AC7E-3916253D3EA4}"/>
              </a:ext>
            </a:extLst>
          </p:cNvPr>
          <p:cNvSpPr txBox="1"/>
          <p:nvPr/>
        </p:nvSpPr>
        <p:spPr>
          <a:xfrm>
            <a:off x="5812734" y="1660305"/>
            <a:ext cx="6165906" cy="40062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822960">
              <a:spcAft>
                <a:spcPts val="1200"/>
              </a:spcAft>
              <a:defRPr/>
            </a:pPr>
            <a:r>
              <a:rPr lang="en-US" sz="2000" b="1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Arial"/>
              </a:rPr>
              <a:t>Phase 1 (2020): LCLS-II variable gap dual undulators</a:t>
            </a:r>
          </a:p>
          <a:p>
            <a:pPr defTabSz="822960">
              <a:defRPr/>
            </a:pPr>
            <a:r>
              <a:rPr lang="en-US" sz="20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Arial"/>
              </a:rPr>
              <a:t>Phase 2 (2023-2025): LCLS-II 4 GeV SC accelerator</a:t>
            </a:r>
            <a:r>
              <a:rPr lang="en-US" sz="2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Arial"/>
              </a:rPr>
              <a:t> </a:t>
            </a:r>
          </a:p>
          <a:p>
            <a:pPr marL="353938" indent="-173594" defTabSz="822960"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Arial"/>
              </a:rPr>
              <a:t>0.25 to 1.5 keV with up to 100 kHz </a:t>
            </a:r>
            <a:br>
              <a:rPr lang="en-US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Arial"/>
              </a:rPr>
            </a:br>
            <a:r>
              <a:rPr lang="en-US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Arial"/>
              </a:rPr>
              <a:t>(CW, programmable)</a:t>
            </a:r>
          </a:p>
          <a:p>
            <a:pPr marL="353938" indent="-173594" defTabSz="82296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Arial"/>
              </a:rPr>
              <a:t>Instruments: TMO IP1 + IP2, </a:t>
            </a:r>
            <a:r>
              <a:rPr lang="en-US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Arial"/>
              </a:rPr>
              <a:t>qRIXS</a:t>
            </a:r>
            <a:r>
              <a:rPr lang="en-US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Arial"/>
              </a:rPr>
              <a:t>, </a:t>
            </a:r>
            <a:r>
              <a:rPr lang="en-US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Arial"/>
              </a:rPr>
              <a:t>ChemRIXS</a:t>
            </a:r>
            <a:endParaRPr lang="en-US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Arial"/>
            </a:endParaRPr>
          </a:p>
          <a:p>
            <a:pPr defTabSz="822960">
              <a:defRPr/>
            </a:pPr>
            <a:r>
              <a:rPr lang="en-US" sz="20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Arial"/>
              </a:rPr>
              <a:t>Phase 3 (2026-2029): LCLS-II-HE</a:t>
            </a:r>
            <a:r>
              <a:rPr lang="en-US" sz="2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Arial"/>
              </a:rPr>
              <a:t> </a:t>
            </a:r>
            <a:r>
              <a:rPr lang="en-US" sz="20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Arial"/>
              </a:rPr>
              <a:t>8 GeV SC accelerator</a:t>
            </a:r>
          </a:p>
          <a:p>
            <a:pPr marL="353938" indent="-173594" defTabSz="822960"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Arial"/>
              </a:rPr>
              <a:t>0.25 to 10 keV with up to 100 kHz</a:t>
            </a:r>
          </a:p>
          <a:p>
            <a:pPr marL="353938" indent="-173594" defTabSz="822960"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Arial"/>
              </a:rPr>
              <a:t>Instruments: upgrades to XPP &amp; MFX, plus RIX3 &amp; TXI</a:t>
            </a:r>
          </a:p>
          <a:p>
            <a:pPr defTabSz="822960">
              <a:spcBef>
                <a:spcPts val="972"/>
              </a:spcBef>
              <a:defRPr/>
            </a:pPr>
            <a:r>
              <a:rPr lang="en-US" sz="20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Arial"/>
              </a:rPr>
              <a:t>Phase 4: LEI and Instrument Upgrades</a:t>
            </a:r>
          </a:p>
          <a:p>
            <a:pPr marL="353938" indent="-173594" defTabSz="822960"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Arial"/>
              </a:rPr>
              <a:t>0.25 to 20 keV with up to 1 MHz</a:t>
            </a:r>
          </a:p>
          <a:p>
            <a:pPr marL="353938" indent="-173594" defTabSz="822960"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Arial"/>
              </a:rPr>
              <a:t>Instruments: upgrades to CXI &amp; XCS)</a:t>
            </a:r>
          </a:p>
        </p:txBody>
      </p:sp>
    </p:spTree>
    <p:extLst>
      <p:ext uri="{BB962C8B-B14F-4D97-AF65-F5344CB8AC3E}">
        <p14:creationId xmlns:p14="http://schemas.microsoft.com/office/powerpoint/2010/main" val="2665807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g6eb252287c_0_281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0" bIns="0" rtlCol="0" anchor="ctr" anchorCtr="0"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Clr>
                <a:schemeClr val="lt2"/>
              </a:buClr>
              <a:buSzPts val="2000"/>
            </a:pPr>
            <a:r>
              <a:rPr lang="en-US" sz="3200" b="1" dirty="0"/>
              <a:t>LCLS – a facility in transition</a:t>
            </a:r>
            <a:endParaRPr lang="en-US" sz="3600" b="1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9284DE6D-7479-E2A4-C961-6EE90026E5D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09974" y="1693524"/>
            <a:ext cx="3537419" cy="275076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1F8026E-998A-D488-0093-366D0CC06D23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514" t="5998" r="18249" b="5278"/>
          <a:stretch/>
        </p:blipFill>
        <p:spPr>
          <a:xfrm>
            <a:off x="8774540" y="1693524"/>
            <a:ext cx="2705893" cy="270879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45F8A05-5DF6-4413-75B4-FB17113395F5}"/>
              </a:ext>
            </a:extLst>
          </p:cNvPr>
          <p:cNvSpPr txBox="1"/>
          <p:nvPr/>
        </p:nvSpPr>
        <p:spPr>
          <a:xfrm>
            <a:off x="724759" y="4646865"/>
            <a:ext cx="10752792" cy="920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">
              <a:spcBef>
                <a:spcPts val="720"/>
              </a:spcBef>
              <a:buClr>
                <a:srgbClr val="C00000"/>
              </a:buClr>
            </a:pPr>
            <a:r>
              <a:rPr lang="en-US" sz="24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Second generation X-ray laser science builds on a strong research foundation</a:t>
            </a:r>
          </a:p>
          <a:p>
            <a:pPr marL="460375" indent="-227013">
              <a:spcBef>
                <a:spcPts val="720"/>
              </a:spcBef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~500 users a year pushing the frontiers of X-ray laser science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86B586D-CBEE-9222-6DE6-357A3918312B}"/>
              </a:ext>
            </a:extLst>
          </p:cNvPr>
          <p:cNvGrpSpPr>
            <a:grpSpLocks noChangeAspect="1"/>
          </p:cNvGrpSpPr>
          <p:nvPr/>
        </p:nvGrpSpPr>
        <p:grpSpPr>
          <a:xfrm>
            <a:off x="1230659" y="2121839"/>
            <a:ext cx="3633414" cy="2125904"/>
            <a:chOff x="3733801" y="2051146"/>
            <a:chExt cx="5020487" cy="2955133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512B316F-925B-B4B1-CED0-89D96B7DE82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t="21518"/>
            <a:stretch/>
          </p:blipFill>
          <p:spPr>
            <a:xfrm>
              <a:off x="3733801" y="2051146"/>
              <a:ext cx="5020487" cy="2955133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9ED9B89-2AB5-E28C-12ED-9A69C3F90CA8}"/>
                </a:ext>
              </a:extLst>
            </p:cNvPr>
            <p:cNvSpPr txBox="1"/>
            <p:nvPr/>
          </p:nvSpPr>
          <p:spPr>
            <a:xfrm>
              <a:off x="5635629" y="4112814"/>
              <a:ext cx="1165512" cy="47061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</p:spPr>
          <p:txBody>
            <a:bodyPr wrap="none" rtlCol="0">
              <a:spAutoFit/>
            </a:bodyPr>
            <a:lstStyle/>
            <a:p>
              <a:pPr defTabSz="1096766">
                <a:defRPr/>
              </a:pPr>
              <a:r>
                <a:rPr lang="en-US" sz="1600" b="1" dirty="0">
                  <a:solidFill>
                    <a:srgbClr val="990033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LCLS-II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B765BC1-297E-7498-81D7-A5611BDEE6E7}"/>
                </a:ext>
              </a:extLst>
            </p:cNvPr>
            <p:cNvSpPr txBox="1"/>
            <p:nvPr/>
          </p:nvSpPr>
          <p:spPr>
            <a:xfrm>
              <a:off x="7481471" y="2429070"/>
              <a:ext cx="890856" cy="470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096766">
                <a:defRPr/>
              </a:pPr>
              <a:r>
                <a:rPr lang="en-US" sz="1600" b="1" dirty="0">
                  <a:solidFill>
                    <a:srgbClr val="002060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LCLS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FF056C9-FE89-1871-BA92-480A63C3308F}"/>
                </a:ext>
              </a:extLst>
            </p:cNvPr>
            <p:cNvSpPr txBox="1"/>
            <p:nvPr/>
          </p:nvSpPr>
          <p:spPr>
            <a:xfrm>
              <a:off x="6067930" y="3528713"/>
              <a:ext cx="1655016" cy="470610"/>
            </a:xfrm>
            <a:prstGeom prst="rect">
              <a:avLst/>
            </a:prstGeom>
            <a:solidFill>
              <a:schemeClr val="bg1">
                <a:alpha val="0"/>
              </a:schemeClr>
            </a:solidFill>
          </p:spPr>
          <p:txBody>
            <a:bodyPr wrap="none" rtlCol="0">
              <a:spAutoFit/>
            </a:bodyPr>
            <a:lstStyle/>
            <a:p>
              <a:pPr defTabSz="1096766">
                <a:defRPr/>
              </a:pPr>
              <a:r>
                <a:rPr lang="en-US" sz="1600" b="1" dirty="0">
                  <a:solidFill>
                    <a:srgbClr val="FFFF00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LCLS-II-HE</a:t>
              </a: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83CE9684-AE6F-68C3-4ECC-2D93E90F59C2}"/>
              </a:ext>
            </a:extLst>
          </p:cNvPr>
          <p:cNvSpPr txBox="1"/>
          <p:nvPr/>
        </p:nvSpPr>
        <p:spPr>
          <a:xfrm>
            <a:off x="6042702" y="1566036"/>
            <a:ext cx="2731838" cy="4247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60" b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10 LCLS instruments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EA20BA8-7606-4617-AD3A-8ED4F0DDE498}"/>
              </a:ext>
            </a:extLst>
          </p:cNvPr>
          <p:cNvSpPr txBox="1"/>
          <p:nvPr/>
        </p:nvSpPr>
        <p:spPr>
          <a:xfrm>
            <a:off x="1" y="5879486"/>
            <a:ext cx="12191999" cy="982320"/>
          </a:xfrm>
          <a:prstGeom prst="rect">
            <a:avLst/>
          </a:prstGeom>
          <a:solidFill>
            <a:srgbClr val="8C1515"/>
          </a:solidFill>
        </p:spPr>
        <p:txBody>
          <a:bodyPr wrap="square">
            <a:spAutoFit/>
          </a:bodyPr>
          <a:lstStyle/>
          <a:p>
            <a:pPr marL="11430" algn="ctr">
              <a:spcBef>
                <a:spcPts val="720"/>
              </a:spcBef>
              <a:buClr>
                <a:srgbClr val="C00000"/>
              </a:buClr>
            </a:pPr>
            <a:r>
              <a:rPr lang="en-US" sz="28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Major transition to high repetition rate X-ray laser science enabled by</a:t>
            </a:r>
            <a:r>
              <a:rPr lang="en-US" sz="28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</a:p>
          <a:p>
            <a:pPr marL="11430" algn="ctr">
              <a:spcBef>
                <a:spcPts val="720"/>
              </a:spcBef>
              <a:buClr>
                <a:srgbClr val="C00000"/>
              </a:buClr>
            </a:pPr>
            <a:r>
              <a:rPr lang="en-US" sz="2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$2B investment in superconducting accelerator (LCLS-II &amp; LCLS-II HE)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7A0522A-EB07-FA03-01DD-CA2EB512DB10}"/>
              </a:ext>
            </a:extLst>
          </p:cNvPr>
          <p:cNvCxnSpPr>
            <a:cxnSpLocks/>
          </p:cNvCxnSpPr>
          <p:nvPr/>
        </p:nvCxnSpPr>
        <p:spPr>
          <a:xfrm flipV="1">
            <a:off x="2824843" y="3214688"/>
            <a:ext cx="222523" cy="187098"/>
          </a:xfrm>
          <a:prstGeom prst="line">
            <a:avLst/>
          </a:prstGeom>
          <a:ln w="317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316A8B2-0ACC-6EA5-B20D-A4882DEE3223}"/>
              </a:ext>
            </a:extLst>
          </p:cNvPr>
          <p:cNvCxnSpPr>
            <a:cxnSpLocks/>
          </p:cNvCxnSpPr>
          <p:nvPr/>
        </p:nvCxnSpPr>
        <p:spPr>
          <a:xfrm flipV="1">
            <a:off x="3650456" y="2344736"/>
            <a:ext cx="404813" cy="354805"/>
          </a:xfrm>
          <a:prstGeom prst="line">
            <a:avLst/>
          </a:prstGeom>
          <a:ln w="317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64595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548E74C-18D0-EE88-CBFF-2663AEFF93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b="1" dirty="0"/>
              <a:t>Research strategy focuses on four essential elements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9360E64-D523-C168-0AE4-9FAAA90C7A42}"/>
              </a:ext>
            </a:extLst>
          </p:cNvPr>
          <p:cNvGrpSpPr/>
          <p:nvPr/>
        </p:nvGrpSpPr>
        <p:grpSpPr>
          <a:xfrm>
            <a:off x="6167121" y="3472094"/>
            <a:ext cx="4416168" cy="2283719"/>
            <a:chOff x="6096000" y="3726093"/>
            <a:chExt cx="4416168" cy="2283719"/>
          </a:xfrm>
        </p:grpSpPr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id="{D9B95E8F-4795-16D1-FAE7-95AF52433B09}"/>
                </a:ext>
              </a:extLst>
            </p:cNvPr>
            <p:cNvSpPr/>
            <p:nvPr/>
          </p:nvSpPr>
          <p:spPr>
            <a:xfrm>
              <a:off x="6096000" y="3726093"/>
              <a:ext cx="4416168" cy="2283719"/>
            </a:xfrm>
            <a:prstGeom prst="roundRect">
              <a:avLst/>
            </a:prstGeom>
            <a:solidFill>
              <a:schemeClr val="accent5">
                <a:lumMod val="75000"/>
                <a:alpha val="1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87090"/>
              <a:endParaRPr lang="en-US" sz="1944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542C108-D61A-3EDD-2F1E-D2B9EDC41266}"/>
                </a:ext>
              </a:extLst>
            </p:cNvPr>
            <p:cNvSpPr/>
            <p:nvPr/>
          </p:nvSpPr>
          <p:spPr>
            <a:xfrm>
              <a:off x="6368813" y="3908628"/>
              <a:ext cx="3759925" cy="6093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987090"/>
              <a:r>
                <a:rPr lang="en-US" sz="1680" b="1" dirty="0">
                  <a:solidFill>
                    <a:srgbClr val="002060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4. Make multiplexed LCLS essential platform BES mission (LCLS-X)</a:t>
              </a:r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27A77863-AE8E-7BD5-1DB6-63748AE3446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368813" y="4688096"/>
              <a:ext cx="3870544" cy="822560"/>
            </a:xfrm>
            <a:prstGeom prst="rect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5656FBE-5973-79FE-12C7-4E688D16A342}"/>
              </a:ext>
            </a:extLst>
          </p:cNvPr>
          <p:cNvGrpSpPr/>
          <p:nvPr/>
        </p:nvGrpSpPr>
        <p:grpSpPr>
          <a:xfrm>
            <a:off x="1620945" y="1069877"/>
            <a:ext cx="4416168" cy="2333994"/>
            <a:chOff x="1549824" y="1212116"/>
            <a:chExt cx="4416168" cy="2333994"/>
          </a:xfrm>
        </p:grpSpPr>
        <p:sp>
          <p:nvSpPr>
            <p:cNvPr id="8" name="Rounded Rectangle 7">
              <a:extLst>
                <a:ext uri="{FF2B5EF4-FFF2-40B4-BE49-F238E27FC236}">
                  <a16:creationId xmlns:a16="http://schemas.microsoft.com/office/drawing/2014/main" id="{A060420B-0641-53F6-1E6A-09E7BBFC9D8A}"/>
                </a:ext>
              </a:extLst>
            </p:cNvPr>
            <p:cNvSpPr/>
            <p:nvPr/>
          </p:nvSpPr>
          <p:spPr>
            <a:xfrm>
              <a:off x="1549824" y="1212116"/>
              <a:ext cx="4416168" cy="2333994"/>
            </a:xfrm>
            <a:prstGeom prst="roundRect">
              <a:avLst/>
            </a:prstGeom>
            <a:solidFill>
              <a:schemeClr val="accent5">
                <a:lumMod val="75000"/>
                <a:alpha val="1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87090"/>
              <a:endParaRPr lang="en-US" sz="1944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CDB86A6-A067-AB12-F8B0-6A8D67F8F9E4}"/>
                </a:ext>
              </a:extLst>
            </p:cNvPr>
            <p:cNvSpPr/>
            <p:nvPr/>
          </p:nvSpPr>
          <p:spPr>
            <a:xfrm>
              <a:off x="1769040" y="1323554"/>
              <a:ext cx="3977738" cy="6093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987090"/>
              <a:r>
                <a:rPr lang="en-US" sz="1680" b="1" dirty="0">
                  <a:solidFill>
                    <a:srgbClr val="002060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1. Establish science mission with decadal-scale ambition</a:t>
              </a: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48C05674-4E73-3797-A16C-3682E667FC8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622836" y="1990363"/>
              <a:ext cx="2270146" cy="141884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B41ABCF-FC82-7613-B3F2-3DE8B9A14178}"/>
              </a:ext>
            </a:extLst>
          </p:cNvPr>
          <p:cNvGrpSpPr/>
          <p:nvPr/>
        </p:nvGrpSpPr>
        <p:grpSpPr>
          <a:xfrm>
            <a:off x="1620945" y="3486157"/>
            <a:ext cx="4416168" cy="2283719"/>
            <a:chOff x="1549824" y="3740156"/>
            <a:chExt cx="4416168" cy="2283719"/>
          </a:xfrm>
        </p:grpSpPr>
        <p:sp>
          <p:nvSpPr>
            <p:cNvPr id="7" name="Rounded Rectangle 6">
              <a:extLst>
                <a:ext uri="{FF2B5EF4-FFF2-40B4-BE49-F238E27FC236}">
                  <a16:creationId xmlns:a16="http://schemas.microsoft.com/office/drawing/2014/main" id="{097E2D18-0A0A-B111-8D2E-453D7584FAAD}"/>
                </a:ext>
              </a:extLst>
            </p:cNvPr>
            <p:cNvSpPr/>
            <p:nvPr/>
          </p:nvSpPr>
          <p:spPr>
            <a:xfrm>
              <a:off x="1549824" y="3740156"/>
              <a:ext cx="4416168" cy="2283719"/>
            </a:xfrm>
            <a:prstGeom prst="roundRect">
              <a:avLst/>
            </a:prstGeom>
            <a:solidFill>
              <a:schemeClr val="accent5">
                <a:lumMod val="75000"/>
                <a:alpha val="1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87090"/>
              <a:endParaRPr lang="en-US" sz="1944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FF956F1-F44F-1968-EF53-203630F0E004}"/>
                </a:ext>
              </a:extLst>
            </p:cNvPr>
            <p:cNvSpPr/>
            <p:nvPr/>
          </p:nvSpPr>
          <p:spPr>
            <a:xfrm>
              <a:off x="1889760" y="3908628"/>
              <a:ext cx="3713912" cy="6093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987090"/>
              <a:r>
                <a:rPr lang="en-US" sz="1680" b="1" dirty="0">
                  <a:solidFill>
                    <a:srgbClr val="002060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3. Foster a vibrant, integrated research ecosystem</a:t>
              </a:r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52957117-9C27-664A-BE23-6CE719E43D7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622835" y="4523627"/>
              <a:ext cx="2270148" cy="141884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F061529-399E-4542-4306-CABC9A9A2832}"/>
              </a:ext>
            </a:extLst>
          </p:cNvPr>
          <p:cNvGrpSpPr/>
          <p:nvPr/>
        </p:nvGrpSpPr>
        <p:grpSpPr>
          <a:xfrm>
            <a:off x="6167121" y="1064554"/>
            <a:ext cx="4416168" cy="2333994"/>
            <a:chOff x="6096000" y="1206793"/>
            <a:chExt cx="4416168" cy="2333994"/>
          </a:xfrm>
        </p:grpSpPr>
        <p:sp>
          <p:nvSpPr>
            <p:cNvPr id="22" name="Rounded Rectangle 21">
              <a:extLst>
                <a:ext uri="{FF2B5EF4-FFF2-40B4-BE49-F238E27FC236}">
                  <a16:creationId xmlns:a16="http://schemas.microsoft.com/office/drawing/2014/main" id="{2E121BF2-AA55-9591-FBF5-FB702FA98F88}"/>
                </a:ext>
              </a:extLst>
            </p:cNvPr>
            <p:cNvSpPr/>
            <p:nvPr/>
          </p:nvSpPr>
          <p:spPr>
            <a:xfrm>
              <a:off x="6096000" y="1206793"/>
              <a:ext cx="4416168" cy="2333994"/>
            </a:xfrm>
            <a:prstGeom prst="roundRect">
              <a:avLst/>
            </a:prstGeom>
            <a:solidFill>
              <a:schemeClr val="accent5">
                <a:lumMod val="75000"/>
                <a:alpha val="1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87090"/>
              <a:endParaRPr lang="en-US" sz="1944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46C7585-40CE-F5F8-FC4E-49120171F3B2}"/>
                </a:ext>
              </a:extLst>
            </p:cNvPr>
            <p:cNvSpPr/>
            <p:nvPr/>
          </p:nvSpPr>
          <p:spPr>
            <a:xfrm>
              <a:off x="6431702" y="1325632"/>
              <a:ext cx="3894922" cy="6093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987090"/>
              <a:r>
                <a:rPr lang="en-US" sz="1680" b="1" dirty="0">
                  <a:solidFill>
                    <a:srgbClr val="002060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2. Driving leaps in source and facility performance (for LCLS-II, HE)</a:t>
              </a:r>
            </a:p>
          </p:txBody>
        </p:sp>
        <p:pic>
          <p:nvPicPr>
            <p:cNvPr id="23" name="Google Shape;120;g1291780f2db_2_24">
              <a:extLst>
                <a:ext uri="{FF2B5EF4-FFF2-40B4-BE49-F238E27FC236}">
                  <a16:creationId xmlns:a16="http://schemas.microsoft.com/office/drawing/2014/main" id="{9FC9CB81-2989-816D-66E5-53108E1F300B}"/>
                </a:ext>
              </a:extLst>
            </p:cNvPr>
            <p:cNvPicPr preferRelativeResize="0">
              <a:picLocks noChangeAspect="1"/>
            </p:cNvPicPr>
            <p:nvPr/>
          </p:nvPicPr>
          <p:blipFill>
            <a:blip r:embed="rId6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27618" y="1919425"/>
              <a:ext cx="1846862" cy="159426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7FE3AA23-035A-99F9-F451-C98354D67014}"/>
              </a:ext>
            </a:extLst>
          </p:cNvPr>
          <p:cNvSpPr txBox="1"/>
          <p:nvPr/>
        </p:nvSpPr>
        <p:spPr>
          <a:xfrm>
            <a:off x="0" y="6027003"/>
            <a:ext cx="12192000" cy="830997"/>
          </a:xfrm>
          <a:prstGeom prst="rect">
            <a:avLst/>
          </a:prstGeom>
          <a:solidFill>
            <a:srgbClr val="8C1515"/>
          </a:solidFill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These elements will maintain LCLS as a preeminent engine for discovery and </a:t>
            </a:r>
          </a:p>
          <a:p>
            <a:pPr algn="ctr"/>
            <a:r>
              <a:rPr lang="en-US" sz="24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enable increased impact on use-inspired research</a:t>
            </a:r>
            <a:endParaRPr lang="en-US" b="1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99828D3-6E04-6BEC-B801-C947E56F4950}"/>
              </a:ext>
            </a:extLst>
          </p:cNvPr>
          <p:cNvSpPr/>
          <p:nvPr/>
        </p:nvSpPr>
        <p:spPr>
          <a:xfrm>
            <a:off x="6096000" y="975360"/>
            <a:ext cx="4683760" cy="4978400"/>
          </a:xfrm>
          <a:prstGeom prst="rect">
            <a:avLst/>
          </a:prstGeom>
          <a:solidFill>
            <a:schemeClr val="bg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21373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D2EA0F-FBCB-44A1-3E95-43A6CE3CBA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EED69FBE-8068-3465-7781-047AA43665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b="1" dirty="0"/>
              <a:t>1. Science mission:</a:t>
            </a:r>
            <a:br>
              <a:rPr lang="en-US" sz="2800" b="1" dirty="0"/>
            </a:br>
            <a:r>
              <a:rPr lang="en-US" sz="2800" b="1" dirty="0"/>
              <a:t>	</a:t>
            </a:r>
            <a:r>
              <a:rPr lang="en-US" sz="2800" dirty="0"/>
              <a:t>Reimagining structure-function relationship for 21</a:t>
            </a:r>
            <a:r>
              <a:rPr lang="en-US" sz="2800" baseline="30000" dirty="0"/>
              <a:t>st</a:t>
            </a:r>
            <a:r>
              <a:rPr lang="en-US" sz="2800" dirty="0"/>
              <a:t> Century</a:t>
            </a:r>
            <a:endParaRPr lang="en-US" dirty="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D61D8DD6-4347-A121-486B-CA6E8C452395}"/>
              </a:ext>
            </a:extLst>
          </p:cNvPr>
          <p:cNvGrpSpPr/>
          <p:nvPr/>
        </p:nvGrpSpPr>
        <p:grpSpPr>
          <a:xfrm>
            <a:off x="4136380" y="1543007"/>
            <a:ext cx="4074169" cy="4120558"/>
            <a:chOff x="3679180" y="1003892"/>
            <a:chExt cx="4074169" cy="4120558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3022CBD-DD80-12C6-DCFB-2F6D2DCF93C5}"/>
                </a:ext>
              </a:extLst>
            </p:cNvPr>
            <p:cNvSpPr txBox="1"/>
            <p:nvPr/>
          </p:nvSpPr>
          <p:spPr>
            <a:xfrm>
              <a:off x="4630158" y="1003892"/>
              <a:ext cx="2127886" cy="553998"/>
            </a:xfrm>
            <a:prstGeom prst="rect">
              <a:avLst/>
            </a:prstGeom>
            <a:noFill/>
            <a:ln>
              <a:noFill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en-US" sz="2800" b="1" dirty="0">
                  <a:solidFill>
                    <a:srgbClr val="A51313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Mechanism</a:t>
              </a:r>
              <a:endParaRPr lang="en-US" sz="2800" dirty="0">
                <a:solidFill>
                  <a:srgbClr val="A5131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pic>
          <p:nvPicPr>
            <p:cNvPr id="4098" name="Picture 2" descr="How is DNA replicated? - Mechanobiology Institute, National University of  Singapore">
              <a:extLst>
                <a:ext uri="{FF2B5EF4-FFF2-40B4-BE49-F238E27FC236}">
                  <a16:creationId xmlns:a16="http://schemas.microsoft.com/office/drawing/2014/main" id="{ADE561AD-566A-F664-C9DC-12D239F7A76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01"/>
            <a:stretch>
              <a:fillRect/>
            </a:stretch>
          </p:blipFill>
          <p:spPr bwMode="auto">
            <a:xfrm>
              <a:off x="3881120" y="1830048"/>
              <a:ext cx="3717299" cy="22339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7366C61-0954-D5C0-4C41-B814F669CFA1}"/>
                </a:ext>
              </a:extLst>
            </p:cNvPr>
            <p:cNvSpPr txBox="1"/>
            <p:nvPr/>
          </p:nvSpPr>
          <p:spPr>
            <a:xfrm>
              <a:off x="3679180" y="4323277"/>
              <a:ext cx="4003445" cy="677108"/>
            </a:xfrm>
            <a:prstGeom prst="rect">
              <a:avLst/>
            </a:prstGeom>
            <a:noFill/>
            <a:ln>
              <a:noFill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b="1" dirty="0">
                  <a:solidFill>
                    <a:srgbClr val="A51313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DNA replication: </a:t>
              </a:r>
              <a:r>
                <a:rPr lang="en-US" dirty="0">
                  <a:solidFill>
                    <a:srgbClr val="A51313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Coordinated action of numerous biomolecules</a:t>
              </a:r>
            </a:p>
          </p:txBody>
        </p:sp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1DC18A45-5555-55C9-04C2-A81EFAAB8AB0}"/>
                </a:ext>
              </a:extLst>
            </p:cNvPr>
            <p:cNvSpPr/>
            <p:nvPr/>
          </p:nvSpPr>
          <p:spPr>
            <a:xfrm>
              <a:off x="3691323" y="1046392"/>
              <a:ext cx="4062026" cy="4078058"/>
            </a:xfrm>
            <a:prstGeom prst="roundRect">
              <a:avLst/>
            </a:prstGeom>
            <a:noFill/>
            <a:ln w="25400">
              <a:solidFill>
                <a:srgbClr val="A5131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0D82249-1CA5-F78B-52AE-FBA8F6D3BCEC}"/>
              </a:ext>
            </a:extLst>
          </p:cNvPr>
          <p:cNvGrpSpPr/>
          <p:nvPr/>
        </p:nvGrpSpPr>
        <p:grpSpPr>
          <a:xfrm>
            <a:off x="8496300" y="1522687"/>
            <a:ext cx="3324225" cy="4135398"/>
            <a:chOff x="8277225" y="1003892"/>
            <a:chExt cx="3324225" cy="4135398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4EA937B-4904-E747-7BE2-300BBC60F164}"/>
                </a:ext>
              </a:extLst>
            </p:cNvPr>
            <p:cNvSpPr txBox="1"/>
            <p:nvPr/>
          </p:nvSpPr>
          <p:spPr>
            <a:xfrm>
              <a:off x="8578215" y="1003892"/>
              <a:ext cx="2529840" cy="553998"/>
            </a:xfrm>
            <a:prstGeom prst="rect">
              <a:avLst/>
            </a:prstGeom>
            <a:noFill/>
            <a:ln>
              <a:noFill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A51313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Technology</a:t>
              </a:r>
              <a:endParaRPr lang="en-US" sz="2800" dirty="0">
                <a:solidFill>
                  <a:srgbClr val="A5131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C4A5DA08-A5BA-5F3C-9463-500DF78A878A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789740" y="1641794"/>
              <a:ext cx="2119658" cy="2712913"/>
              <a:chOff x="9736812" y="945689"/>
              <a:chExt cx="2355175" cy="3014346"/>
            </a:xfrm>
          </p:grpSpPr>
          <p:pic>
            <p:nvPicPr>
              <p:cNvPr id="4100" name="Picture 4" descr="Taxonomy : Polymerase Chain Reaction : Plantlet">
                <a:extLst>
                  <a:ext uri="{FF2B5EF4-FFF2-40B4-BE49-F238E27FC236}">
                    <a16:creationId xmlns:a16="http://schemas.microsoft.com/office/drawing/2014/main" id="{96347810-17EA-B4BC-9492-2A685AFAE34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736813" y="2395953"/>
                <a:ext cx="2355174" cy="156408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102" name="Picture 6" descr="Uses of The PCR machine - iGene Labserve">
                <a:extLst>
                  <a:ext uri="{FF2B5EF4-FFF2-40B4-BE49-F238E27FC236}">
                    <a16:creationId xmlns:a16="http://schemas.microsoft.com/office/drawing/2014/main" id="{8046FA15-A446-1876-D80E-8C107027AB7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15143"/>
              <a:stretch>
                <a:fillRect/>
              </a:stretch>
            </p:blipFill>
            <p:spPr bwMode="auto">
              <a:xfrm>
                <a:off x="9736812" y="945689"/>
                <a:ext cx="2355174" cy="145026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2A6FE14-9495-59A8-90F0-52A2E7DBAB12}"/>
                </a:ext>
              </a:extLst>
            </p:cNvPr>
            <p:cNvSpPr txBox="1"/>
            <p:nvPr/>
          </p:nvSpPr>
          <p:spPr>
            <a:xfrm>
              <a:off x="8286749" y="4339073"/>
              <a:ext cx="3314701" cy="677108"/>
            </a:xfrm>
            <a:prstGeom prst="rect">
              <a:avLst/>
            </a:prstGeom>
            <a:noFill/>
            <a:ln>
              <a:noFill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b="1" dirty="0">
                  <a:solidFill>
                    <a:srgbClr val="A51313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DNA replication technology essential to all DNA testing</a:t>
              </a:r>
              <a:endParaRPr lang="en-US" dirty="0">
                <a:solidFill>
                  <a:srgbClr val="A5131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AA79CEE8-DF0F-89B1-C306-6A31709272A8}"/>
                </a:ext>
              </a:extLst>
            </p:cNvPr>
            <p:cNvSpPr/>
            <p:nvPr/>
          </p:nvSpPr>
          <p:spPr>
            <a:xfrm>
              <a:off x="8277225" y="1061232"/>
              <a:ext cx="3271838" cy="4078058"/>
            </a:xfrm>
            <a:prstGeom prst="roundRect">
              <a:avLst/>
            </a:prstGeom>
            <a:noFill/>
            <a:ln w="25400">
              <a:solidFill>
                <a:srgbClr val="A5131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6271D589-8E9F-617D-D9F7-1F6052115B73}"/>
              </a:ext>
            </a:extLst>
          </p:cNvPr>
          <p:cNvSpPr txBox="1"/>
          <p:nvPr/>
        </p:nvSpPr>
        <p:spPr>
          <a:xfrm>
            <a:off x="1" y="6021040"/>
            <a:ext cx="12191999" cy="861774"/>
          </a:xfrm>
          <a:prstGeom prst="rect">
            <a:avLst/>
          </a:prstGeom>
          <a:solidFill>
            <a:srgbClr val="8C1515"/>
          </a:solidFill>
          <a:ln>
            <a:noFill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Accelerate discovery of design principles derived from mechanistic understanding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Facilitate development of new technology 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41997385-5544-0A3B-7DEA-BE561CE42281}"/>
              </a:ext>
            </a:extLst>
          </p:cNvPr>
          <p:cNvGrpSpPr/>
          <p:nvPr/>
        </p:nvGrpSpPr>
        <p:grpSpPr>
          <a:xfrm>
            <a:off x="172719" y="1565187"/>
            <a:ext cx="3677910" cy="4078058"/>
            <a:chOff x="172719" y="1565187"/>
            <a:chExt cx="3677910" cy="4078058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2680CC3B-76EC-D022-0460-2B4AF928F9AC}"/>
                </a:ext>
              </a:extLst>
            </p:cNvPr>
            <p:cNvGrpSpPr/>
            <p:nvPr/>
          </p:nvGrpSpPr>
          <p:grpSpPr>
            <a:xfrm>
              <a:off x="172719" y="1565187"/>
              <a:ext cx="3677910" cy="4078058"/>
              <a:chOff x="142874" y="1046392"/>
              <a:chExt cx="3677910" cy="4078058"/>
            </a:xfrm>
          </p:grpSpPr>
          <p:pic>
            <p:nvPicPr>
              <p:cNvPr id="2" name="Picture 2" descr="undefined">
                <a:extLst>
                  <a:ext uri="{FF2B5EF4-FFF2-40B4-BE49-F238E27FC236}">
                    <a16:creationId xmlns:a16="http://schemas.microsoft.com/office/drawing/2014/main" id="{A1315402-30A6-A493-B7F1-87EE3C3F942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65495" y="2413172"/>
                <a:ext cx="1290658" cy="260300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FED8BBD-896B-08AD-034E-2C18ECB6CD12}"/>
                  </a:ext>
                </a:extLst>
              </p:cNvPr>
              <p:cNvSpPr txBox="1"/>
              <p:nvPr/>
            </p:nvSpPr>
            <p:spPr>
              <a:xfrm>
                <a:off x="893887" y="1053935"/>
                <a:ext cx="2127886" cy="55399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2800" b="1" dirty="0">
                    <a:solidFill>
                      <a:srgbClr val="A51313"/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Conception</a:t>
                </a:r>
                <a:endParaRPr lang="en-US" sz="2800" dirty="0">
                  <a:solidFill>
                    <a:srgbClr val="A51313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endParaRPr>
              </a:p>
            </p:txBody>
          </p:sp>
          <p:pic>
            <p:nvPicPr>
              <p:cNvPr id="5" name="Picture 8" descr="Woman Pondering: Over 4,631 Royalty-Free Licensable Stock Illustrations &amp;  Drawings | Shutterstock">
                <a:extLst>
                  <a:ext uri="{FF2B5EF4-FFF2-40B4-BE49-F238E27FC236}">
                    <a16:creationId xmlns:a16="http://schemas.microsoft.com/office/drawing/2014/main" id="{F17A9C40-6E32-2CA1-C31B-F59297C87A0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3402" t="6307" r="32984" b="9765"/>
              <a:stretch>
                <a:fillRect/>
              </a:stretch>
            </p:blipFill>
            <p:spPr bwMode="auto">
              <a:xfrm>
                <a:off x="1340503" y="2539202"/>
                <a:ext cx="1126114" cy="165397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id="{593104E6-FA79-DB6E-C742-A5C408A970EC}"/>
                  </a:ext>
                </a:extLst>
              </p:cNvPr>
              <p:cNvSpPr/>
              <p:nvPr/>
            </p:nvSpPr>
            <p:spPr>
              <a:xfrm>
                <a:off x="142874" y="1046392"/>
                <a:ext cx="3677910" cy="4078058"/>
              </a:xfrm>
              <a:prstGeom prst="roundRect">
                <a:avLst/>
              </a:prstGeom>
              <a:noFill/>
              <a:ln w="25400">
                <a:solidFill>
                  <a:srgbClr val="A51313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6" name="Picture 2" descr="Franklin's X-Ray Crystallography">
              <a:extLst>
                <a:ext uri="{FF2B5EF4-FFF2-40B4-BE49-F238E27FC236}">
                  <a16:creationId xmlns:a16="http://schemas.microsoft.com/office/drawing/2014/main" id="{EDBDA3A1-8CB9-38DD-39A1-E2E95088173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7952" y="2058241"/>
              <a:ext cx="1457559" cy="14075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9EBC72DA-7B6D-27B8-8C38-AEA181EE13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04326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631AB1-97E5-7F85-F07C-89D16E34B3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0" name="Picture 6">
            <a:extLst>
              <a:ext uri="{FF2B5EF4-FFF2-40B4-BE49-F238E27FC236}">
                <a16:creationId xmlns:a16="http://schemas.microsoft.com/office/drawing/2014/main" id="{A324D564-1307-C1CA-52FF-D65523CB69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189"/>
          <a:stretch>
            <a:fillRect/>
          </a:stretch>
        </p:blipFill>
        <p:spPr bwMode="auto">
          <a:xfrm>
            <a:off x="7384979" y="1565324"/>
            <a:ext cx="4681662" cy="3033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42982939-6621-5519-0D79-21CB4D244A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100" b="1" dirty="0"/>
              <a:t>1. Science mission: </a:t>
            </a:r>
            <a:br>
              <a:rPr lang="en-US" sz="3100" b="1" dirty="0"/>
            </a:br>
            <a:r>
              <a:rPr lang="en-US" sz="3100" b="1" dirty="0"/>
              <a:t>	</a:t>
            </a:r>
            <a:r>
              <a:rPr lang="en-US" sz="3100" dirty="0"/>
              <a:t>Advancing priority research directions at LCLS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D4B9560-243F-95FD-A869-C2828BF94DED}"/>
              </a:ext>
            </a:extLst>
          </p:cNvPr>
          <p:cNvSpPr txBox="1"/>
          <p:nvPr/>
        </p:nvSpPr>
        <p:spPr>
          <a:xfrm>
            <a:off x="62735" y="1029983"/>
            <a:ext cx="12192000" cy="984885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LCLS will accelerate the discovery of design principles through state-of-the-art operando and time-resolved X-ray science</a:t>
            </a:r>
            <a:endParaRPr lang="en-US" sz="2800" i="1" dirty="0">
              <a:solidFill>
                <a:srgbClr val="00206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3" name="Picture 3">
            <a:extLst>
              <a:ext uri="{FF2B5EF4-FFF2-40B4-BE49-F238E27FC236}">
                <a16:creationId xmlns:a16="http://schemas.microsoft.com/office/drawing/2014/main" id="{24AE95DD-89EC-8B3F-28B9-70FB2E86AE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4" t="1722"/>
          <a:stretch>
            <a:fillRect/>
          </a:stretch>
        </p:blipFill>
        <p:spPr bwMode="auto">
          <a:xfrm>
            <a:off x="8264112" y="4470978"/>
            <a:ext cx="3802529" cy="2118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F67A6DD-3F83-5793-6FB5-2524D7BB208C}"/>
              </a:ext>
            </a:extLst>
          </p:cNvPr>
          <p:cNvSpPr txBox="1"/>
          <p:nvPr/>
        </p:nvSpPr>
        <p:spPr>
          <a:xfrm>
            <a:off x="125359" y="2550209"/>
            <a:ext cx="7381569" cy="26622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8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The unprecedented coherent flux and spectral brightness will enable: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Application of ultrafast X-ray science to a broad array of research challenges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Operando coherent diffractive imaging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Operando inelastic X-ray scattering &amp; spectroscopy</a:t>
            </a:r>
          </a:p>
        </p:txBody>
      </p:sp>
    </p:spTree>
    <p:extLst>
      <p:ext uri="{BB962C8B-B14F-4D97-AF65-F5344CB8AC3E}">
        <p14:creationId xmlns:p14="http://schemas.microsoft.com/office/powerpoint/2010/main" val="14877016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5">
          <a:extLst>
            <a:ext uri="{FF2B5EF4-FFF2-40B4-BE49-F238E27FC236}">
              <a16:creationId xmlns:a16="http://schemas.microsoft.com/office/drawing/2014/main" id="{795E7E84-A76F-9498-3FBA-384A4BDABE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g2bb7d015c35_2_129">
            <a:extLst>
              <a:ext uri="{FF2B5EF4-FFF2-40B4-BE49-F238E27FC236}">
                <a16:creationId xmlns:a16="http://schemas.microsoft.com/office/drawing/2014/main" id="{20FC159E-35A3-C9B9-6DA3-BF2A7A01B50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46180" y="194225"/>
            <a:ext cx="10522860" cy="67797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0" bIns="0" rtlCol="0" anchor="b" anchorCtr="0">
            <a:noAutofit/>
          </a:bodyPr>
          <a:lstStyle/>
          <a:p>
            <a:pPr>
              <a:spcBef>
                <a:spcPts val="0"/>
              </a:spcBef>
              <a:buClr>
                <a:srgbClr val="8C1515"/>
              </a:buClr>
              <a:buSzPts val="3200"/>
            </a:pPr>
            <a:r>
              <a:rPr lang="en-US" sz="2800" b="1" dirty="0"/>
              <a:t>3. Fostering an integrated research ecosystem:</a:t>
            </a:r>
            <a:br>
              <a:rPr lang="en-US" sz="2800" dirty="0"/>
            </a:br>
            <a:r>
              <a:rPr lang="en-US" sz="2800" dirty="0"/>
              <a:t>	Pursuing new approaches to multi-disciplinary research teams</a:t>
            </a:r>
            <a:endParaRPr sz="2400" dirty="0"/>
          </a:p>
        </p:txBody>
      </p:sp>
      <p:sp>
        <p:nvSpPr>
          <p:cNvPr id="373" name="Google Shape;373;g2bb7d015c35_2_129">
            <a:extLst>
              <a:ext uri="{FF2B5EF4-FFF2-40B4-BE49-F238E27FC236}">
                <a16:creationId xmlns:a16="http://schemas.microsoft.com/office/drawing/2014/main" id="{1A63A083-298E-F7AA-470B-8DF9DE846E3D}"/>
              </a:ext>
            </a:extLst>
          </p:cNvPr>
          <p:cNvSpPr txBox="1"/>
          <p:nvPr/>
        </p:nvSpPr>
        <p:spPr>
          <a:xfrm>
            <a:off x="11201584" y="6566812"/>
            <a:ext cx="382680" cy="286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t" anchorCtr="0">
            <a:noAutofit/>
          </a:bodyPr>
          <a:lstStyle/>
          <a:p>
            <a:pPr>
              <a:buClr>
                <a:srgbClr val="FFFFFF"/>
              </a:buClr>
              <a:buSzPts val="800"/>
            </a:pPr>
            <a:fld id="{00000000-1234-1234-1234-123412341234}" type="slidenum">
              <a:rPr lang="en-US" sz="96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pPr>
                <a:buClr>
                  <a:srgbClr val="FFFFFF"/>
                </a:buClr>
                <a:buSzPts val="800"/>
              </a:pPr>
              <a:t>6</a:t>
            </a:fld>
            <a:endParaRPr sz="96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Google Shape;688;p77">
            <a:extLst>
              <a:ext uri="{FF2B5EF4-FFF2-40B4-BE49-F238E27FC236}">
                <a16:creationId xmlns:a16="http://schemas.microsoft.com/office/drawing/2014/main" id="{4D6C88C0-16FB-617B-834F-D78AED8818B2}"/>
              </a:ext>
            </a:extLst>
          </p:cNvPr>
          <p:cNvSpPr txBox="1"/>
          <p:nvPr/>
        </p:nvSpPr>
        <p:spPr>
          <a:xfrm>
            <a:off x="0" y="6334780"/>
            <a:ext cx="12192000" cy="513060"/>
          </a:xfrm>
          <a:prstGeom prst="rect">
            <a:avLst/>
          </a:prstGeom>
          <a:solidFill>
            <a:srgbClr val="8C1516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 defTabSz="427939">
              <a:lnSpc>
                <a:spcPct val="120000"/>
              </a:lnSpc>
              <a:buClr>
                <a:srgbClr val="B83A4B"/>
              </a:buClr>
              <a:buSzPts val="1500"/>
              <a:defRPr/>
            </a:pPr>
            <a:r>
              <a:rPr lang="en-US" sz="2800" b="1" dirty="0">
                <a:solidFill>
                  <a:prstClr val="white"/>
                </a:solidFill>
                <a:latin typeface="Lato"/>
                <a:ea typeface="Lato"/>
                <a:cs typeface="Lato"/>
                <a:sym typeface="Lato"/>
              </a:rPr>
              <a:t>Driving community coordination to accelerate scientific impact</a:t>
            </a:r>
            <a:endParaRPr sz="2800" b="1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CD40D073-4557-5CBE-81A8-3CACD508E5A1}"/>
              </a:ext>
            </a:extLst>
          </p:cNvPr>
          <p:cNvSpPr txBox="1">
            <a:spLocks/>
          </p:cNvSpPr>
          <p:nvPr/>
        </p:nvSpPr>
        <p:spPr>
          <a:xfrm>
            <a:off x="1183640" y="892515"/>
            <a:ext cx="9819640" cy="75313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822960" rtl="0" eaLnBrk="1" latinLnBrk="0" hangingPunct="1">
              <a:lnSpc>
                <a:spcPct val="120000"/>
              </a:lnSpc>
              <a:spcBef>
                <a:spcPts val="900"/>
              </a:spcBef>
              <a:buClr>
                <a:srgbClr val="B83A4B"/>
              </a:buClr>
              <a:buFontTx/>
              <a:buNone/>
              <a:defRPr sz="1440" kern="1200">
                <a:solidFill>
                  <a:schemeClr val="tx1"/>
                </a:solidFill>
                <a:latin typeface="Lato" panose="020F0502020204030203" pitchFamily="34" charset="77"/>
                <a:ea typeface="+mn-ea"/>
                <a:cs typeface="+mn-cs"/>
              </a:defRPr>
            </a:lvl1pPr>
            <a:lvl2pPr marL="420053" indent="-155735" algn="l" defTabSz="822960" rtl="0" eaLnBrk="1" latinLnBrk="0" hangingPunct="1">
              <a:lnSpc>
                <a:spcPct val="120000"/>
              </a:lnSpc>
              <a:spcBef>
                <a:spcPts val="450"/>
              </a:spcBef>
              <a:buClr>
                <a:srgbClr val="B83A4B"/>
              </a:buClr>
              <a:buSzPct val="112000"/>
              <a:buFont typeface="Arial" panose="020B0604020202020204" pitchFamily="34" charset="0"/>
              <a:buChar char="•"/>
              <a:tabLst/>
              <a:defRPr sz="1440" kern="1200">
                <a:solidFill>
                  <a:schemeClr val="tx1"/>
                </a:solidFill>
                <a:latin typeface="Lato" panose="020F0502020204030203" pitchFamily="34" charset="77"/>
                <a:ea typeface="+mn-ea"/>
                <a:cs typeface="+mn-cs"/>
              </a:defRPr>
            </a:lvl2pPr>
            <a:lvl3pPr marL="777240" indent="-155735" algn="l" defTabSz="822960" rtl="0" eaLnBrk="1" latinLnBrk="0" hangingPunct="1">
              <a:lnSpc>
                <a:spcPct val="120000"/>
              </a:lnSpc>
              <a:spcBef>
                <a:spcPts val="450"/>
              </a:spcBef>
              <a:buClr>
                <a:srgbClr val="B83A4B"/>
              </a:buClr>
              <a:buSzPct val="110000"/>
              <a:buFont typeface="Arial" panose="020B0604020202020204" pitchFamily="34" charset="0"/>
              <a:buChar char="•"/>
              <a:tabLst/>
              <a:defRPr sz="1440" kern="1200">
                <a:solidFill>
                  <a:schemeClr val="tx1"/>
                </a:solidFill>
                <a:latin typeface="Lato" panose="020F0502020204030203" pitchFamily="34" charset="77"/>
                <a:ea typeface="+mn-ea"/>
                <a:cs typeface="+mn-cs"/>
              </a:defRPr>
            </a:lvl3pPr>
            <a:lvl4pPr marL="1188720" indent="-155735" algn="l" defTabSz="822960" rtl="0" eaLnBrk="1" latinLnBrk="0" hangingPunct="1">
              <a:lnSpc>
                <a:spcPct val="120000"/>
              </a:lnSpc>
              <a:spcBef>
                <a:spcPts val="450"/>
              </a:spcBef>
              <a:buClr>
                <a:srgbClr val="B83A4B"/>
              </a:buClr>
              <a:buSzPct val="112000"/>
              <a:buFont typeface="Arial" panose="020B0604020202020204" pitchFamily="34" charset="0"/>
              <a:buChar char="•"/>
              <a:tabLst/>
              <a:defRPr sz="1260" kern="1200">
                <a:solidFill>
                  <a:schemeClr val="tx1"/>
                </a:solidFill>
                <a:latin typeface="Lato" panose="020F0502020204030203" pitchFamily="34" charset="77"/>
                <a:ea typeface="+mn-ea"/>
                <a:cs typeface="+mn-cs"/>
              </a:defRPr>
            </a:lvl4pPr>
            <a:lvl5pPr marL="1498759" indent="-155735" algn="l" defTabSz="822960" rtl="0" eaLnBrk="1" latinLnBrk="0" hangingPunct="1">
              <a:lnSpc>
                <a:spcPct val="120000"/>
              </a:lnSpc>
              <a:spcBef>
                <a:spcPts val="450"/>
              </a:spcBef>
              <a:buClr>
                <a:srgbClr val="B83A4B"/>
              </a:buClr>
              <a:buSzPct val="112000"/>
              <a:buFont typeface="Arial" panose="020B0604020202020204" pitchFamily="34" charset="0"/>
              <a:buChar char="•"/>
              <a:tabLst/>
              <a:defRPr sz="1260" b="0" i="1" kern="1200">
                <a:solidFill>
                  <a:schemeClr val="tx1"/>
                </a:solidFill>
                <a:latin typeface="Lato" panose="020F0502020204030203" pitchFamily="34" charset="77"/>
                <a:ea typeface="+mn-ea"/>
                <a:cs typeface="+mn-cs"/>
              </a:defRPr>
            </a:lvl5pPr>
            <a:lvl6pPr marL="2263140" indent="-205740" algn="l" defTabSz="822960" rtl="0" eaLnBrk="1" latinLnBrk="0" hangingPunct="1">
              <a:lnSpc>
                <a:spcPct val="90000"/>
              </a:lnSpc>
              <a:spcBef>
                <a:spcPts val="450"/>
              </a:spcBef>
              <a:buFont typeface="Arial" panose="020B0604020202020204" pitchFamily="34" charset="0"/>
              <a:buChar char="•"/>
              <a:defRPr sz="16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674620" indent="-205740" algn="l" defTabSz="822960" rtl="0" eaLnBrk="1" latinLnBrk="0" hangingPunct="1">
              <a:lnSpc>
                <a:spcPct val="90000"/>
              </a:lnSpc>
              <a:spcBef>
                <a:spcPts val="450"/>
              </a:spcBef>
              <a:buFont typeface="Arial" panose="020B0604020202020204" pitchFamily="34" charset="0"/>
              <a:buChar char="•"/>
              <a:defRPr sz="16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086100" indent="-205740" algn="l" defTabSz="822960" rtl="0" eaLnBrk="1" latinLnBrk="0" hangingPunct="1">
              <a:lnSpc>
                <a:spcPct val="90000"/>
              </a:lnSpc>
              <a:spcBef>
                <a:spcPts val="450"/>
              </a:spcBef>
              <a:buFont typeface="Arial" panose="020B0604020202020204" pitchFamily="34" charset="0"/>
              <a:buChar char="•"/>
              <a:defRPr sz="16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97580" indent="-205740" algn="l" defTabSz="822960" rtl="0" eaLnBrk="1" latinLnBrk="0" hangingPunct="1">
              <a:lnSpc>
                <a:spcPct val="90000"/>
              </a:lnSpc>
              <a:spcBef>
                <a:spcPts val="450"/>
              </a:spcBef>
              <a:buFont typeface="Arial" panose="020B0604020202020204" pitchFamily="34" charset="0"/>
              <a:buChar char="•"/>
              <a:defRPr sz="16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>
                <a:solidFill>
                  <a:srgbClr val="002060"/>
                </a:solidFill>
              </a:rPr>
              <a:t>LCLS led, community driven attosecond science campaign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B6CF7255-5D47-5286-E77C-474B357BFA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92570" y="1849120"/>
            <a:ext cx="4153990" cy="4342304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AFEEFCC8-D736-BCA4-305B-5735B1C55C41}"/>
              </a:ext>
            </a:extLst>
          </p:cNvPr>
          <p:cNvSpPr txBox="1"/>
          <p:nvPr/>
        </p:nvSpPr>
        <p:spPr>
          <a:xfrm>
            <a:off x="345440" y="3569376"/>
            <a:ext cx="6434185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Attosecond campaign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World leading capabilities create compelling research opportunities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Internationally recognized staff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Engaging thought leaders in the field 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62281D82-F1BD-B436-3427-7B4A9BF4387A}"/>
              </a:ext>
            </a:extLst>
          </p:cNvPr>
          <p:cNvSpPr/>
          <p:nvPr/>
        </p:nvSpPr>
        <p:spPr>
          <a:xfrm>
            <a:off x="8961120" y="1981470"/>
            <a:ext cx="2824480" cy="1361169"/>
          </a:xfrm>
          <a:prstGeom prst="ellipse">
            <a:avLst/>
          </a:prstGeom>
          <a:noFill/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9AA64EA-DC8F-A75B-B0F7-59E4110C4F15}"/>
              </a:ext>
            </a:extLst>
          </p:cNvPr>
          <p:cNvSpPr txBox="1"/>
          <p:nvPr/>
        </p:nvSpPr>
        <p:spPr>
          <a:xfrm>
            <a:off x="4515417" y="1519247"/>
            <a:ext cx="46474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8C151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XFELs enable unique capabilities</a:t>
            </a:r>
          </a:p>
        </p:txBody>
      </p:sp>
      <p:sp>
        <p:nvSpPr>
          <p:cNvPr id="28" name="Arc 27">
            <a:extLst>
              <a:ext uri="{FF2B5EF4-FFF2-40B4-BE49-F238E27FC236}">
                <a16:creationId xmlns:a16="http://schemas.microsoft.com/office/drawing/2014/main" id="{4585F264-5570-652B-DFD0-CE77141C1DB6}"/>
              </a:ext>
            </a:extLst>
          </p:cNvPr>
          <p:cNvSpPr/>
          <p:nvPr/>
        </p:nvSpPr>
        <p:spPr>
          <a:xfrm rot="10800000">
            <a:off x="6675120" y="1311046"/>
            <a:ext cx="4373880" cy="1361168"/>
          </a:xfrm>
          <a:prstGeom prst="arc">
            <a:avLst/>
          </a:prstGeom>
          <a:ln w="25400">
            <a:solidFill>
              <a:srgbClr val="002060"/>
            </a:solidFill>
            <a:headEnd type="arrow" w="med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45AAF41-D69C-6812-B2E5-564152C5AFAB}"/>
              </a:ext>
            </a:extLst>
          </p:cNvPr>
          <p:cNvGrpSpPr>
            <a:grpSpLocks noChangeAspect="1"/>
          </p:cNvGrpSpPr>
          <p:nvPr/>
        </p:nvGrpSpPr>
        <p:grpSpPr>
          <a:xfrm>
            <a:off x="998832" y="1462861"/>
            <a:ext cx="2499161" cy="1971344"/>
            <a:chOff x="582371" y="4065869"/>
            <a:chExt cx="2940184" cy="2319229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783D7EA4-C9A8-D36E-AF0E-6EE21C5445B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r="50000"/>
            <a:stretch>
              <a:fillRect/>
            </a:stretch>
          </p:blipFill>
          <p:spPr>
            <a:xfrm>
              <a:off x="589280" y="4065870"/>
              <a:ext cx="1463168" cy="1952841"/>
            </a:xfrm>
            <a:prstGeom prst="rect">
              <a:avLst/>
            </a:prstGeom>
          </p:spPr>
        </p:pic>
        <p:pic>
          <p:nvPicPr>
            <p:cNvPr id="5" name="Picture 4" descr="Ago Marinelli">
              <a:extLst>
                <a:ext uri="{FF2B5EF4-FFF2-40B4-BE49-F238E27FC236}">
                  <a16:creationId xmlns:a16="http://schemas.microsoft.com/office/drawing/2014/main" id="{1E380CDA-3DC4-271F-F040-F0BB148FEAD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26667" r="28089" b="39899"/>
            <a:stretch>
              <a:fillRect/>
            </a:stretch>
          </p:blipFill>
          <p:spPr>
            <a:xfrm>
              <a:off x="2052448" y="4065869"/>
              <a:ext cx="1470077" cy="1952841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E430340-9D4D-2FBF-246B-5CDC594F660E}"/>
                </a:ext>
              </a:extLst>
            </p:cNvPr>
            <p:cNvSpPr txBox="1"/>
            <p:nvPr/>
          </p:nvSpPr>
          <p:spPr>
            <a:xfrm>
              <a:off x="2052463" y="5950590"/>
              <a:ext cx="1470092" cy="43450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rgbClr val="990033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Marinelli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CB9761A-B296-776B-3072-51BAEF18A465}"/>
                </a:ext>
              </a:extLst>
            </p:cNvPr>
            <p:cNvSpPr txBox="1"/>
            <p:nvPr/>
          </p:nvSpPr>
          <p:spPr>
            <a:xfrm>
              <a:off x="582371" y="5950439"/>
              <a:ext cx="1470085" cy="43450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rgbClr val="990033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Cryan</a:t>
              </a: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87B02365-2126-6DD6-88B3-88668AF97951}"/>
              </a:ext>
            </a:extLst>
          </p:cNvPr>
          <p:cNvSpPr txBox="1"/>
          <p:nvPr/>
        </p:nvSpPr>
        <p:spPr>
          <a:xfrm>
            <a:off x="4921274" y="5955325"/>
            <a:ext cx="35076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Duris, </a:t>
            </a:r>
            <a:r>
              <a:rPr lang="en-US" sz="1400" i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et al. Nature Photonics </a:t>
            </a:r>
            <a:r>
              <a:rPr lang="en-US" sz="14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14</a:t>
            </a:r>
            <a:r>
              <a:rPr lang="en-US" sz="1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30 (2020)</a:t>
            </a:r>
            <a:endParaRPr lang="en-US" sz="1400" i="1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74054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5">
          <a:extLst>
            <a:ext uri="{FF2B5EF4-FFF2-40B4-BE49-F238E27FC236}">
              <a16:creationId xmlns:a16="http://schemas.microsoft.com/office/drawing/2014/main" id="{31B2EBA3-478D-4544-E338-2DA32F4FFF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g2bb7d015c35_2_129">
            <a:extLst>
              <a:ext uri="{FF2B5EF4-FFF2-40B4-BE49-F238E27FC236}">
                <a16:creationId xmlns:a16="http://schemas.microsoft.com/office/drawing/2014/main" id="{D1357B1A-9191-C3C7-6745-5366EA5D12B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46180" y="194225"/>
            <a:ext cx="10522860" cy="67797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0" bIns="0" rtlCol="0" anchor="b" anchorCtr="0">
            <a:noAutofit/>
          </a:bodyPr>
          <a:lstStyle/>
          <a:p>
            <a:pPr>
              <a:spcBef>
                <a:spcPts val="0"/>
              </a:spcBef>
              <a:buClr>
                <a:srgbClr val="8C1515"/>
              </a:buClr>
              <a:buSzPts val="3200"/>
            </a:pPr>
            <a:r>
              <a:rPr lang="en-US" sz="2800" b="1" dirty="0"/>
              <a:t>3. Fostering an integrated research ecosystem:</a:t>
            </a:r>
            <a:br>
              <a:rPr lang="en-US" sz="2800" dirty="0"/>
            </a:br>
            <a:r>
              <a:rPr lang="en-US" sz="2800" dirty="0"/>
              <a:t>	Extending attosecond metrology to hard X-ray regime</a:t>
            </a:r>
            <a:endParaRPr sz="2400" dirty="0"/>
          </a:p>
        </p:txBody>
      </p:sp>
      <p:sp>
        <p:nvSpPr>
          <p:cNvPr id="373" name="Google Shape;373;g2bb7d015c35_2_129">
            <a:extLst>
              <a:ext uri="{FF2B5EF4-FFF2-40B4-BE49-F238E27FC236}">
                <a16:creationId xmlns:a16="http://schemas.microsoft.com/office/drawing/2014/main" id="{2BAFE9CC-0DB9-A08C-D87C-A0E395386A81}"/>
              </a:ext>
            </a:extLst>
          </p:cNvPr>
          <p:cNvSpPr txBox="1"/>
          <p:nvPr/>
        </p:nvSpPr>
        <p:spPr>
          <a:xfrm>
            <a:off x="11201584" y="6566812"/>
            <a:ext cx="382680" cy="286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t" anchorCtr="0">
            <a:noAutofit/>
          </a:bodyPr>
          <a:lstStyle/>
          <a:p>
            <a:pPr>
              <a:buClr>
                <a:srgbClr val="FFFFFF"/>
              </a:buClr>
              <a:buSzPts val="800"/>
            </a:pPr>
            <a:fld id="{00000000-1234-1234-1234-123412341234}" type="slidenum">
              <a:rPr lang="en-US" sz="96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pPr>
                <a:buClr>
                  <a:srgbClr val="FFFFFF"/>
                </a:buClr>
                <a:buSzPts val="800"/>
              </a:pPr>
              <a:t>7</a:t>
            </a:fld>
            <a:endParaRPr sz="96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45E4B712-392F-DDCD-B526-B2ECDA1889BE}"/>
              </a:ext>
            </a:extLst>
          </p:cNvPr>
          <p:cNvGrpSpPr/>
          <p:nvPr/>
        </p:nvGrpSpPr>
        <p:grpSpPr>
          <a:xfrm>
            <a:off x="690880" y="994115"/>
            <a:ext cx="10634621" cy="5298377"/>
            <a:chOff x="690880" y="994115"/>
            <a:chExt cx="10634621" cy="5298377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54F93287-173B-C543-D737-27C8B581E47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02641" y="994115"/>
              <a:ext cx="10522860" cy="5153340"/>
            </a:xfrm>
            <a:prstGeom prst="rect">
              <a:avLst/>
            </a:prstGeom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3F464DFA-9C76-66B4-4860-2CCEA6013A6B}"/>
                </a:ext>
              </a:extLst>
            </p:cNvPr>
            <p:cNvSpPr/>
            <p:nvPr/>
          </p:nvSpPr>
          <p:spPr>
            <a:xfrm>
              <a:off x="690880" y="6014720"/>
              <a:ext cx="914400" cy="2777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7721743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E22C9C-02EA-49A8-BBEC-8DA350E88D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69;g2bb7d015c35_2_129">
            <a:extLst>
              <a:ext uri="{FF2B5EF4-FFF2-40B4-BE49-F238E27FC236}">
                <a16:creationId xmlns:a16="http://schemas.microsoft.com/office/drawing/2014/main" id="{FB3D0AB3-2491-3937-01EB-D436886FEE9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46180" y="194225"/>
            <a:ext cx="10522860" cy="67797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0" bIns="0" rtlCol="0" anchor="b" anchorCtr="0">
            <a:noAutofit/>
          </a:bodyPr>
          <a:lstStyle/>
          <a:p>
            <a:pPr>
              <a:spcBef>
                <a:spcPts val="0"/>
              </a:spcBef>
              <a:buClr>
                <a:srgbClr val="8C1515"/>
              </a:buClr>
              <a:buSzPts val="3200"/>
            </a:pPr>
            <a:r>
              <a:rPr lang="en-US" sz="2800" b="1" dirty="0"/>
              <a:t>3. Fostering an integrated research ecosystem:</a:t>
            </a:r>
            <a:br>
              <a:rPr lang="en-US" sz="2800" dirty="0"/>
            </a:br>
            <a:r>
              <a:rPr lang="en-US" sz="2800" dirty="0"/>
              <a:t>	Attosecond science at high repetition rate</a:t>
            </a:r>
            <a:endParaRPr sz="2400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3A38BD1-BE43-6FE0-1DFB-163858D11647}"/>
              </a:ext>
            </a:extLst>
          </p:cNvPr>
          <p:cNvGrpSpPr>
            <a:grpSpLocks noChangeAspect="1"/>
          </p:cNvGrpSpPr>
          <p:nvPr/>
        </p:nvGrpSpPr>
        <p:grpSpPr>
          <a:xfrm>
            <a:off x="7927271" y="936316"/>
            <a:ext cx="3502929" cy="2541838"/>
            <a:chOff x="6778285" y="3799733"/>
            <a:chExt cx="3807532" cy="2762868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E5F1F488-7912-7CFC-D411-DA642C6418D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778285" y="4413200"/>
              <a:ext cx="3807532" cy="2149401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6712EE2-8D7F-B8EB-8A93-944AD3B0D5C2}"/>
                </a:ext>
              </a:extLst>
            </p:cNvPr>
            <p:cNvSpPr txBox="1"/>
            <p:nvPr/>
          </p:nvSpPr>
          <p:spPr>
            <a:xfrm>
              <a:off x="7085416" y="3799733"/>
              <a:ext cx="296344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solidFill>
                    <a:srgbClr val="002060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~5 minutes with SC-LCLS at the N K-edge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DAE9E28-6B81-7F96-AE6E-3AE2C1EE1FE8}"/>
              </a:ext>
            </a:extLst>
          </p:cNvPr>
          <p:cNvGrpSpPr>
            <a:grpSpLocks noChangeAspect="1"/>
          </p:cNvGrpSpPr>
          <p:nvPr/>
        </p:nvGrpSpPr>
        <p:grpSpPr>
          <a:xfrm>
            <a:off x="7995934" y="3449150"/>
            <a:ext cx="3154162" cy="2421734"/>
            <a:chOff x="6778285" y="1192033"/>
            <a:chExt cx="3428437" cy="2632318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977A40FD-2222-DA55-CF10-80179A05903D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778285" y="1828799"/>
              <a:ext cx="3428437" cy="1995552"/>
              <a:chOff x="1114455" y="1649558"/>
              <a:chExt cx="4199460" cy="2444332"/>
            </a:xfrm>
          </p:grpSpPr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E1964211-05B4-24C9-6045-936B6B8266D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l="49390" t="1855" b="81094"/>
              <a:stretch>
                <a:fillRect/>
              </a:stretch>
            </p:blipFill>
            <p:spPr>
              <a:xfrm>
                <a:off x="1114455" y="1649558"/>
                <a:ext cx="4199460" cy="1882620"/>
              </a:xfrm>
              <a:prstGeom prst="rect">
                <a:avLst/>
              </a:prstGeom>
            </p:spPr>
          </p:pic>
          <p:pic>
            <p:nvPicPr>
              <p:cNvPr id="8" name="Picture 7">
                <a:extLst>
                  <a:ext uri="{FF2B5EF4-FFF2-40B4-BE49-F238E27FC236}">
                    <a16:creationId xmlns:a16="http://schemas.microsoft.com/office/drawing/2014/main" id="{00671A34-976E-DB57-C4C6-DD43456DD78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l="59108" t="51417" b="42857"/>
              <a:stretch>
                <a:fillRect/>
              </a:stretch>
            </p:blipFill>
            <p:spPr>
              <a:xfrm>
                <a:off x="1920815" y="3461738"/>
                <a:ext cx="3393100" cy="632152"/>
              </a:xfrm>
              <a:prstGeom prst="rect">
                <a:avLst/>
              </a:prstGeom>
            </p:spPr>
          </p:pic>
        </p:grp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C846C92-4174-E2BF-51F3-1E25960CFA1E}"/>
                </a:ext>
              </a:extLst>
            </p:cNvPr>
            <p:cNvSpPr txBox="1"/>
            <p:nvPr/>
          </p:nvSpPr>
          <p:spPr>
            <a:xfrm>
              <a:off x="6961166" y="1192033"/>
              <a:ext cx="306923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solidFill>
                    <a:srgbClr val="002060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Many hours with NC-LCLS at the O K-edge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40A877B1-0E9C-BF77-5753-C138657EC342}"/>
              </a:ext>
            </a:extLst>
          </p:cNvPr>
          <p:cNvSpPr txBox="1"/>
          <p:nvPr/>
        </p:nvSpPr>
        <p:spPr>
          <a:xfrm>
            <a:off x="6624450" y="5852592"/>
            <a:ext cx="556755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Taran Driver </a:t>
            </a:r>
            <a:r>
              <a:rPr lang="en-US" sz="1400" i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et al. Nature Phys. </a:t>
            </a:r>
            <a:r>
              <a:rPr lang="en-US" sz="1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DOI: /10.1038/s41567-026-03360-x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2429413-ECC4-35A2-A8AC-8596E792DE01}"/>
              </a:ext>
            </a:extLst>
          </p:cNvPr>
          <p:cNvSpPr txBox="1"/>
          <p:nvPr/>
        </p:nvSpPr>
        <p:spPr>
          <a:xfrm>
            <a:off x="13187" y="1554416"/>
            <a:ext cx="75458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2060"/>
                </a:solidFill>
              </a:rPr>
              <a:t>Electron dynamics initiated by inner valence ionization captured with X-ray absorption spectroscopy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EF0B636D-3B76-561C-B91F-2F3C9B125B62}"/>
              </a:ext>
            </a:extLst>
          </p:cNvPr>
          <p:cNvGrpSpPr/>
          <p:nvPr/>
        </p:nvGrpSpPr>
        <p:grpSpPr>
          <a:xfrm>
            <a:off x="1497700" y="2493979"/>
            <a:ext cx="3459256" cy="3119184"/>
            <a:chOff x="573140" y="2478976"/>
            <a:chExt cx="3459256" cy="3119184"/>
          </a:xfrm>
        </p:grpSpPr>
        <p:pic>
          <p:nvPicPr>
            <p:cNvPr id="9" name="Picture 8" descr="File:4-Aminophenol-3D-balls.png">
              <a:extLst>
                <a:ext uri="{FF2B5EF4-FFF2-40B4-BE49-F238E27FC236}">
                  <a16:creationId xmlns:a16="http://schemas.microsoft.com/office/drawing/2014/main" id="{F9768235-5A90-C80A-98B3-E526C1153B5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801220" y="2478976"/>
              <a:ext cx="2231176" cy="3119184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382235B-81DD-6125-45B4-7B8735E29899}"/>
                </a:ext>
              </a:extLst>
            </p:cNvPr>
            <p:cNvSpPr txBox="1"/>
            <p:nvPr/>
          </p:nvSpPr>
          <p:spPr>
            <a:xfrm>
              <a:off x="2719455" y="4897046"/>
              <a:ext cx="38664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>
                  <a:solidFill>
                    <a:srgbClr val="FFFF00"/>
                  </a:solidFill>
                </a:rPr>
                <a:t>N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8DCBEBF-63B9-86BC-E77F-B4C06347AF93}"/>
                </a:ext>
              </a:extLst>
            </p:cNvPr>
            <p:cNvSpPr txBox="1"/>
            <p:nvPr/>
          </p:nvSpPr>
          <p:spPr>
            <a:xfrm>
              <a:off x="2719455" y="2591770"/>
              <a:ext cx="39305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>
                  <a:solidFill>
                    <a:srgbClr val="FFFF00"/>
                  </a:solidFill>
                </a:rPr>
                <a:t>O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7544DC6-E338-3AB8-2D00-2601435B25CC}"/>
                </a:ext>
              </a:extLst>
            </p:cNvPr>
            <p:cNvSpPr txBox="1"/>
            <p:nvPr/>
          </p:nvSpPr>
          <p:spPr>
            <a:xfrm>
              <a:off x="573140" y="4748088"/>
              <a:ext cx="16690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aminophenol</a:t>
              </a: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1954ED7E-2314-A13C-C17F-308D88BE5E7F}"/>
              </a:ext>
            </a:extLst>
          </p:cNvPr>
          <p:cNvSpPr txBox="1"/>
          <p:nvPr/>
        </p:nvSpPr>
        <p:spPr>
          <a:xfrm>
            <a:off x="0" y="6171002"/>
            <a:ext cx="12192000" cy="493918"/>
          </a:xfrm>
          <a:prstGeom prst="rect">
            <a:avLst/>
          </a:prstGeom>
          <a:solidFill>
            <a:srgbClr val="8C1515"/>
          </a:solidFill>
        </p:spPr>
        <p:txBody>
          <a:bodyPr wrap="square">
            <a:spAutoFit/>
          </a:bodyPr>
          <a:lstStyle/>
          <a:p>
            <a:pPr marL="11430" algn="ctr">
              <a:lnSpc>
                <a:spcPct val="120000"/>
              </a:lnSpc>
              <a:buClr>
                <a:srgbClr val="B83A4B"/>
              </a:buClr>
              <a:buSzPts val="1500"/>
            </a:pPr>
            <a:r>
              <a:rPr lang="en-US" sz="2400" b="1" dirty="0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rPr>
              <a:t>High repetition rate SC-LCLS will transcend demonstration experiments</a:t>
            </a:r>
            <a:endParaRPr lang="en-US" sz="2000" b="1" dirty="0">
              <a:solidFill>
                <a:schemeClr val="bg1"/>
              </a:solidFill>
              <a:latin typeface="Arial"/>
              <a:ea typeface="Lato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338128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5">
          <a:extLst>
            <a:ext uri="{FF2B5EF4-FFF2-40B4-BE49-F238E27FC236}">
              <a16:creationId xmlns:a16="http://schemas.microsoft.com/office/drawing/2014/main" id="{8E09006B-B2A4-2B5E-A0AB-8AD823AF34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g2bb7d015c35_2_129">
            <a:extLst>
              <a:ext uri="{FF2B5EF4-FFF2-40B4-BE49-F238E27FC236}">
                <a16:creationId xmlns:a16="http://schemas.microsoft.com/office/drawing/2014/main" id="{AA34EF2A-B431-5FDC-C9ED-D49223481D45}"/>
              </a:ext>
            </a:extLst>
          </p:cNvPr>
          <p:cNvSpPr txBox="1"/>
          <p:nvPr/>
        </p:nvSpPr>
        <p:spPr>
          <a:xfrm>
            <a:off x="11201584" y="6566812"/>
            <a:ext cx="382680" cy="286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Tx/>
              <a:buNone/>
              <a:tabLst/>
              <a:defRPr/>
            </a:pPr>
            <a:fld id="{00000000-1234-1234-1234-123412341234}" type="slidenum">
              <a:rPr kumimoji="0" lang="en-US" sz="96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800"/>
                <a:buFontTx/>
                <a:buNone/>
                <a:tabLst/>
                <a:defRPr/>
              </a:pPr>
              <a:t>9</a:t>
            </a:fld>
            <a:endParaRPr kumimoji="0" sz="96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369;g2bb7d015c35_2_129">
            <a:extLst>
              <a:ext uri="{FF2B5EF4-FFF2-40B4-BE49-F238E27FC236}">
                <a16:creationId xmlns:a16="http://schemas.microsoft.com/office/drawing/2014/main" id="{94EE06FF-E39C-E36D-19AD-074E91C5B8BC}"/>
              </a:ext>
            </a:extLst>
          </p:cNvPr>
          <p:cNvSpPr txBox="1">
            <a:spLocks/>
          </p:cNvSpPr>
          <p:nvPr/>
        </p:nvSpPr>
        <p:spPr>
          <a:xfrm>
            <a:off x="816227" y="180475"/>
            <a:ext cx="10522860" cy="67797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0" bIns="0" rtlCol="0" anchor="b" anchorCtr="0">
            <a:noAutofit/>
          </a:bodyPr>
          <a:lstStyle>
            <a:lvl1pPr algn="l" defTabSz="82296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160" b="0" i="0" kern="1200">
                <a:solidFill>
                  <a:srgbClr val="8C1515"/>
                </a:solidFill>
                <a:latin typeface="Lato" panose="020F0502020204030203" pitchFamily="34" charset="77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rgbClr val="8C1515"/>
              </a:buClr>
              <a:buSzPts val="3200"/>
            </a:pPr>
            <a:r>
              <a:rPr lang="en-US" sz="2800" b="1" dirty="0"/>
              <a:t>3. Fostering an integrated research ecosystem:</a:t>
            </a:r>
            <a:br>
              <a:rPr lang="en-US" sz="2800" dirty="0"/>
            </a:br>
            <a:r>
              <a:rPr lang="en-US" sz="2800" dirty="0"/>
              <a:t>	Accelerator &amp; X-ray science R&amp;D collaboration essential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B88E0C6-C6F0-D24F-6591-056CCC90E57F}"/>
              </a:ext>
            </a:extLst>
          </p:cNvPr>
          <p:cNvGrpSpPr/>
          <p:nvPr/>
        </p:nvGrpSpPr>
        <p:grpSpPr>
          <a:xfrm>
            <a:off x="245585" y="1629231"/>
            <a:ext cx="3492596" cy="3774193"/>
            <a:chOff x="192505" y="2269097"/>
            <a:chExt cx="3492596" cy="3774193"/>
          </a:xfrm>
        </p:grpSpPr>
        <p:pic>
          <p:nvPicPr>
            <p:cNvPr id="13" name="Picture 12" descr="Fig. 4">
              <a:extLst>
                <a:ext uri="{FF2B5EF4-FFF2-40B4-BE49-F238E27FC236}">
                  <a16:creationId xmlns:a16="http://schemas.microsoft.com/office/drawing/2014/main" id="{06AE4377-B4C2-BA63-E5C8-26AFD5F630A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6909" b="3650"/>
            <a:stretch>
              <a:fillRect/>
            </a:stretch>
          </p:blipFill>
          <p:spPr>
            <a:xfrm>
              <a:off x="192505" y="2453582"/>
              <a:ext cx="3430719" cy="3589708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7E8AE081-677F-2D12-3EBD-5953AB2D8241}"/>
                </a:ext>
              </a:extLst>
            </p:cNvPr>
            <p:cNvSpPr/>
            <p:nvPr/>
          </p:nvSpPr>
          <p:spPr>
            <a:xfrm>
              <a:off x="768100" y="2453581"/>
              <a:ext cx="606938" cy="585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EFE9EEBC-89B2-FCF7-037A-1CDFF6E221CF}"/>
                </a:ext>
              </a:extLst>
            </p:cNvPr>
            <p:cNvSpPr/>
            <p:nvPr/>
          </p:nvSpPr>
          <p:spPr>
            <a:xfrm>
              <a:off x="1928490" y="2269097"/>
              <a:ext cx="1756611" cy="19866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97782B27-2DBC-6478-2A80-D239319352EA}"/>
              </a:ext>
            </a:extLst>
          </p:cNvPr>
          <p:cNvSpPr txBox="1"/>
          <p:nvPr/>
        </p:nvSpPr>
        <p:spPr>
          <a:xfrm>
            <a:off x="815947" y="1011597"/>
            <a:ext cx="11032187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Ever increasing control over the six-dimensional phase space of the X-ray beam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Improvements in </a:t>
            </a:r>
            <a:r>
              <a:rPr lang="en-US" sz="2000" i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</a:t>
            </a:r>
            <a:r>
              <a:rPr lang="en-US" sz="2000" i="1" baseline="30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-</a:t>
            </a:r>
            <a:r>
              <a:rPr lang="en-US" sz="2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beam brightness to extend the photon energy reach to harder X rays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Spectral phase manipulation for novel X-ray spectroscopies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Wavefront phase manipulation for X-ray imaging applications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358E261-93E8-0EE4-FAD5-540F390344DE}"/>
              </a:ext>
            </a:extLst>
          </p:cNvPr>
          <p:cNvSpPr txBox="1"/>
          <p:nvPr/>
        </p:nvSpPr>
        <p:spPr>
          <a:xfrm>
            <a:off x="2803843" y="2396592"/>
            <a:ext cx="7942360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 non-experts view of research priorities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Photoinjectors: photocathode design, optical laser pulse shaping, fast feedback for optimization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X-ray cavity &amp; seeding methods for enhanced spectral brightness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Collaboration between FEL science and X-ray optics for non-linear spectroscopy &amp; imaging applications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762B9D6-F185-CFBE-6E92-04A3B099941D}"/>
              </a:ext>
            </a:extLst>
          </p:cNvPr>
          <p:cNvSpPr txBox="1"/>
          <p:nvPr/>
        </p:nvSpPr>
        <p:spPr>
          <a:xfrm>
            <a:off x="4354953" y="4539812"/>
            <a:ext cx="741766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 non-experts view of development priorities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AI enabled feedback focused on stability: spectral, temporal, &amp; intensity stability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0ABE8C1-138D-D484-3AE0-956B677B7003}"/>
              </a:ext>
            </a:extLst>
          </p:cNvPr>
          <p:cNvSpPr txBox="1"/>
          <p:nvPr/>
        </p:nvSpPr>
        <p:spPr>
          <a:xfrm>
            <a:off x="419384" y="5434020"/>
            <a:ext cx="25960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/>
              <a:t>Science Reports</a:t>
            </a:r>
            <a:r>
              <a:rPr lang="en-US" sz="1400" dirty="0"/>
              <a:t> </a:t>
            </a:r>
            <a:r>
              <a:rPr lang="en-US" sz="1400" b="1" dirty="0"/>
              <a:t>15</a:t>
            </a:r>
            <a:r>
              <a:rPr lang="en-US" sz="1400" dirty="0"/>
              <a:t>, 43049 (2025)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9525EB0-9094-A987-3041-9871C1A8C4C1}"/>
              </a:ext>
            </a:extLst>
          </p:cNvPr>
          <p:cNvSpPr txBox="1"/>
          <p:nvPr/>
        </p:nvSpPr>
        <p:spPr>
          <a:xfrm>
            <a:off x="0" y="5886996"/>
            <a:ext cx="12192000" cy="400110"/>
          </a:xfrm>
          <a:prstGeom prst="rect">
            <a:avLst/>
          </a:prstGeom>
          <a:solidFill>
            <a:srgbClr val="8C1515"/>
          </a:solidFill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rPr>
              <a:t>The opportunity to develop the ‘</a:t>
            </a:r>
            <a:r>
              <a:rPr lang="en-US" sz="2000" b="1" i="1" dirty="0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rPr>
              <a:t>next thing</a:t>
            </a:r>
            <a:r>
              <a:rPr lang="en-US" sz="2000" b="1" dirty="0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rPr>
              <a:t>’ dependent on robust delivery of the ‘</a:t>
            </a:r>
            <a:r>
              <a:rPr lang="en-US" sz="2000" b="1" i="1" dirty="0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rPr>
              <a:t>present thing’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285663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1" grpId="0"/>
      <p:bldP spid="4" grpId="0" animBg="1"/>
    </p:bldLst>
  </p:timing>
</p:sld>
</file>

<file path=ppt/theme/theme1.xml><?xml version="1.0" encoding="utf-8"?>
<a:theme xmlns:a="http://schemas.openxmlformats.org/drawingml/2006/main" name="SLAC Covers/Title Slides">
  <a:themeElements>
    <a:clrScheme name="Custom 3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8C1515"/>
      </a:accent1>
      <a:accent2>
        <a:srgbClr val="4198B5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C_PPT_Presentation_031622" id="{4765C110-CC2B-6E45-B2B3-75F5A1911DB3}" vid="{9DA077EA-6666-B14D-81C9-2FD28442B6D0}"/>
    </a:ext>
  </a:extLst>
</a:theme>
</file>

<file path=ppt/theme/theme2.xml><?xml version="1.0" encoding="utf-8"?>
<a:theme xmlns:a="http://schemas.openxmlformats.org/drawingml/2006/main" name="4_SLAC Interior Slide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C_new_Presentation_SourceFile__030722" id="{00A844D4-F3AB-5547-97EF-9A869FCF2027}" vid="{B89754FB-33D9-A54E-AF3D-756EC2BC300D}"/>
    </a:ext>
  </a:extLst>
</a:theme>
</file>

<file path=ppt/theme/theme3.xml><?xml version="1.0" encoding="utf-8"?>
<a:theme xmlns:a="http://schemas.openxmlformats.org/drawingml/2006/main" name="15_SLAC Interior Slide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CU Template Directors Review 2023 Official v2" id="{EDA6AA75-CC41-3541-817E-49550E9337F5}" vid="{BE55CF94-A598-6242-987F-4D7BE54881B3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peaker xmlns="c380e770-3aca-4703-a3b9-60f339e1a115">M. Kling</Speaker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86E9DB218A88041A42DB4C57CEB0C08" ma:contentTypeVersion="3" ma:contentTypeDescription="Create a new document." ma:contentTypeScope="" ma:versionID="4e4ede08dfe11de20087f6051195436d">
  <xsd:schema xmlns:xsd="http://www.w3.org/2001/XMLSchema" xmlns:xs="http://www.w3.org/2001/XMLSchema" xmlns:p="http://schemas.microsoft.com/office/2006/metadata/properties" xmlns:ns2="c380e770-3aca-4703-a3b9-60f339e1a115" targetNamespace="http://schemas.microsoft.com/office/2006/metadata/properties" ma:root="true" ma:fieldsID="8e4c48257d0b805f48d100ef25808ae3" ns2:_="">
    <xsd:import namespace="c380e770-3aca-4703-a3b9-60f339e1a115"/>
    <xsd:element name="properties">
      <xsd:complexType>
        <xsd:sequence>
          <xsd:element name="documentManagement">
            <xsd:complexType>
              <xsd:all>
                <xsd:element ref="ns2:Speake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380e770-3aca-4703-a3b9-60f339e1a115" elementFormDefault="qualified">
    <xsd:import namespace="http://schemas.microsoft.com/office/2006/documentManagement/types"/>
    <xsd:import namespace="http://schemas.microsoft.com/office/infopath/2007/PartnerControls"/>
    <xsd:element name="Speaker" ma:index="4" nillable="true" ma:displayName="Speaker" ma:description="Lastname, Firstname" ma:internalName="Speaker" ma:readOnly="false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5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4ABB714-5CB4-45A7-9FD2-E22000269B2C}">
  <ds:schemaRefs>
    <ds:schemaRef ds:uri="http://purl.org/dc/dcmitype/"/>
    <ds:schemaRef ds:uri="http://purl.org/dc/terms/"/>
    <ds:schemaRef ds:uri="http://schemas.openxmlformats.org/package/2006/metadata/core-properties"/>
    <ds:schemaRef ds:uri="c380e770-3aca-4703-a3b9-60f339e1a115"/>
    <ds:schemaRef ds:uri="http://schemas.microsoft.com/office/2006/metadata/properties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AA0EF7C8-6AC8-44A5-AF63-F98C5AFF775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380e770-3aca-4703-a3b9-60f339e1a11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38CDAFD-C137-4949-925A-FB8C38B452C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Title Slides</Template>
  <TotalTime>11507</TotalTime>
  <Words>742</Words>
  <Application>Microsoft Office PowerPoint</Application>
  <PresentationFormat>Widescreen</PresentationFormat>
  <Paragraphs>95</Paragraphs>
  <Slides>12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Lato</vt:lpstr>
      <vt:lpstr>Lato Black</vt:lpstr>
      <vt:lpstr>Calibri</vt:lpstr>
      <vt:lpstr>Arial</vt:lpstr>
      <vt:lpstr>SLAC Covers/Title Slides</vt:lpstr>
      <vt:lpstr>4_SLAC Interior Slides</vt:lpstr>
      <vt:lpstr>15_SLAC Interior Slides</vt:lpstr>
      <vt:lpstr>PowerPoint Presentation</vt:lpstr>
      <vt:lpstr>LCLS – a facility in transition</vt:lpstr>
      <vt:lpstr>Research strategy focuses on four essential elements</vt:lpstr>
      <vt:lpstr>1. Science mission:  Reimagining structure-function relationship for 21st Century</vt:lpstr>
      <vt:lpstr>1. Science mission:   Advancing priority research directions at LCLS</vt:lpstr>
      <vt:lpstr>3. Fostering an integrated research ecosystem:  Pursuing new approaches to multi-disciplinary research teams</vt:lpstr>
      <vt:lpstr>3. Fostering an integrated research ecosystem:  Extending attosecond metrology to hard X-ray regime</vt:lpstr>
      <vt:lpstr>3. Fostering an integrated research ecosystem:  Attosecond science at high repetition rate</vt:lpstr>
      <vt:lpstr>PowerPoint Presentation</vt:lpstr>
      <vt:lpstr>PowerPoint Presentation</vt:lpstr>
      <vt:lpstr>4. Multiplexed X-ray Laser:  Dedicated, specialized XFEL beamlines operated in parallel</vt:lpstr>
      <vt:lpstr>2. Leaps in LCLS capabilities:  High repetition rate X-ray laser game changer for science discovery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Science Delivery at LCLS</dc:title>
  <dc:subject/>
  <dc:creator>McCulloch, Linda U</dc:creator>
  <cp:keywords/>
  <dc:description/>
  <cp:lastModifiedBy>Gaffney, Kelly J.</cp:lastModifiedBy>
  <cp:revision>13</cp:revision>
  <dcterms:created xsi:type="dcterms:W3CDTF">2023-05-25T23:24:36Z</dcterms:created>
  <dcterms:modified xsi:type="dcterms:W3CDTF">2026-08-23T21:31:14Z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0x010100186E9DB218A88041A42DB4C57CEB0C08</vt:lpwstr>
  </property>
</Properties>
</file>