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329" r:id="rId3"/>
    <p:sldId id="334" r:id="rId4"/>
    <p:sldId id="351" r:id="rId5"/>
    <p:sldId id="354" r:id="rId6"/>
    <p:sldId id="419" r:id="rId7"/>
    <p:sldId id="327" r:id="rId8"/>
    <p:sldId id="411" r:id="rId9"/>
    <p:sldId id="413" r:id="rId10"/>
    <p:sldId id="355" r:id="rId11"/>
  </p:sldIdLst>
  <p:sldSz cx="12192000" cy="6858000"/>
  <p:notesSz cx="6797675" cy="9928225"/>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50"/>
    <a:srgbClr val="385723"/>
    <a:srgbClr val="95A290"/>
    <a:srgbClr val="C9F2CC"/>
    <a:srgbClr val="C5F6C9"/>
    <a:srgbClr val="7D8D77"/>
    <a:srgbClr val="677660"/>
    <a:srgbClr val="06B9B5"/>
    <a:srgbClr val="D6EBD8"/>
    <a:srgbClr val="A1FFA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等深淺樣式 2 - 輔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等深淺樣式 2 - 輔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無樣式、表格格線">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淺色樣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2833802-FEF1-4C79-8D5D-14CF1EAF98D9}" styleName="淺色樣式 2 - 輔色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7E9639D4-E3E2-4D34-9284-5A2195B3D0D7}" styleName="淺色樣式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012ECD-51FC-41F1-AA8D-1B2483CD663E}" styleName="淺色樣式 2 - 輔色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34" autoAdjust="0"/>
    <p:restoredTop sz="94660"/>
  </p:normalViewPr>
  <p:slideViewPr>
    <p:cSldViewPr snapToGrid="0">
      <p:cViewPr varScale="1">
        <p:scale>
          <a:sx n="104" d="100"/>
          <a:sy n="104" d="100"/>
        </p:scale>
        <p:origin x="80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G:\&#25105;&#30340;&#38642;&#31471;&#30828;&#30879;\IPAC2025\&#25307;&#21830;\Booth%20Sale%20statistic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TW"/>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cap="none" spc="0" normalizeH="0" baseline="0">
                <a:solidFill>
                  <a:schemeClr val="dk1">
                    <a:lumMod val="50000"/>
                    <a:lumOff val="50000"/>
                  </a:schemeClr>
                </a:solidFill>
                <a:latin typeface="+mj-lt"/>
                <a:ea typeface="+mj-ea"/>
                <a:cs typeface="+mj-cs"/>
              </a:defRPr>
            </a:pPr>
            <a:r>
              <a:rPr lang="en-US" altLang="zh-TW" sz="2000" b="1" i="0" u="none" strike="noStrike" cap="none" normalizeH="0" baseline="0" dirty="0"/>
              <a:t>Number of Exhibition Booths Sold</a:t>
            </a:r>
            <a:endParaRPr lang="zh-TW" sz="2000" dirty="0"/>
          </a:p>
        </c:rich>
      </c:tx>
      <c:layout>
        <c:manualLayout>
          <c:xMode val="edge"/>
          <c:yMode val="edge"/>
          <c:x val="0.29871370772427541"/>
          <c:y val="2.5108249451723557E-2"/>
        </c:manualLayout>
      </c:layout>
      <c:overlay val="0"/>
      <c:spPr>
        <a:noFill/>
        <a:ln>
          <a:noFill/>
        </a:ln>
        <a:effectLst/>
      </c:spPr>
      <c:txPr>
        <a:bodyPr rot="0" spcFirstLastPara="1" vertOverflow="ellipsis" vert="horz" wrap="square" anchor="ctr" anchorCtr="1"/>
        <a:lstStyle/>
        <a:p>
          <a:pPr>
            <a:defRPr sz="2000" b="1" i="0" u="none" strike="noStrike" kern="1200" cap="none" spc="0" normalizeH="0" baseline="0">
              <a:solidFill>
                <a:schemeClr val="dk1">
                  <a:lumMod val="50000"/>
                  <a:lumOff val="50000"/>
                </a:schemeClr>
              </a:solidFill>
              <a:latin typeface="+mj-lt"/>
              <a:ea typeface="+mj-ea"/>
              <a:cs typeface="+mj-cs"/>
            </a:defRPr>
          </a:pPr>
          <a:endParaRPr lang="zh-TW"/>
        </a:p>
      </c:txPr>
    </c:title>
    <c:autoTitleDeleted val="0"/>
    <c:plotArea>
      <c:layout/>
      <c:lineChart>
        <c:grouping val="standard"/>
        <c:varyColors val="0"/>
        <c:ser>
          <c:idx val="0"/>
          <c:order val="0"/>
          <c:tx>
            <c:strRef>
              <c:f>工作表1!$B$1</c:f>
              <c:strCache>
                <c:ptCount val="1"/>
                <c:pt idx="0">
                  <c:v>IPAC'23</c:v>
                </c:pt>
              </c:strCache>
            </c:strRef>
          </c:tx>
          <c:spPr>
            <a:ln w="22225"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dk1">
                        <a:lumMod val="75000"/>
                        <a:lumOff val="25000"/>
                      </a:schemeClr>
                    </a:solidFill>
                    <a:latin typeface="+mn-lt"/>
                    <a:ea typeface="+mn-ea"/>
                    <a:cs typeface="+mn-cs"/>
                  </a:defRPr>
                </a:pPr>
                <a:endParaRPr lang="zh-TW"/>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工作表1!$A$2:$A$13</c:f>
              <c:strCache>
                <c:ptCount val="12"/>
                <c:pt idx="0">
                  <c:v>June</c:v>
                </c:pt>
                <c:pt idx="1">
                  <c:v>July</c:v>
                </c:pt>
                <c:pt idx="2">
                  <c:v>August</c:v>
                </c:pt>
                <c:pt idx="3">
                  <c:v>September</c:v>
                </c:pt>
                <c:pt idx="4">
                  <c:v>October</c:v>
                </c:pt>
                <c:pt idx="5">
                  <c:v>November</c:v>
                </c:pt>
                <c:pt idx="6">
                  <c:v>December</c:v>
                </c:pt>
                <c:pt idx="7">
                  <c:v>January</c:v>
                </c:pt>
                <c:pt idx="8">
                  <c:v>February</c:v>
                </c:pt>
                <c:pt idx="9">
                  <c:v>March</c:v>
                </c:pt>
                <c:pt idx="10">
                  <c:v>April</c:v>
                </c:pt>
                <c:pt idx="11">
                  <c:v>May</c:v>
                </c:pt>
              </c:strCache>
            </c:strRef>
          </c:cat>
          <c:val>
            <c:numRef>
              <c:f>工作表1!$B$2:$B$13</c:f>
              <c:numCache>
                <c:formatCode>General</c:formatCode>
                <c:ptCount val="12"/>
                <c:pt idx="0">
                  <c:v>25</c:v>
                </c:pt>
                <c:pt idx="1">
                  <c:v>30</c:v>
                </c:pt>
                <c:pt idx="2">
                  <c:v>31</c:v>
                </c:pt>
                <c:pt idx="3">
                  <c:v>35</c:v>
                </c:pt>
                <c:pt idx="4">
                  <c:v>40</c:v>
                </c:pt>
                <c:pt idx="5">
                  <c:v>50</c:v>
                </c:pt>
                <c:pt idx="6">
                  <c:v>57</c:v>
                </c:pt>
                <c:pt idx="7">
                  <c:v>71</c:v>
                </c:pt>
                <c:pt idx="8">
                  <c:v>87</c:v>
                </c:pt>
                <c:pt idx="9">
                  <c:v>97</c:v>
                </c:pt>
                <c:pt idx="10">
                  <c:v>99</c:v>
                </c:pt>
                <c:pt idx="11">
                  <c:v>100</c:v>
                </c:pt>
              </c:numCache>
            </c:numRef>
          </c:val>
          <c:smooth val="0"/>
          <c:extLst>
            <c:ext xmlns:c16="http://schemas.microsoft.com/office/drawing/2014/chart" uri="{C3380CC4-5D6E-409C-BE32-E72D297353CC}">
              <c16:uniqueId val="{00000000-F69A-4C41-8B8D-E6908A81D819}"/>
            </c:ext>
          </c:extLst>
        </c:ser>
        <c:ser>
          <c:idx val="1"/>
          <c:order val="1"/>
          <c:tx>
            <c:strRef>
              <c:f>工作表1!$C$1</c:f>
              <c:strCache>
                <c:ptCount val="1"/>
                <c:pt idx="0">
                  <c:v>IPAC'24</c:v>
                </c:pt>
              </c:strCache>
            </c:strRef>
          </c:tx>
          <c:spPr>
            <a:ln w="22225" cap="rnd">
              <a:solidFill>
                <a:srgbClr val="FF0000"/>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dk1">
                        <a:lumMod val="75000"/>
                        <a:lumOff val="25000"/>
                      </a:schemeClr>
                    </a:solidFill>
                    <a:latin typeface="+mn-lt"/>
                    <a:ea typeface="+mn-ea"/>
                    <a:cs typeface="+mn-cs"/>
                  </a:defRPr>
                </a:pPr>
                <a:endParaRPr lang="zh-TW"/>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工作表1!$A$2:$A$13</c:f>
              <c:strCache>
                <c:ptCount val="12"/>
                <c:pt idx="0">
                  <c:v>June</c:v>
                </c:pt>
                <c:pt idx="1">
                  <c:v>July</c:v>
                </c:pt>
                <c:pt idx="2">
                  <c:v>August</c:v>
                </c:pt>
                <c:pt idx="3">
                  <c:v>September</c:v>
                </c:pt>
                <c:pt idx="4">
                  <c:v>October</c:v>
                </c:pt>
                <c:pt idx="5">
                  <c:v>November</c:v>
                </c:pt>
                <c:pt idx="6">
                  <c:v>December</c:v>
                </c:pt>
                <c:pt idx="7">
                  <c:v>January</c:v>
                </c:pt>
                <c:pt idx="8">
                  <c:v>February</c:v>
                </c:pt>
                <c:pt idx="9">
                  <c:v>March</c:v>
                </c:pt>
                <c:pt idx="10">
                  <c:v>April</c:v>
                </c:pt>
                <c:pt idx="11">
                  <c:v>May</c:v>
                </c:pt>
              </c:strCache>
            </c:strRef>
          </c:cat>
          <c:val>
            <c:numRef>
              <c:f>工作表1!$C$2:$C$13</c:f>
              <c:numCache>
                <c:formatCode>General</c:formatCode>
                <c:ptCount val="12"/>
                <c:pt idx="0">
                  <c:v>23</c:v>
                </c:pt>
                <c:pt idx="1">
                  <c:v>28</c:v>
                </c:pt>
                <c:pt idx="2">
                  <c:v>31</c:v>
                </c:pt>
                <c:pt idx="3">
                  <c:v>35</c:v>
                </c:pt>
                <c:pt idx="4">
                  <c:v>42</c:v>
                </c:pt>
                <c:pt idx="5">
                  <c:v>48</c:v>
                </c:pt>
                <c:pt idx="6">
                  <c:v>57</c:v>
                </c:pt>
                <c:pt idx="7">
                  <c:v>64</c:v>
                </c:pt>
                <c:pt idx="8">
                  <c:v>74</c:v>
                </c:pt>
                <c:pt idx="9">
                  <c:v>83</c:v>
                </c:pt>
                <c:pt idx="10">
                  <c:v>93</c:v>
                </c:pt>
                <c:pt idx="11">
                  <c:v>95</c:v>
                </c:pt>
              </c:numCache>
            </c:numRef>
          </c:val>
          <c:smooth val="0"/>
          <c:extLst>
            <c:ext xmlns:c16="http://schemas.microsoft.com/office/drawing/2014/chart" uri="{C3380CC4-5D6E-409C-BE32-E72D297353CC}">
              <c16:uniqueId val="{00000001-F69A-4C41-8B8D-E6908A81D819}"/>
            </c:ext>
          </c:extLst>
        </c:ser>
        <c:ser>
          <c:idx val="2"/>
          <c:order val="2"/>
          <c:tx>
            <c:strRef>
              <c:f>工作表1!$D$1</c:f>
              <c:strCache>
                <c:ptCount val="1"/>
                <c:pt idx="0">
                  <c:v>IPAC'25</c:v>
                </c:pt>
              </c:strCache>
            </c:strRef>
          </c:tx>
          <c:spPr>
            <a:ln w="22225" cap="rnd">
              <a:solidFill>
                <a:srgbClr val="00B050"/>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dk1">
                        <a:lumMod val="75000"/>
                        <a:lumOff val="25000"/>
                      </a:schemeClr>
                    </a:solidFill>
                    <a:latin typeface="+mn-lt"/>
                    <a:ea typeface="+mn-ea"/>
                    <a:cs typeface="+mn-cs"/>
                  </a:defRPr>
                </a:pPr>
                <a:endParaRPr lang="zh-TW"/>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工作表1!$A$2:$A$13</c:f>
              <c:strCache>
                <c:ptCount val="12"/>
                <c:pt idx="0">
                  <c:v>June</c:v>
                </c:pt>
                <c:pt idx="1">
                  <c:v>July</c:v>
                </c:pt>
                <c:pt idx="2">
                  <c:v>August</c:v>
                </c:pt>
                <c:pt idx="3">
                  <c:v>September</c:v>
                </c:pt>
                <c:pt idx="4">
                  <c:v>October</c:v>
                </c:pt>
                <c:pt idx="5">
                  <c:v>November</c:v>
                </c:pt>
                <c:pt idx="6">
                  <c:v>December</c:v>
                </c:pt>
                <c:pt idx="7">
                  <c:v>January</c:v>
                </c:pt>
                <c:pt idx="8">
                  <c:v>February</c:v>
                </c:pt>
                <c:pt idx="9">
                  <c:v>March</c:v>
                </c:pt>
                <c:pt idx="10">
                  <c:v>April</c:v>
                </c:pt>
                <c:pt idx="11">
                  <c:v>May</c:v>
                </c:pt>
              </c:strCache>
            </c:strRef>
          </c:cat>
          <c:val>
            <c:numRef>
              <c:f>工作表1!$D$2:$D$13</c:f>
              <c:numCache>
                <c:formatCode>General</c:formatCode>
                <c:ptCount val="12"/>
                <c:pt idx="0">
                  <c:v>14</c:v>
                </c:pt>
                <c:pt idx="1">
                  <c:v>22</c:v>
                </c:pt>
                <c:pt idx="2">
                  <c:v>27</c:v>
                </c:pt>
                <c:pt idx="3">
                  <c:v>28</c:v>
                </c:pt>
                <c:pt idx="4">
                  <c:v>32</c:v>
                </c:pt>
                <c:pt idx="5">
                  <c:v>42</c:v>
                </c:pt>
                <c:pt idx="6">
                  <c:v>49</c:v>
                </c:pt>
                <c:pt idx="7">
                  <c:v>51</c:v>
                </c:pt>
                <c:pt idx="8">
                  <c:v>58</c:v>
                </c:pt>
                <c:pt idx="9">
                  <c:v>60</c:v>
                </c:pt>
                <c:pt idx="10">
                  <c:v>63</c:v>
                </c:pt>
                <c:pt idx="11">
                  <c:v>65</c:v>
                </c:pt>
              </c:numCache>
            </c:numRef>
          </c:val>
          <c:smooth val="0"/>
          <c:extLst>
            <c:ext xmlns:c16="http://schemas.microsoft.com/office/drawing/2014/chart" uri="{C3380CC4-5D6E-409C-BE32-E72D297353CC}">
              <c16:uniqueId val="{00000002-F69A-4C41-8B8D-E6908A81D819}"/>
            </c:ext>
          </c:extLst>
        </c:ser>
        <c:dLbls>
          <c:dLblPos val="ctr"/>
          <c:showLegendKey val="0"/>
          <c:showVal val="1"/>
          <c:showCatName val="0"/>
          <c:showSerName val="0"/>
          <c:showPercent val="0"/>
          <c:showBubbleSize val="0"/>
        </c:dLbls>
        <c:smooth val="0"/>
        <c:axId val="1587713264"/>
        <c:axId val="1587715664"/>
      </c:lineChart>
      <c:catAx>
        <c:axId val="1587713264"/>
        <c:scaling>
          <c:orientation val="minMax"/>
        </c:scaling>
        <c:delete val="0"/>
        <c:axPos val="b"/>
        <c:majorGridlines>
          <c:spPr>
            <a:ln w="9525" cap="flat" cmpd="sng" algn="ctr">
              <a:solidFill>
                <a:schemeClr val="dk1">
                  <a:lumMod val="15000"/>
                  <a:lumOff val="85000"/>
                  <a:alpha val="54000"/>
                </a:schemeClr>
              </a:solidFill>
              <a:round/>
            </a:ln>
            <a:effectLst/>
          </c:spPr>
        </c:majorGridlines>
        <c:minorGridlines>
          <c:spPr>
            <a:ln w="9525" cap="flat" cmpd="sng" algn="ctr">
              <a:solidFill>
                <a:schemeClr val="dk1">
                  <a:lumMod val="15000"/>
                  <a:lumOff val="85000"/>
                  <a:alpha val="51000"/>
                </a:schemeClr>
              </a:solidFill>
              <a:round/>
            </a:ln>
            <a:effectLst/>
          </c:spPr>
        </c:min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400" b="0" i="0" u="none" strike="noStrike" kern="1200" cap="none" spc="0" normalizeH="0" baseline="0">
                <a:solidFill>
                  <a:schemeClr val="dk1">
                    <a:lumMod val="65000"/>
                    <a:lumOff val="35000"/>
                  </a:schemeClr>
                </a:solidFill>
                <a:latin typeface="+mn-lt"/>
                <a:ea typeface="+mn-ea"/>
                <a:cs typeface="+mn-cs"/>
              </a:defRPr>
            </a:pPr>
            <a:endParaRPr lang="zh-TW"/>
          </a:p>
        </c:txPr>
        <c:crossAx val="1587715664"/>
        <c:crosses val="autoZero"/>
        <c:auto val="1"/>
        <c:lblAlgn val="ctr"/>
        <c:lblOffset val="100"/>
        <c:noMultiLvlLbl val="0"/>
      </c:catAx>
      <c:valAx>
        <c:axId val="1587715664"/>
        <c:scaling>
          <c:orientation val="minMax"/>
        </c:scaling>
        <c:delete val="0"/>
        <c:axPos val="l"/>
        <c:majorGridlines>
          <c:spPr>
            <a:ln w="9525" cap="flat" cmpd="sng" algn="ctr">
              <a:solidFill>
                <a:schemeClr val="dk1">
                  <a:lumMod val="15000"/>
                  <a:lumOff val="85000"/>
                  <a:alpha val="54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dk1">
                    <a:lumMod val="65000"/>
                    <a:lumOff val="35000"/>
                  </a:schemeClr>
                </a:solidFill>
                <a:latin typeface="+mn-lt"/>
                <a:ea typeface="+mn-ea"/>
                <a:cs typeface="+mn-cs"/>
              </a:defRPr>
            </a:pPr>
            <a:endParaRPr lang="zh-TW"/>
          </a:p>
        </c:txPr>
        <c:crossAx val="1587713264"/>
        <c:crosses val="autoZero"/>
        <c:crossBetween val="between"/>
      </c:valAx>
      <c:spPr>
        <a:pattFill prst="ltDnDiag">
          <a:fgClr>
            <a:schemeClr val="dk1">
              <a:lumMod val="15000"/>
              <a:lumOff val="85000"/>
            </a:schemeClr>
          </a:fgClr>
          <a:bgClr>
            <a:schemeClr val="lt1"/>
          </a:bgClr>
        </a:patt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dk1">
                  <a:lumMod val="65000"/>
                  <a:lumOff val="35000"/>
                </a:schemeClr>
              </a:solidFill>
              <a:latin typeface="+mn-lt"/>
              <a:ea typeface="+mn-ea"/>
              <a:cs typeface="+mn-cs"/>
            </a:defRPr>
          </a:pPr>
          <a:endParaRPr lang="zh-TW"/>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zh-TW"/>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2">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8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alpha val="54000"/>
          </a:schemeClr>
        </a:solidFill>
        <a:round/>
      </a:ln>
    </cs:spPr>
  </cs:gridlineMajor>
  <cs:gridlineMinor>
    <cs:lnRef idx="0"/>
    <cs:fillRef idx="0"/>
    <cs:effectRef idx="0"/>
    <cs:fontRef idx="minor">
      <a:schemeClr val="dk1"/>
    </cs:fontRef>
    <cs:spPr>
      <a:ln w="9525" cap="flat" cmpd="sng" algn="ctr">
        <a:solidFill>
          <a:schemeClr val="dk1">
            <a:lumMod val="15000"/>
            <a:lumOff val="85000"/>
            <a:alpha val="51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1600"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02408E91-B7C8-4FB7-962E-DF61B2E57454}" type="datetimeFigureOut">
              <a:rPr lang="zh-TW" altLang="en-US" smtClean="0"/>
              <a:t>2025/6/6</a:t>
            </a:fld>
            <a:endParaRPr lang="zh-TW" altLang="en-US"/>
          </a:p>
        </p:txBody>
      </p:sp>
      <p:sp>
        <p:nvSpPr>
          <p:cNvPr id="4" name="投影片影像版面配置區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6" name="頁尾版面配置區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29664982-EB23-48E1-907B-94C85ACCD34A}" type="slidenum">
              <a:rPr lang="zh-TW" altLang="en-US" smtClean="0"/>
              <a:t>‹#›</a:t>
            </a:fld>
            <a:endParaRPr lang="zh-TW" altLang="en-US"/>
          </a:p>
        </p:txBody>
      </p:sp>
    </p:spTree>
    <p:extLst>
      <p:ext uri="{BB962C8B-B14F-4D97-AF65-F5344CB8AC3E}">
        <p14:creationId xmlns:p14="http://schemas.microsoft.com/office/powerpoint/2010/main" val="428853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jp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5.pn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pic>
        <p:nvPicPr>
          <p:cNvPr id="19" name="圖片 18">
            <a:extLst>
              <a:ext uri="{FF2B5EF4-FFF2-40B4-BE49-F238E27FC236}">
                <a16:creationId xmlns:a16="http://schemas.microsoft.com/office/drawing/2014/main" id="{73466EE4-90EC-AEF3-E44B-DAF515122D3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V="1">
            <a:off x="0" y="634133"/>
            <a:ext cx="12213394" cy="5589734"/>
          </a:xfrm>
          <a:prstGeom prst="rect">
            <a:avLst/>
          </a:prstGeom>
        </p:spPr>
      </p:pic>
      <p:pic>
        <p:nvPicPr>
          <p:cNvPr id="9" name="圖片 8">
            <a:extLst>
              <a:ext uri="{FF2B5EF4-FFF2-40B4-BE49-F238E27FC236}">
                <a16:creationId xmlns:a16="http://schemas.microsoft.com/office/drawing/2014/main" id="{E1C9A469-83B0-25E9-0D07-FBD8F9BB9749}"/>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1046397"/>
            <a:ext cx="12213395" cy="5811603"/>
          </a:xfrm>
          <a:prstGeom prst="rect">
            <a:avLst/>
          </a:prstGeom>
        </p:spPr>
      </p:pic>
      <p:pic>
        <p:nvPicPr>
          <p:cNvPr id="21" name="圖片 20">
            <a:extLst>
              <a:ext uri="{FF2B5EF4-FFF2-40B4-BE49-F238E27FC236}">
                <a16:creationId xmlns:a16="http://schemas.microsoft.com/office/drawing/2014/main" id="{5651C390-AACC-B3F4-5149-A3CED0D605D2}"/>
              </a:ext>
            </a:extLst>
          </p:cNvPr>
          <p:cNvPicPr>
            <a:picLocks noChangeAspect="1"/>
          </p:cNvPicPr>
          <p:nvPr userDrawn="1"/>
        </p:nvPicPr>
        <p:blipFill>
          <a:blip r:embed="rId4"/>
          <a:stretch>
            <a:fillRect/>
          </a:stretch>
        </p:blipFill>
        <p:spPr>
          <a:xfrm>
            <a:off x="0" y="0"/>
            <a:ext cx="12213392" cy="2942857"/>
          </a:xfrm>
          <a:prstGeom prst="rect">
            <a:avLst/>
          </a:prstGeom>
        </p:spPr>
      </p:pic>
      <p:sp>
        <p:nvSpPr>
          <p:cNvPr id="40" name="矩形 39">
            <a:extLst>
              <a:ext uri="{FF2B5EF4-FFF2-40B4-BE49-F238E27FC236}">
                <a16:creationId xmlns:a16="http://schemas.microsoft.com/office/drawing/2014/main" id="{22ABE516-A293-E729-AB80-381491F488F8}"/>
              </a:ext>
            </a:extLst>
          </p:cNvPr>
          <p:cNvSpPr/>
          <p:nvPr userDrawn="1"/>
        </p:nvSpPr>
        <p:spPr>
          <a:xfrm>
            <a:off x="-1" y="6150212"/>
            <a:ext cx="12213393" cy="707787"/>
          </a:xfrm>
          <a:prstGeom prst="rect">
            <a:avLst/>
          </a:prstGeom>
          <a:solidFill>
            <a:srgbClr val="C9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p>
        </p:txBody>
      </p:sp>
      <p:pic>
        <p:nvPicPr>
          <p:cNvPr id="28" name="圖片 27">
            <a:extLst>
              <a:ext uri="{FF2B5EF4-FFF2-40B4-BE49-F238E27FC236}">
                <a16:creationId xmlns:a16="http://schemas.microsoft.com/office/drawing/2014/main" id="{A8CD588C-800E-B3E8-683C-C935FFB4A88E}"/>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7148151" y="123020"/>
            <a:ext cx="1364773" cy="1156987"/>
          </a:xfrm>
          <a:prstGeom prst="rect">
            <a:avLst/>
          </a:prstGeom>
        </p:spPr>
      </p:pic>
      <p:sp>
        <p:nvSpPr>
          <p:cNvPr id="10" name="AutoShape 6">
            <a:extLst>
              <a:ext uri="{FF2B5EF4-FFF2-40B4-BE49-F238E27FC236}">
                <a16:creationId xmlns:a16="http://schemas.microsoft.com/office/drawing/2014/main" id="{F66E63B8-DB5C-4753-D2CE-DD19EDDE5D15}"/>
              </a:ext>
            </a:extLst>
          </p:cNvPr>
          <p:cNvSpPr>
            <a:spLocks noChangeAspect="1" noChangeArrowheads="1"/>
          </p:cNvSpPr>
          <p:nvPr userDrawn="1"/>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p>
        </p:txBody>
      </p:sp>
      <p:sp>
        <p:nvSpPr>
          <p:cNvPr id="11" name="AutoShape 8">
            <a:extLst>
              <a:ext uri="{FF2B5EF4-FFF2-40B4-BE49-F238E27FC236}">
                <a16:creationId xmlns:a16="http://schemas.microsoft.com/office/drawing/2014/main" id="{A7D25739-571C-B9F8-79A8-E174385C6EEB}"/>
              </a:ext>
            </a:extLst>
          </p:cNvPr>
          <p:cNvSpPr>
            <a:spLocks noChangeAspect="1" noChangeArrowheads="1"/>
          </p:cNvSpPr>
          <p:nvPr userDrawn="1"/>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p>
        </p:txBody>
      </p:sp>
      <p:pic>
        <p:nvPicPr>
          <p:cNvPr id="7" name="圖片 6">
            <a:extLst>
              <a:ext uri="{FF2B5EF4-FFF2-40B4-BE49-F238E27FC236}">
                <a16:creationId xmlns:a16="http://schemas.microsoft.com/office/drawing/2014/main" id="{B6236BE2-07F7-2CC7-411C-FD301E74AAB8}"/>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409438" y="1808261"/>
            <a:ext cx="2114311" cy="1053622"/>
          </a:xfrm>
          <a:prstGeom prst="rect">
            <a:avLst/>
          </a:prstGeom>
        </p:spPr>
      </p:pic>
      <p:pic>
        <p:nvPicPr>
          <p:cNvPr id="8" name="圖片 7">
            <a:extLst>
              <a:ext uri="{FF2B5EF4-FFF2-40B4-BE49-F238E27FC236}">
                <a16:creationId xmlns:a16="http://schemas.microsoft.com/office/drawing/2014/main" id="{83B0E30C-94E1-8D57-CFEE-A275F4CD7CFC}"/>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8490573" y="211973"/>
            <a:ext cx="2636312" cy="609504"/>
          </a:xfrm>
          <a:prstGeom prst="rect">
            <a:avLst/>
          </a:prstGeom>
        </p:spPr>
      </p:pic>
      <p:pic>
        <p:nvPicPr>
          <p:cNvPr id="14" name="圖片 13">
            <a:extLst>
              <a:ext uri="{FF2B5EF4-FFF2-40B4-BE49-F238E27FC236}">
                <a16:creationId xmlns:a16="http://schemas.microsoft.com/office/drawing/2014/main" id="{40DECF08-2B87-E529-B1E1-BA5FBA32C4B2}"/>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8670860" y="821477"/>
            <a:ext cx="1692298" cy="513583"/>
          </a:xfrm>
          <a:prstGeom prst="rect">
            <a:avLst/>
          </a:prstGeom>
        </p:spPr>
      </p:pic>
      <p:pic>
        <p:nvPicPr>
          <p:cNvPr id="5" name="圖片 4">
            <a:extLst>
              <a:ext uri="{FF2B5EF4-FFF2-40B4-BE49-F238E27FC236}">
                <a16:creationId xmlns:a16="http://schemas.microsoft.com/office/drawing/2014/main" id="{BAF2EA3A-879B-0E80-9BB0-0753E988BF24}"/>
              </a:ext>
            </a:extLst>
          </p:cNvPr>
          <p:cNvPicPr>
            <a:picLocks noChangeAspect="1"/>
          </p:cNvPicPr>
          <p:nvPr userDrawn="1"/>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179635" y="5885853"/>
            <a:ext cx="3033758" cy="965286"/>
          </a:xfrm>
          <a:prstGeom prst="rect">
            <a:avLst/>
          </a:prstGeom>
        </p:spPr>
      </p:pic>
      <p:pic>
        <p:nvPicPr>
          <p:cNvPr id="13" name="圖片 12">
            <a:extLst>
              <a:ext uri="{FF2B5EF4-FFF2-40B4-BE49-F238E27FC236}">
                <a16:creationId xmlns:a16="http://schemas.microsoft.com/office/drawing/2014/main" id="{128D16D6-448D-D864-CFAE-6CAED33B5348}"/>
              </a:ext>
            </a:extLst>
          </p:cNvPr>
          <p:cNvPicPr>
            <a:picLocks noChangeAspect="1"/>
          </p:cNvPicPr>
          <p:nvPr userDrawn="1"/>
        </p:nvPicPr>
        <p:blipFill>
          <a:blip r:embed="rId10"/>
          <a:stretch>
            <a:fillRect/>
          </a:stretch>
        </p:blipFill>
        <p:spPr>
          <a:xfrm>
            <a:off x="-4" y="0"/>
            <a:ext cx="12213396" cy="6858000"/>
          </a:xfrm>
          <a:prstGeom prst="rect">
            <a:avLst/>
          </a:prstGeom>
        </p:spPr>
      </p:pic>
      <p:sp>
        <p:nvSpPr>
          <p:cNvPr id="2" name="標題 1">
            <a:extLst>
              <a:ext uri="{FF2B5EF4-FFF2-40B4-BE49-F238E27FC236}">
                <a16:creationId xmlns:a16="http://schemas.microsoft.com/office/drawing/2014/main" id="{1BB7C4EB-BF6C-8B2D-0930-D9F167C1C15B}"/>
              </a:ext>
            </a:extLst>
          </p:cNvPr>
          <p:cNvSpPr>
            <a:spLocks noGrp="1"/>
          </p:cNvSpPr>
          <p:nvPr>
            <p:ph type="ctrTitle"/>
          </p:nvPr>
        </p:nvSpPr>
        <p:spPr>
          <a:xfrm>
            <a:off x="1690993" y="2624520"/>
            <a:ext cx="7618470" cy="1068788"/>
          </a:xfrm>
        </p:spPr>
        <p:txBody>
          <a:bodyPr anchor="b">
            <a:normAutofit/>
          </a:bodyPr>
          <a:lstStyle>
            <a:lvl1pPr algn="ctr">
              <a:defRPr sz="4800" b="1">
                <a:latin typeface="Arial" panose="020B0604020202020204" pitchFamily="34" charset="0"/>
                <a:cs typeface="Arial" panose="020B0604020202020204" pitchFamily="34" charset="0"/>
              </a:defRPr>
            </a:lvl1pPr>
          </a:lstStyle>
          <a:p>
            <a:r>
              <a:rPr lang="zh-TW" altLang="en-US" dirty="0"/>
              <a:t>按一下以編輯母片標題樣式</a:t>
            </a:r>
          </a:p>
        </p:txBody>
      </p:sp>
      <p:sp>
        <p:nvSpPr>
          <p:cNvPr id="3" name="副標題 2">
            <a:extLst>
              <a:ext uri="{FF2B5EF4-FFF2-40B4-BE49-F238E27FC236}">
                <a16:creationId xmlns:a16="http://schemas.microsoft.com/office/drawing/2014/main" id="{F4A8A6C5-8C68-CD9C-A4DA-6741D78C65D5}"/>
              </a:ext>
            </a:extLst>
          </p:cNvPr>
          <p:cNvSpPr>
            <a:spLocks noGrp="1"/>
          </p:cNvSpPr>
          <p:nvPr>
            <p:ph type="subTitle" idx="1"/>
          </p:nvPr>
        </p:nvSpPr>
        <p:spPr>
          <a:xfrm>
            <a:off x="3130528" y="3908280"/>
            <a:ext cx="5014519" cy="539364"/>
          </a:xfrm>
        </p:spPr>
        <p:txBody>
          <a:bodyPr>
            <a:noAutofit/>
          </a:bodyPr>
          <a:lstStyle>
            <a:lvl1pPr marL="0" indent="0" algn="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TW" altLang="en-US" dirty="0"/>
              <a:t>按一下以編輯母片子標題樣式</a:t>
            </a:r>
          </a:p>
        </p:txBody>
      </p:sp>
    </p:spTree>
    <p:extLst>
      <p:ext uri="{BB962C8B-B14F-4D97-AF65-F5344CB8AC3E}">
        <p14:creationId xmlns:p14="http://schemas.microsoft.com/office/powerpoint/2010/main" val="2896576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內容">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73CE439D-9188-80B0-B5FD-1E63C100B857}"/>
              </a:ext>
            </a:extLst>
          </p:cNvPr>
          <p:cNvSpPr>
            <a:spLocks noGrp="1"/>
          </p:cNvSpPr>
          <p:nvPr>
            <p:ph type="title"/>
          </p:nvPr>
        </p:nvSpPr>
        <p:spPr>
          <a:xfrm>
            <a:off x="2318158" y="207855"/>
            <a:ext cx="6711892" cy="946364"/>
          </a:xfrm>
        </p:spPr>
        <p:txBody>
          <a:bodyPr/>
          <a:lstStyle>
            <a:lvl1pPr>
              <a:defRPr>
                <a:latin typeface="Arial" panose="020B0604020202020204" pitchFamily="34" charset="0"/>
                <a:cs typeface="Arial" panose="020B0604020202020204" pitchFamily="34" charset="0"/>
              </a:defRPr>
            </a:lvl1pPr>
          </a:lstStyle>
          <a:p>
            <a:r>
              <a:rPr lang="zh-TW" altLang="en-US" dirty="0"/>
              <a:t>按一下以編輯母片標題樣式</a:t>
            </a:r>
          </a:p>
        </p:txBody>
      </p:sp>
      <p:sp>
        <p:nvSpPr>
          <p:cNvPr id="3" name="內容版面配置區 2">
            <a:extLst>
              <a:ext uri="{FF2B5EF4-FFF2-40B4-BE49-F238E27FC236}">
                <a16:creationId xmlns:a16="http://schemas.microsoft.com/office/drawing/2014/main" id="{C44D7663-F1A7-03C8-72F5-3BAEFEE5B919}"/>
              </a:ext>
            </a:extLst>
          </p:cNvPr>
          <p:cNvSpPr>
            <a:spLocks noGrp="1"/>
          </p:cNvSpPr>
          <p:nvPr>
            <p:ph idx="1"/>
          </p:nvPr>
        </p:nvSpPr>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zh-TW" altLang="en-US" dirty="0"/>
              <a:t>按一下以編輯母片文字樣式</a:t>
            </a:r>
          </a:p>
          <a:p>
            <a:pPr lvl="1"/>
            <a:r>
              <a:rPr lang="zh-TW" altLang="en-US" dirty="0"/>
              <a:t>第二層</a:t>
            </a:r>
          </a:p>
          <a:p>
            <a:pPr lvl="2"/>
            <a:r>
              <a:rPr lang="zh-TW" altLang="en-US" dirty="0"/>
              <a:t>第三層</a:t>
            </a:r>
          </a:p>
          <a:p>
            <a:pPr lvl="3"/>
            <a:r>
              <a:rPr lang="zh-TW" altLang="en-US" dirty="0"/>
              <a:t>第四層</a:t>
            </a:r>
          </a:p>
          <a:p>
            <a:pPr lvl="4"/>
            <a:r>
              <a:rPr lang="zh-TW" altLang="en-US" dirty="0"/>
              <a:t>第五層</a:t>
            </a:r>
          </a:p>
        </p:txBody>
      </p:sp>
      <p:pic>
        <p:nvPicPr>
          <p:cNvPr id="5" name="圖片 4">
            <a:extLst>
              <a:ext uri="{FF2B5EF4-FFF2-40B4-BE49-F238E27FC236}">
                <a16:creationId xmlns:a16="http://schemas.microsoft.com/office/drawing/2014/main" id="{33772C29-EB0B-49C6-A398-ADD81D6CD1BB}"/>
              </a:ext>
            </a:extLst>
          </p:cNvPr>
          <p:cNvPicPr>
            <a:picLocks noChangeAspect="1"/>
          </p:cNvPicPr>
          <p:nvPr userDrawn="1"/>
        </p:nvPicPr>
        <p:blipFill>
          <a:blip r:embed="rId2"/>
          <a:stretch>
            <a:fillRect/>
          </a:stretch>
        </p:blipFill>
        <p:spPr>
          <a:xfrm>
            <a:off x="479956" y="5637960"/>
            <a:ext cx="2719052" cy="1310754"/>
          </a:xfrm>
          <a:prstGeom prst="rect">
            <a:avLst/>
          </a:prstGeom>
        </p:spPr>
      </p:pic>
    </p:spTree>
    <p:extLst>
      <p:ext uri="{BB962C8B-B14F-4D97-AF65-F5344CB8AC3E}">
        <p14:creationId xmlns:p14="http://schemas.microsoft.com/office/powerpoint/2010/main" val="782841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標題及內容">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73CE439D-9188-80B0-B5FD-1E63C100B857}"/>
              </a:ext>
            </a:extLst>
          </p:cNvPr>
          <p:cNvSpPr>
            <a:spLocks noGrp="1"/>
          </p:cNvSpPr>
          <p:nvPr>
            <p:ph type="title"/>
          </p:nvPr>
        </p:nvSpPr>
        <p:spPr>
          <a:xfrm>
            <a:off x="2318157" y="207855"/>
            <a:ext cx="8730143" cy="946364"/>
          </a:xfrm>
        </p:spPr>
        <p:txBody>
          <a:bodyPr/>
          <a:lstStyle>
            <a:lvl1pPr>
              <a:defRPr>
                <a:latin typeface="Arial" panose="020B0604020202020204" pitchFamily="34" charset="0"/>
                <a:cs typeface="Arial" panose="020B0604020202020204" pitchFamily="34" charset="0"/>
              </a:defRPr>
            </a:lvl1pPr>
          </a:lstStyle>
          <a:p>
            <a:r>
              <a:rPr lang="zh-TW" altLang="en-US" dirty="0"/>
              <a:t>按一下以編輯母片標題樣式</a:t>
            </a:r>
          </a:p>
        </p:txBody>
      </p:sp>
      <p:sp>
        <p:nvSpPr>
          <p:cNvPr id="3" name="內容版面配置區 2">
            <a:extLst>
              <a:ext uri="{FF2B5EF4-FFF2-40B4-BE49-F238E27FC236}">
                <a16:creationId xmlns:a16="http://schemas.microsoft.com/office/drawing/2014/main" id="{C44D7663-F1A7-03C8-72F5-3BAEFEE5B919}"/>
              </a:ext>
            </a:extLst>
          </p:cNvPr>
          <p:cNvSpPr>
            <a:spLocks noGrp="1"/>
          </p:cNvSpPr>
          <p:nvPr>
            <p:ph idx="1"/>
          </p:nvPr>
        </p:nvSpPr>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zh-TW" altLang="en-US" dirty="0"/>
              <a:t>按一下以編輯母片文字樣式</a:t>
            </a:r>
          </a:p>
          <a:p>
            <a:pPr lvl="1"/>
            <a:r>
              <a:rPr lang="zh-TW" altLang="en-US" dirty="0"/>
              <a:t>第二層</a:t>
            </a:r>
          </a:p>
          <a:p>
            <a:pPr lvl="2"/>
            <a:r>
              <a:rPr lang="zh-TW" altLang="en-US" dirty="0"/>
              <a:t>第三層</a:t>
            </a:r>
          </a:p>
          <a:p>
            <a:pPr lvl="3"/>
            <a:r>
              <a:rPr lang="zh-TW" altLang="en-US" dirty="0"/>
              <a:t>第四層</a:t>
            </a:r>
          </a:p>
          <a:p>
            <a:pPr lvl="4"/>
            <a:r>
              <a:rPr lang="zh-TW" altLang="en-US" dirty="0"/>
              <a:t>第五層</a:t>
            </a:r>
          </a:p>
        </p:txBody>
      </p:sp>
      <p:pic>
        <p:nvPicPr>
          <p:cNvPr id="5" name="圖片 4">
            <a:extLst>
              <a:ext uri="{FF2B5EF4-FFF2-40B4-BE49-F238E27FC236}">
                <a16:creationId xmlns:a16="http://schemas.microsoft.com/office/drawing/2014/main" id="{93CEB001-77ED-47A6-B618-A28CB252A884}"/>
              </a:ext>
            </a:extLst>
          </p:cNvPr>
          <p:cNvPicPr>
            <a:picLocks noChangeAspect="1"/>
          </p:cNvPicPr>
          <p:nvPr userDrawn="1"/>
        </p:nvPicPr>
        <p:blipFill>
          <a:blip r:embed="rId2"/>
          <a:stretch>
            <a:fillRect/>
          </a:stretch>
        </p:blipFill>
        <p:spPr>
          <a:xfrm>
            <a:off x="10004126" y="5687024"/>
            <a:ext cx="2213040" cy="1749704"/>
          </a:xfrm>
          <a:prstGeom prst="rect">
            <a:avLst/>
          </a:prstGeom>
        </p:spPr>
      </p:pic>
    </p:spTree>
    <p:extLst>
      <p:ext uri="{BB962C8B-B14F-4D97-AF65-F5344CB8AC3E}">
        <p14:creationId xmlns:p14="http://schemas.microsoft.com/office/powerpoint/2010/main" val="3271812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標題及內容">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73CE439D-9188-80B0-B5FD-1E63C100B857}"/>
              </a:ext>
            </a:extLst>
          </p:cNvPr>
          <p:cNvSpPr>
            <a:spLocks noGrp="1"/>
          </p:cNvSpPr>
          <p:nvPr>
            <p:ph type="title"/>
          </p:nvPr>
        </p:nvSpPr>
        <p:spPr>
          <a:xfrm>
            <a:off x="2318158" y="207855"/>
            <a:ext cx="8211512" cy="946364"/>
          </a:xfrm>
        </p:spPr>
        <p:txBody>
          <a:bodyPr/>
          <a:lstStyle>
            <a:lvl1pPr>
              <a:defRPr>
                <a:latin typeface="Arial" panose="020B0604020202020204" pitchFamily="34" charset="0"/>
                <a:cs typeface="Arial" panose="020B0604020202020204" pitchFamily="34" charset="0"/>
              </a:defRPr>
            </a:lvl1pPr>
          </a:lstStyle>
          <a:p>
            <a:r>
              <a:rPr lang="zh-TW" altLang="en-US" dirty="0"/>
              <a:t>按一下以編輯母片標題樣式</a:t>
            </a:r>
          </a:p>
        </p:txBody>
      </p:sp>
      <p:sp>
        <p:nvSpPr>
          <p:cNvPr id="3" name="內容版面配置區 2">
            <a:extLst>
              <a:ext uri="{FF2B5EF4-FFF2-40B4-BE49-F238E27FC236}">
                <a16:creationId xmlns:a16="http://schemas.microsoft.com/office/drawing/2014/main" id="{C44D7663-F1A7-03C8-72F5-3BAEFEE5B919}"/>
              </a:ext>
            </a:extLst>
          </p:cNvPr>
          <p:cNvSpPr>
            <a:spLocks noGrp="1"/>
          </p:cNvSpPr>
          <p:nvPr>
            <p:ph idx="1"/>
          </p:nvPr>
        </p:nvSpPr>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zh-TW" altLang="en-US" dirty="0"/>
              <a:t>按一下以編輯母片文字樣式</a:t>
            </a:r>
          </a:p>
          <a:p>
            <a:pPr lvl="1"/>
            <a:r>
              <a:rPr lang="zh-TW" altLang="en-US" dirty="0"/>
              <a:t>第二層</a:t>
            </a:r>
          </a:p>
          <a:p>
            <a:pPr lvl="2"/>
            <a:r>
              <a:rPr lang="zh-TW" altLang="en-US" dirty="0"/>
              <a:t>第三層</a:t>
            </a:r>
          </a:p>
          <a:p>
            <a:pPr lvl="3"/>
            <a:r>
              <a:rPr lang="zh-TW" altLang="en-US" dirty="0"/>
              <a:t>第四層</a:t>
            </a:r>
          </a:p>
          <a:p>
            <a:pPr lvl="4"/>
            <a:r>
              <a:rPr lang="zh-TW" altLang="en-US" dirty="0"/>
              <a:t>第五層</a:t>
            </a:r>
          </a:p>
        </p:txBody>
      </p:sp>
      <p:pic>
        <p:nvPicPr>
          <p:cNvPr id="8" name="圖片 7">
            <a:extLst>
              <a:ext uri="{FF2B5EF4-FFF2-40B4-BE49-F238E27FC236}">
                <a16:creationId xmlns:a16="http://schemas.microsoft.com/office/drawing/2014/main" id="{A092A3DC-AFA7-E8A1-17A3-1F8B20ECC14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10580004" y="102543"/>
            <a:ext cx="1364773" cy="1156987"/>
          </a:xfrm>
          <a:prstGeom prst="rect">
            <a:avLst/>
          </a:prstGeom>
        </p:spPr>
      </p:pic>
    </p:spTree>
    <p:extLst>
      <p:ext uri="{BB962C8B-B14F-4D97-AF65-F5344CB8AC3E}">
        <p14:creationId xmlns:p14="http://schemas.microsoft.com/office/powerpoint/2010/main" val="3910765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3_標題及內容">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73CE439D-9188-80B0-B5FD-1E63C100B857}"/>
              </a:ext>
            </a:extLst>
          </p:cNvPr>
          <p:cNvSpPr>
            <a:spLocks noGrp="1"/>
          </p:cNvSpPr>
          <p:nvPr>
            <p:ph type="title"/>
          </p:nvPr>
        </p:nvSpPr>
        <p:spPr>
          <a:xfrm>
            <a:off x="2477549" y="207855"/>
            <a:ext cx="8570752" cy="946364"/>
          </a:xfrm>
        </p:spPr>
        <p:txBody>
          <a:bodyPr/>
          <a:lstStyle>
            <a:lvl1pPr>
              <a:defRPr>
                <a:latin typeface="Arial" panose="020B0604020202020204" pitchFamily="34" charset="0"/>
                <a:cs typeface="Arial" panose="020B0604020202020204" pitchFamily="34" charset="0"/>
              </a:defRPr>
            </a:lvl1pPr>
          </a:lstStyle>
          <a:p>
            <a:r>
              <a:rPr lang="zh-TW" altLang="en-US" dirty="0"/>
              <a:t>按一下以編輯母片標題樣式</a:t>
            </a:r>
          </a:p>
        </p:txBody>
      </p:sp>
      <p:sp>
        <p:nvSpPr>
          <p:cNvPr id="3" name="內容版面配置區 2">
            <a:extLst>
              <a:ext uri="{FF2B5EF4-FFF2-40B4-BE49-F238E27FC236}">
                <a16:creationId xmlns:a16="http://schemas.microsoft.com/office/drawing/2014/main" id="{C44D7663-F1A7-03C8-72F5-3BAEFEE5B919}"/>
              </a:ext>
            </a:extLst>
          </p:cNvPr>
          <p:cNvSpPr>
            <a:spLocks noGrp="1"/>
          </p:cNvSpPr>
          <p:nvPr>
            <p:ph idx="1"/>
          </p:nvPr>
        </p:nvSpPr>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zh-TW" altLang="en-US" dirty="0"/>
              <a:t>按一下以編輯母片文字樣式</a:t>
            </a:r>
          </a:p>
          <a:p>
            <a:pPr lvl="1"/>
            <a:r>
              <a:rPr lang="zh-TW" altLang="en-US" dirty="0"/>
              <a:t>第二層</a:t>
            </a:r>
          </a:p>
          <a:p>
            <a:pPr lvl="2"/>
            <a:r>
              <a:rPr lang="zh-TW" altLang="en-US" dirty="0"/>
              <a:t>第三層</a:t>
            </a:r>
          </a:p>
          <a:p>
            <a:pPr lvl="3"/>
            <a:r>
              <a:rPr lang="zh-TW" altLang="en-US" dirty="0"/>
              <a:t>第四層</a:t>
            </a:r>
          </a:p>
          <a:p>
            <a:pPr lvl="4"/>
            <a:r>
              <a:rPr lang="zh-TW" altLang="en-US" dirty="0"/>
              <a:t>第五層</a:t>
            </a:r>
          </a:p>
        </p:txBody>
      </p:sp>
    </p:spTree>
    <p:extLst>
      <p:ext uri="{BB962C8B-B14F-4D97-AF65-F5344CB8AC3E}">
        <p14:creationId xmlns:p14="http://schemas.microsoft.com/office/powerpoint/2010/main" val="31091420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pic>
        <p:nvPicPr>
          <p:cNvPr id="10" name="圖片 9">
            <a:extLst>
              <a:ext uri="{FF2B5EF4-FFF2-40B4-BE49-F238E27FC236}">
                <a16:creationId xmlns:a16="http://schemas.microsoft.com/office/drawing/2014/main" id="{195A74A5-CD7B-4097-94FC-BF98F21F05C4}"/>
              </a:ext>
            </a:extLst>
          </p:cNvPr>
          <p:cNvPicPr>
            <a:picLocks noChangeAspect="1"/>
          </p:cNvPicPr>
          <p:nvPr userDrawn="1"/>
        </p:nvPicPr>
        <p:blipFill>
          <a:blip r:embed="rId2">
            <a:extLst>
              <a:ext uri="{BEBA8EAE-BF5A-486C-A8C5-ECC9F3942E4B}">
                <a14:imgProps xmlns:a14="http://schemas.microsoft.com/office/drawing/2010/main">
                  <a14:imgLayer r:embed="rId3">
                    <a14:imgEffect>
                      <a14:saturation sat="200000"/>
                    </a14:imgEffect>
                  </a14:imgLayer>
                </a14:imgProps>
              </a:ext>
            </a:extLst>
          </a:blip>
          <a:stretch>
            <a:fillRect/>
          </a:stretch>
        </p:blipFill>
        <p:spPr>
          <a:xfrm>
            <a:off x="0" y="-104052"/>
            <a:ext cx="12192000" cy="2936105"/>
          </a:xfrm>
          <a:prstGeom prst="rect">
            <a:avLst/>
          </a:prstGeom>
        </p:spPr>
      </p:pic>
      <p:pic>
        <p:nvPicPr>
          <p:cNvPr id="11" name="圖片 10">
            <a:extLst>
              <a:ext uri="{FF2B5EF4-FFF2-40B4-BE49-F238E27FC236}">
                <a16:creationId xmlns:a16="http://schemas.microsoft.com/office/drawing/2014/main" id="{7706D7C4-566D-4536-B1F3-75AF59DBB7B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125800" y="-61769"/>
            <a:ext cx="1364773" cy="1156987"/>
          </a:xfrm>
          <a:prstGeom prst="rect">
            <a:avLst/>
          </a:prstGeom>
        </p:spPr>
      </p:pic>
      <p:sp>
        <p:nvSpPr>
          <p:cNvPr id="2" name="標題 1">
            <a:extLst>
              <a:ext uri="{FF2B5EF4-FFF2-40B4-BE49-F238E27FC236}">
                <a16:creationId xmlns:a16="http://schemas.microsoft.com/office/drawing/2014/main" id="{2438D355-0CCC-9450-11D4-F8DEE547C7C0}"/>
              </a:ext>
            </a:extLst>
          </p:cNvPr>
          <p:cNvSpPr>
            <a:spLocks noGrp="1"/>
          </p:cNvSpPr>
          <p:nvPr>
            <p:ph type="title"/>
          </p:nvPr>
        </p:nvSpPr>
        <p:spPr>
          <a:xfrm>
            <a:off x="617941" y="164383"/>
            <a:ext cx="6529308" cy="831917"/>
          </a:xfrm>
        </p:spPr>
        <p:txBody>
          <a:bodyPr/>
          <a:lstStyle/>
          <a:p>
            <a:r>
              <a:rPr lang="zh-TW" altLang="en-US" dirty="0"/>
              <a:t>按一下以編輯母片標題樣式</a:t>
            </a:r>
          </a:p>
        </p:txBody>
      </p:sp>
      <p:pic>
        <p:nvPicPr>
          <p:cNvPr id="5" name="圖片 4">
            <a:extLst>
              <a:ext uri="{FF2B5EF4-FFF2-40B4-BE49-F238E27FC236}">
                <a16:creationId xmlns:a16="http://schemas.microsoft.com/office/drawing/2014/main" id="{E44C3C5C-228A-D2E1-B2A9-0C02B6AC5643}"/>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8490573" y="211973"/>
            <a:ext cx="2636312" cy="609504"/>
          </a:xfrm>
          <a:prstGeom prst="rect">
            <a:avLst/>
          </a:prstGeom>
        </p:spPr>
      </p:pic>
    </p:spTree>
    <p:extLst>
      <p:ext uri="{BB962C8B-B14F-4D97-AF65-F5344CB8AC3E}">
        <p14:creationId xmlns:p14="http://schemas.microsoft.com/office/powerpoint/2010/main" val="5209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3_Custom Layout">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53485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microsoft.com/office/2007/relationships/hdphoto" Target="../media/hdphoto1.wdp"/><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圖片 9">
            <a:extLst>
              <a:ext uri="{FF2B5EF4-FFF2-40B4-BE49-F238E27FC236}">
                <a16:creationId xmlns:a16="http://schemas.microsoft.com/office/drawing/2014/main" id="{192FD2DD-E99E-115C-D313-8768B9C9E112}"/>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flipV="1">
            <a:off x="0" y="0"/>
            <a:ext cx="12192000" cy="6858000"/>
          </a:xfrm>
          <a:prstGeom prst="rect">
            <a:avLst/>
          </a:prstGeom>
        </p:spPr>
      </p:pic>
      <p:pic>
        <p:nvPicPr>
          <p:cNvPr id="14" name="圖片 13">
            <a:extLst>
              <a:ext uri="{FF2B5EF4-FFF2-40B4-BE49-F238E27FC236}">
                <a16:creationId xmlns:a16="http://schemas.microsoft.com/office/drawing/2014/main" id="{4B87E9BE-3642-A854-AD66-02B96FF5FF7F}"/>
              </a:ext>
            </a:extLst>
          </p:cNvPr>
          <p:cNvPicPr>
            <a:picLocks noChangeAspect="1"/>
          </p:cNvPicPr>
          <p:nvPr userDrawn="1"/>
        </p:nvPicPr>
        <p:blipFill>
          <a:blip r:embed="rId10">
            <a:extLst>
              <a:ext uri="{BEBA8EAE-BF5A-486C-A8C5-ECC9F3942E4B}">
                <a14:imgProps xmlns:a14="http://schemas.microsoft.com/office/drawing/2010/main">
                  <a14:imgLayer r:embed="rId11">
                    <a14:imgEffect>
                      <a14:saturation sat="200000"/>
                    </a14:imgEffect>
                  </a14:imgLayer>
                </a14:imgProps>
              </a:ext>
            </a:extLst>
          </a:blip>
          <a:stretch>
            <a:fillRect/>
          </a:stretch>
        </p:blipFill>
        <p:spPr>
          <a:xfrm>
            <a:off x="0" y="-8389"/>
            <a:ext cx="12192000" cy="2409524"/>
          </a:xfrm>
          <a:prstGeom prst="rect">
            <a:avLst/>
          </a:prstGeom>
        </p:spPr>
      </p:pic>
      <p:sp>
        <p:nvSpPr>
          <p:cNvPr id="7" name="矩形 6">
            <a:extLst>
              <a:ext uri="{FF2B5EF4-FFF2-40B4-BE49-F238E27FC236}">
                <a16:creationId xmlns:a16="http://schemas.microsoft.com/office/drawing/2014/main" id="{484624E3-15EF-AF29-6458-31F6497BAAE3}"/>
              </a:ext>
            </a:extLst>
          </p:cNvPr>
          <p:cNvSpPr/>
          <p:nvPr userDrawn="1"/>
        </p:nvSpPr>
        <p:spPr>
          <a:xfrm>
            <a:off x="0" y="6274127"/>
            <a:ext cx="12192000" cy="580369"/>
          </a:xfrm>
          <a:prstGeom prst="rect">
            <a:avLst/>
          </a:prstGeom>
          <a:solidFill>
            <a:srgbClr val="C9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 name="日期版面配置區 3">
            <a:extLst>
              <a:ext uri="{FF2B5EF4-FFF2-40B4-BE49-F238E27FC236}">
                <a16:creationId xmlns:a16="http://schemas.microsoft.com/office/drawing/2014/main" id="{A0D3D9F3-1F82-05A8-6D1D-65267B9CC9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81AF7D-B4D5-4D3D-BC95-FF2A092F6FA9}" type="datetimeFigureOut">
              <a:rPr lang="zh-TW" altLang="en-US" smtClean="0"/>
              <a:t>2025/6/6</a:t>
            </a:fld>
            <a:endParaRPr lang="zh-TW" altLang="en-US"/>
          </a:p>
        </p:txBody>
      </p:sp>
      <p:sp>
        <p:nvSpPr>
          <p:cNvPr id="5" name="頁尾版面配置區 4">
            <a:extLst>
              <a:ext uri="{FF2B5EF4-FFF2-40B4-BE49-F238E27FC236}">
                <a16:creationId xmlns:a16="http://schemas.microsoft.com/office/drawing/2014/main" id="{2E73E6EE-0CED-99C1-7C5C-602C545085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a:extLst>
              <a:ext uri="{FF2B5EF4-FFF2-40B4-BE49-F238E27FC236}">
                <a16:creationId xmlns:a16="http://schemas.microsoft.com/office/drawing/2014/main" id="{09B5C4EF-5732-020D-C401-2366EF36368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8693FF-A152-4FBA-A250-A1C650697191}" type="slidenum">
              <a:rPr lang="zh-TW" altLang="en-US" smtClean="0"/>
              <a:t>‹#›</a:t>
            </a:fld>
            <a:endParaRPr lang="zh-TW" altLang="en-US"/>
          </a:p>
        </p:txBody>
      </p:sp>
      <p:sp>
        <p:nvSpPr>
          <p:cNvPr id="3" name="文字版面配置區 2">
            <a:extLst>
              <a:ext uri="{FF2B5EF4-FFF2-40B4-BE49-F238E27FC236}">
                <a16:creationId xmlns:a16="http://schemas.microsoft.com/office/drawing/2014/main" id="{864F68FB-946F-36A4-7184-22D98267A655}"/>
              </a:ext>
            </a:extLst>
          </p:cNvPr>
          <p:cNvSpPr>
            <a:spLocks noGrp="1"/>
          </p:cNvSpPr>
          <p:nvPr>
            <p:ph type="body" idx="1"/>
          </p:nvPr>
        </p:nvSpPr>
        <p:spPr>
          <a:xfrm>
            <a:off x="1459684" y="1415488"/>
            <a:ext cx="9588617" cy="3221573"/>
          </a:xfrm>
          <a:prstGeom prst="rect">
            <a:avLst/>
          </a:prstGeom>
        </p:spPr>
        <p:txBody>
          <a:bodyPr vert="horz" lIns="91440" tIns="45720" rIns="91440" bIns="45720" rtlCol="0">
            <a:normAutofit/>
          </a:bodyPr>
          <a:lstStyle/>
          <a:p>
            <a:pPr lvl="0"/>
            <a:r>
              <a:rPr lang="zh-TW" altLang="en-US" dirty="0"/>
              <a:t>按一下以編輯母片文字樣式</a:t>
            </a:r>
          </a:p>
          <a:p>
            <a:pPr lvl="1"/>
            <a:r>
              <a:rPr lang="zh-TW" altLang="en-US" dirty="0"/>
              <a:t>第二層</a:t>
            </a:r>
          </a:p>
          <a:p>
            <a:pPr lvl="2"/>
            <a:r>
              <a:rPr lang="zh-TW" altLang="en-US" dirty="0"/>
              <a:t>第三層</a:t>
            </a:r>
          </a:p>
          <a:p>
            <a:pPr lvl="3"/>
            <a:r>
              <a:rPr lang="zh-TW" altLang="en-US" dirty="0"/>
              <a:t>第四層</a:t>
            </a:r>
          </a:p>
          <a:p>
            <a:pPr lvl="4"/>
            <a:r>
              <a:rPr lang="zh-TW" altLang="en-US" dirty="0"/>
              <a:t>第五層</a:t>
            </a:r>
          </a:p>
        </p:txBody>
      </p:sp>
      <p:sp>
        <p:nvSpPr>
          <p:cNvPr id="2" name="標題版面配置區 1">
            <a:extLst>
              <a:ext uri="{FF2B5EF4-FFF2-40B4-BE49-F238E27FC236}">
                <a16:creationId xmlns:a16="http://schemas.microsoft.com/office/drawing/2014/main" id="{1EBCD39E-5DED-932F-00C7-5457513138B7}"/>
              </a:ext>
            </a:extLst>
          </p:cNvPr>
          <p:cNvSpPr>
            <a:spLocks noGrp="1"/>
          </p:cNvSpPr>
          <p:nvPr>
            <p:ph type="title"/>
          </p:nvPr>
        </p:nvSpPr>
        <p:spPr>
          <a:xfrm>
            <a:off x="2209800" y="311513"/>
            <a:ext cx="9588617" cy="792462"/>
          </a:xfrm>
          <a:prstGeom prst="rect">
            <a:avLst/>
          </a:prstGeom>
        </p:spPr>
        <p:txBody>
          <a:bodyPr vert="horz" lIns="91440" tIns="45720" rIns="91440" bIns="45720" rtlCol="0" anchor="ctr">
            <a:normAutofit/>
          </a:bodyPr>
          <a:lstStyle/>
          <a:p>
            <a:r>
              <a:rPr lang="zh-TW" altLang="en-US" dirty="0"/>
              <a:t>按一下以編輯母片標題樣式</a:t>
            </a:r>
          </a:p>
        </p:txBody>
      </p:sp>
      <p:pic>
        <p:nvPicPr>
          <p:cNvPr id="9" name="圖片 8">
            <a:extLst>
              <a:ext uri="{FF2B5EF4-FFF2-40B4-BE49-F238E27FC236}">
                <a16:creationId xmlns:a16="http://schemas.microsoft.com/office/drawing/2014/main" id="{90221EA1-3CBB-3498-EF9A-545FE06D255E}"/>
              </a:ext>
            </a:extLst>
          </p:cNvPr>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619561" y="311513"/>
            <a:ext cx="1590239" cy="792462"/>
          </a:xfrm>
          <a:prstGeom prst="rect">
            <a:avLst/>
          </a:prstGeom>
        </p:spPr>
      </p:pic>
    </p:spTree>
    <p:extLst>
      <p:ext uri="{BB962C8B-B14F-4D97-AF65-F5344CB8AC3E}">
        <p14:creationId xmlns:p14="http://schemas.microsoft.com/office/powerpoint/2010/main" val="5310743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8" r:id="rId3"/>
    <p:sldLayoutId id="2147483661" r:id="rId4"/>
    <p:sldLayoutId id="2147483663" r:id="rId5"/>
    <p:sldLayoutId id="2147483654" r:id="rId6"/>
    <p:sldLayoutId id="2147483664" r:id="rId7"/>
  </p:sldLayoutIdLst>
  <p:txStyles>
    <p:titleStyle>
      <a:lvl1pPr algn="l" defTabSz="914400" rtl="0" eaLnBrk="1" latinLnBrk="0" hangingPunct="1">
        <a:lnSpc>
          <a:spcPct val="90000"/>
        </a:lnSpc>
        <a:spcBef>
          <a:spcPct val="0"/>
        </a:spcBef>
        <a:buNone/>
        <a:defRPr sz="4000" b="1" i="0" kern="1200" baseline="0">
          <a:solidFill>
            <a:schemeClr val="tx1"/>
          </a:solidFill>
          <a:latin typeface="Arial" panose="020B0604020202020204" pitchFamily="34" charset="0"/>
          <a:ea typeface="微軟正黑體" panose="020B0604030504040204" pitchFamily="34" charset="-120"/>
          <a:cs typeface="Arial" panose="020B0604020202020204" pitchFamily="34" charset="0"/>
        </a:defRPr>
      </a:lvl1pPr>
    </p:titleStyle>
    <p:bodyStyle>
      <a:lvl1pPr marL="228600" indent="-228600" algn="l" defTabSz="914400" rtl="0" eaLnBrk="1" latinLnBrk="0" hangingPunct="1">
        <a:lnSpc>
          <a:spcPct val="100000"/>
        </a:lnSpc>
        <a:spcBef>
          <a:spcPts val="0"/>
        </a:spcBef>
        <a:buFont typeface="Arial" panose="020B0604020202020204" pitchFamily="34" charset="0"/>
        <a:buChar char="•"/>
        <a:defRPr sz="2800" kern="1200" baseline="0">
          <a:solidFill>
            <a:schemeClr val="tx1"/>
          </a:solidFill>
          <a:latin typeface="Arial" panose="020B0604020202020204" pitchFamily="34" charset="0"/>
          <a:ea typeface="微軟正黑體" panose="020B0604030504040204" pitchFamily="34" charset="-120"/>
          <a:cs typeface="Arial" panose="020B0604020202020204" pitchFamily="34" charset="0"/>
        </a:defRPr>
      </a:lvl1pPr>
      <a:lvl2pPr marL="685800" indent="-228600" algn="l" defTabSz="914400" rtl="0" eaLnBrk="1" latinLnBrk="0" hangingPunct="1">
        <a:lnSpc>
          <a:spcPct val="100000"/>
        </a:lnSpc>
        <a:spcBef>
          <a:spcPts val="0"/>
        </a:spcBef>
        <a:buFont typeface="Arial" panose="020B0604020202020204" pitchFamily="34" charset="0"/>
        <a:buChar char="•"/>
        <a:defRPr sz="2400" kern="1200" baseline="0">
          <a:solidFill>
            <a:schemeClr val="tx1"/>
          </a:solidFill>
          <a:latin typeface="Arial" panose="020B0604020202020204" pitchFamily="34" charset="0"/>
          <a:ea typeface="微軟正黑體" panose="020B0604030504040204" pitchFamily="34" charset="-120"/>
          <a:cs typeface="Arial" panose="020B0604020202020204" pitchFamily="34" charset="0"/>
        </a:defRPr>
      </a:lvl2pPr>
      <a:lvl3pPr marL="1143000" indent="-228600" algn="l" defTabSz="914400" rtl="0" eaLnBrk="1" latinLnBrk="0" hangingPunct="1">
        <a:lnSpc>
          <a:spcPct val="100000"/>
        </a:lnSpc>
        <a:spcBef>
          <a:spcPts val="0"/>
        </a:spcBef>
        <a:buFont typeface="Arial" panose="020B0604020202020204" pitchFamily="34" charset="0"/>
        <a:buChar char="•"/>
        <a:defRPr sz="2000" kern="1200" baseline="0">
          <a:solidFill>
            <a:schemeClr val="tx1"/>
          </a:solidFill>
          <a:latin typeface="Arial" panose="020B0604020202020204" pitchFamily="34" charset="0"/>
          <a:ea typeface="微軟正黑體" panose="020B0604030504040204" pitchFamily="34" charset="-120"/>
          <a:cs typeface="Arial" panose="020B0604020202020204" pitchFamily="34" charset="0"/>
        </a:defRPr>
      </a:lvl3pPr>
      <a:lvl4pPr marL="1600200" indent="-228600" algn="l" defTabSz="914400" rtl="0" eaLnBrk="1" latinLnBrk="0" hangingPunct="1">
        <a:lnSpc>
          <a:spcPct val="100000"/>
        </a:lnSpc>
        <a:spcBef>
          <a:spcPts val="0"/>
        </a:spcBef>
        <a:buFont typeface="Arial" panose="020B0604020202020204" pitchFamily="34" charset="0"/>
        <a:buChar char="•"/>
        <a:defRPr sz="1800" kern="1200" baseline="0">
          <a:solidFill>
            <a:schemeClr val="tx1"/>
          </a:solidFill>
          <a:latin typeface="Arial" panose="020B0604020202020204" pitchFamily="34" charset="0"/>
          <a:ea typeface="微軟正黑體" panose="020B0604030504040204" pitchFamily="34" charset="-120"/>
          <a:cs typeface="Arial" panose="020B0604020202020204" pitchFamily="34" charset="0"/>
        </a:defRPr>
      </a:lvl4pPr>
      <a:lvl5pPr marL="2057400" indent="-228600" algn="l" defTabSz="914400" rtl="0" eaLnBrk="1" latinLnBrk="0" hangingPunct="1">
        <a:lnSpc>
          <a:spcPct val="100000"/>
        </a:lnSpc>
        <a:spcBef>
          <a:spcPts val="0"/>
        </a:spcBef>
        <a:buFont typeface="Arial" panose="020B0604020202020204" pitchFamily="34" charset="0"/>
        <a:buChar char="•"/>
        <a:defRPr sz="1800" kern="1200" baseline="0">
          <a:solidFill>
            <a:schemeClr val="tx1"/>
          </a:solidFill>
          <a:latin typeface="Arial" panose="020B0604020202020204" pitchFamily="34" charset="0"/>
          <a:ea typeface="微軟正黑體" panose="020B0604030504040204" pitchFamily="34" charset="-120"/>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 Id="rId5" Type="http://schemas.openxmlformats.org/officeDocument/2006/relationships/image" Target="../media/image23.jp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副標題 3">
            <a:extLst>
              <a:ext uri="{FF2B5EF4-FFF2-40B4-BE49-F238E27FC236}">
                <a16:creationId xmlns:a16="http://schemas.microsoft.com/office/drawing/2014/main" id="{59965086-6D6C-4E64-9978-552E7596DB15}"/>
              </a:ext>
            </a:extLst>
          </p:cNvPr>
          <p:cNvSpPr>
            <a:spLocks noGrp="1"/>
          </p:cNvSpPr>
          <p:nvPr>
            <p:ph type="subTitle" idx="1"/>
          </p:nvPr>
        </p:nvSpPr>
        <p:spPr>
          <a:xfrm>
            <a:off x="2870897" y="3731137"/>
            <a:ext cx="6450204" cy="750856"/>
          </a:xfrm>
        </p:spPr>
        <p:txBody>
          <a:bodyPr/>
          <a:lstStyle/>
          <a:p>
            <a:pPr algn="ctr"/>
            <a:r>
              <a:rPr lang="en-US" altLang="zh-TW" sz="2200" b="1" dirty="0">
                <a:solidFill>
                  <a:schemeClr val="accent2">
                    <a:lumMod val="50000"/>
                  </a:schemeClr>
                </a:solidFill>
                <a:latin typeface="Arial" panose="020B0604020202020204" pitchFamily="34" charset="0"/>
                <a:ea typeface="jf open 粉圓 1.1" panose="020F0500000000000000" pitchFamily="34" charset="-120"/>
                <a:cs typeface="Arial" panose="020B0604020202020204" pitchFamily="34" charset="0"/>
              </a:rPr>
              <a:t>Jui-Che Huang , </a:t>
            </a:r>
            <a:br>
              <a:rPr lang="en-US" altLang="zh-TW" sz="2200" b="1" dirty="0">
                <a:solidFill>
                  <a:schemeClr val="accent2">
                    <a:lumMod val="50000"/>
                  </a:schemeClr>
                </a:solidFill>
                <a:latin typeface="Arial" panose="020B0604020202020204" pitchFamily="34" charset="0"/>
                <a:ea typeface="jf open 粉圓 1.1" panose="020F0500000000000000" pitchFamily="34" charset="-120"/>
                <a:cs typeface="Arial" panose="020B0604020202020204" pitchFamily="34" charset="0"/>
              </a:rPr>
            </a:br>
            <a:r>
              <a:rPr lang="en-US" altLang="zh-TW" sz="2200" b="1" dirty="0">
                <a:solidFill>
                  <a:schemeClr val="accent2">
                    <a:lumMod val="50000"/>
                  </a:schemeClr>
                </a:solidFill>
                <a:latin typeface="Arial" panose="020B0604020202020204" pitchFamily="34" charset="0"/>
                <a:ea typeface="jf open 粉圓 1.1" panose="020F0500000000000000" pitchFamily="34" charset="-120"/>
                <a:cs typeface="Arial" panose="020B0604020202020204" pitchFamily="34" charset="0"/>
              </a:rPr>
              <a:t>Chair of Local Organizing Committee</a:t>
            </a:r>
          </a:p>
          <a:p>
            <a:pPr algn="l"/>
            <a:endParaRPr lang="zh-TW" altLang="en-US" dirty="0"/>
          </a:p>
        </p:txBody>
      </p:sp>
      <p:sp>
        <p:nvSpPr>
          <p:cNvPr id="2" name="標題 1">
            <a:extLst>
              <a:ext uri="{FF2B5EF4-FFF2-40B4-BE49-F238E27FC236}">
                <a16:creationId xmlns:a16="http://schemas.microsoft.com/office/drawing/2014/main" id="{B3A65395-3B99-4574-86F0-7C2442A15BDB}"/>
              </a:ext>
            </a:extLst>
          </p:cNvPr>
          <p:cNvSpPr>
            <a:spLocks noGrp="1"/>
          </p:cNvSpPr>
          <p:nvPr>
            <p:ph type="ctrTitle"/>
          </p:nvPr>
        </p:nvSpPr>
        <p:spPr>
          <a:xfrm>
            <a:off x="1453517" y="2213329"/>
            <a:ext cx="9284965" cy="1068788"/>
          </a:xfrm>
        </p:spPr>
        <p:txBody>
          <a:bodyPr>
            <a:noAutofit/>
          </a:bodyPr>
          <a:lstStyle/>
          <a:p>
            <a:r>
              <a:rPr lang="en-US" altLang="zh-TW" sz="3600" dirty="0">
                <a:solidFill>
                  <a:schemeClr val="accent2">
                    <a:lumMod val="75000"/>
                  </a:schemeClr>
                </a:solidFill>
                <a:ea typeface="jf open 粉圓 1.1" panose="020F0500000000000000" pitchFamily="34" charset="-120"/>
              </a:rPr>
              <a:t>IPAC’25</a:t>
            </a:r>
            <a:r>
              <a:rPr lang="zh-TW" altLang="en-US" sz="3600" dirty="0">
                <a:solidFill>
                  <a:schemeClr val="accent2">
                    <a:lumMod val="75000"/>
                  </a:schemeClr>
                </a:solidFill>
                <a:ea typeface="jf open 粉圓 1.1" panose="020F0500000000000000" pitchFamily="34" charset="-120"/>
              </a:rPr>
              <a:t> </a:t>
            </a:r>
            <a:r>
              <a:rPr lang="en-US" altLang="zh-TW" sz="3600" dirty="0">
                <a:solidFill>
                  <a:schemeClr val="accent2">
                    <a:lumMod val="75000"/>
                  </a:schemeClr>
                </a:solidFill>
                <a:ea typeface="jf open 粉圓 1.1" panose="020F0500000000000000" pitchFamily="34" charset="-120"/>
              </a:rPr>
              <a:t>LOC</a:t>
            </a:r>
            <a:r>
              <a:rPr lang="zh-TW" altLang="en-US" sz="3600" dirty="0">
                <a:solidFill>
                  <a:schemeClr val="accent2">
                    <a:lumMod val="75000"/>
                  </a:schemeClr>
                </a:solidFill>
                <a:ea typeface="jf open 粉圓 1.1" panose="020F0500000000000000" pitchFamily="34" charset="-120"/>
              </a:rPr>
              <a:t> </a:t>
            </a:r>
            <a:r>
              <a:rPr lang="en-US" altLang="zh-TW" sz="3600" dirty="0">
                <a:solidFill>
                  <a:schemeClr val="accent2">
                    <a:lumMod val="75000"/>
                  </a:schemeClr>
                </a:solidFill>
                <a:ea typeface="jf open 粉圓 1.1" panose="020F0500000000000000" pitchFamily="34" charset="-120"/>
              </a:rPr>
              <a:t>Report</a:t>
            </a:r>
            <a:endParaRPr lang="zh-TW" altLang="en-US" sz="3600" dirty="0"/>
          </a:p>
        </p:txBody>
      </p:sp>
    </p:spTree>
    <p:extLst>
      <p:ext uri="{BB962C8B-B14F-4D97-AF65-F5344CB8AC3E}">
        <p14:creationId xmlns:p14="http://schemas.microsoft.com/office/powerpoint/2010/main" val="6969820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圖片 8">
            <a:extLst>
              <a:ext uri="{FF2B5EF4-FFF2-40B4-BE49-F238E27FC236}">
                <a16:creationId xmlns:a16="http://schemas.microsoft.com/office/drawing/2014/main" id="{C4BC5544-EFB7-5C43-0495-DE1EE143374D}"/>
              </a:ext>
            </a:extLst>
          </p:cNvPr>
          <p:cNvPicPr>
            <a:picLocks noChangeAspect="1"/>
          </p:cNvPicPr>
          <p:nvPr/>
        </p:nvPicPr>
        <p:blipFill>
          <a:blip r:embed="rId2"/>
          <a:stretch>
            <a:fillRect/>
          </a:stretch>
        </p:blipFill>
        <p:spPr>
          <a:xfrm>
            <a:off x="437633" y="4242078"/>
            <a:ext cx="4110012" cy="1668634"/>
          </a:xfrm>
          <a:prstGeom prst="rect">
            <a:avLst/>
          </a:prstGeom>
        </p:spPr>
      </p:pic>
      <p:sp>
        <p:nvSpPr>
          <p:cNvPr id="2" name="標題 1">
            <a:extLst>
              <a:ext uri="{FF2B5EF4-FFF2-40B4-BE49-F238E27FC236}">
                <a16:creationId xmlns:a16="http://schemas.microsoft.com/office/drawing/2014/main" id="{65B478C6-1956-708E-9EC4-4BB1D7F74868}"/>
              </a:ext>
            </a:extLst>
          </p:cNvPr>
          <p:cNvSpPr>
            <a:spLocks noGrp="1"/>
          </p:cNvSpPr>
          <p:nvPr>
            <p:ph type="title"/>
          </p:nvPr>
        </p:nvSpPr>
        <p:spPr/>
        <p:txBody>
          <a:bodyPr/>
          <a:lstStyle/>
          <a:p>
            <a:r>
              <a:rPr lang="en-US" altLang="zh-TW" dirty="0"/>
              <a:t>Interaction with Exhibition</a:t>
            </a:r>
            <a:endParaRPr lang="zh-TW" altLang="en-US" dirty="0"/>
          </a:p>
        </p:txBody>
      </p:sp>
      <p:pic>
        <p:nvPicPr>
          <p:cNvPr id="5" name="圖片 4">
            <a:extLst>
              <a:ext uri="{FF2B5EF4-FFF2-40B4-BE49-F238E27FC236}">
                <a16:creationId xmlns:a16="http://schemas.microsoft.com/office/drawing/2014/main" id="{5D080EB5-C8A2-8CCA-CE25-2FAF59F9FFA4}"/>
              </a:ext>
            </a:extLst>
          </p:cNvPr>
          <p:cNvPicPr>
            <a:picLocks noChangeAspect="1"/>
          </p:cNvPicPr>
          <p:nvPr/>
        </p:nvPicPr>
        <p:blipFill>
          <a:blip r:embed="rId3"/>
          <a:srcRect l="34443"/>
          <a:stretch/>
        </p:blipFill>
        <p:spPr>
          <a:xfrm>
            <a:off x="7145850" y="1283842"/>
            <a:ext cx="4724477" cy="5075381"/>
          </a:xfrm>
          <a:prstGeom prst="rect">
            <a:avLst/>
          </a:prstGeom>
        </p:spPr>
      </p:pic>
      <p:pic>
        <p:nvPicPr>
          <p:cNvPr id="7" name="圖片 6">
            <a:extLst>
              <a:ext uri="{FF2B5EF4-FFF2-40B4-BE49-F238E27FC236}">
                <a16:creationId xmlns:a16="http://schemas.microsoft.com/office/drawing/2014/main" id="{17363100-15C6-08CC-2AF0-2ED55796D304}"/>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061932" y="4833694"/>
            <a:ext cx="2861413" cy="899084"/>
          </a:xfrm>
          <a:prstGeom prst="rect">
            <a:avLst/>
          </a:prstGeom>
        </p:spPr>
      </p:pic>
      <p:sp>
        <p:nvSpPr>
          <p:cNvPr id="10" name="文字方塊 9">
            <a:extLst>
              <a:ext uri="{FF2B5EF4-FFF2-40B4-BE49-F238E27FC236}">
                <a16:creationId xmlns:a16="http://schemas.microsoft.com/office/drawing/2014/main" id="{61290B64-2D02-98BF-4EFC-339A8804B192}"/>
              </a:ext>
            </a:extLst>
          </p:cNvPr>
          <p:cNvSpPr txBox="1"/>
          <p:nvPr/>
        </p:nvSpPr>
        <p:spPr>
          <a:xfrm>
            <a:off x="437633" y="1574764"/>
            <a:ext cx="6386697" cy="1938992"/>
          </a:xfrm>
          <a:prstGeom prst="rect">
            <a:avLst/>
          </a:prstGeom>
          <a:noFill/>
        </p:spPr>
        <p:txBody>
          <a:bodyPr wrap="square" rtlCol="0">
            <a:spAutoFit/>
          </a:bodyPr>
          <a:lstStyle/>
          <a:p>
            <a:pPr algn="just">
              <a:buNone/>
            </a:pPr>
            <a:r>
              <a:rPr lang="en-US" altLang="zh-TW" sz="2000" dirty="0"/>
              <a:t>IPAC’25, we are not offering high-value prizes such as iPhones. Instead, we’ve chosen practical gifts that attendees can use in their daily lives.</a:t>
            </a:r>
          </a:p>
          <a:p>
            <a:pPr algn="just"/>
            <a:r>
              <a:rPr lang="en-US" altLang="zh-TW" sz="2000" dirty="0"/>
              <a:t>A sport bottle not only serves a functional purpose but also helps reduce the use of paper cups during the conference - promoting sustainability.</a:t>
            </a:r>
          </a:p>
        </p:txBody>
      </p:sp>
      <p:pic>
        <p:nvPicPr>
          <p:cNvPr id="3" name="圖片 2">
            <a:extLst>
              <a:ext uri="{FF2B5EF4-FFF2-40B4-BE49-F238E27FC236}">
                <a16:creationId xmlns:a16="http://schemas.microsoft.com/office/drawing/2014/main" id="{F2F46743-C1E9-008F-A4F0-0CEFF3DFB650}"/>
              </a:ext>
            </a:extLst>
          </p:cNvPr>
          <p:cNvPicPr>
            <a:picLocks noChangeAspect="1"/>
          </p:cNvPicPr>
          <p:nvPr/>
        </p:nvPicPr>
        <p:blipFill>
          <a:blip r:embed="rId5">
            <a:clrChange>
              <a:clrFrom>
                <a:srgbClr val="FEFEFE"/>
              </a:clrFrom>
              <a:clrTo>
                <a:srgbClr val="FEFEFE">
                  <a:alpha val="0"/>
                </a:srgbClr>
              </a:clrTo>
            </a:clrChange>
            <a:extLst>
              <a:ext uri="{28A0092B-C50C-407E-A947-70E740481C1C}">
                <a14:useLocalDpi xmlns:a14="http://schemas.microsoft.com/office/drawing/2010/main" val="0"/>
              </a:ext>
            </a:extLst>
          </a:blip>
          <a:srcRect l="1962" t="3031" r="34690" b="3031"/>
          <a:stretch/>
        </p:blipFill>
        <p:spPr>
          <a:xfrm>
            <a:off x="4753201" y="3683829"/>
            <a:ext cx="2071129" cy="2529942"/>
          </a:xfrm>
          <a:prstGeom prst="rect">
            <a:avLst/>
          </a:prstGeom>
        </p:spPr>
      </p:pic>
    </p:spTree>
    <p:extLst>
      <p:ext uri="{BB962C8B-B14F-4D97-AF65-F5344CB8AC3E}">
        <p14:creationId xmlns:p14="http://schemas.microsoft.com/office/powerpoint/2010/main" val="22028530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32">
            <a:extLst>
              <a:ext uri="{FF2B5EF4-FFF2-40B4-BE49-F238E27FC236}">
                <a16:creationId xmlns:a16="http://schemas.microsoft.com/office/drawing/2014/main" id="{56DF42BB-1E16-FD1A-35B2-401C4FD5397D}"/>
              </a:ext>
            </a:extLst>
          </p:cNvPr>
          <p:cNvSpPr>
            <a:spLocks noChangeArrowheads="1"/>
          </p:cNvSpPr>
          <p:nvPr/>
        </p:nvSpPr>
        <p:spPr bwMode="auto">
          <a:xfrm>
            <a:off x="8877324" y="-2275724"/>
            <a:ext cx="2997937" cy="92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新細明體" panose="02020500000000000000" pitchFamily="18" charset="-120"/>
              </a:defRPr>
            </a:lvl1pPr>
            <a:lvl2pPr marL="742950" indent="-285750">
              <a:spcBef>
                <a:spcPct val="20000"/>
              </a:spcBef>
              <a:buChar char="–"/>
              <a:defRPr kumimoji="1" sz="2800">
                <a:solidFill>
                  <a:schemeClr val="tx1"/>
                </a:solidFill>
                <a:latin typeface="Arial" panose="020B0604020202020204" pitchFamily="34" charset="0"/>
                <a:ea typeface="新細明體" panose="02020500000000000000" pitchFamily="18" charset="-120"/>
              </a:defRPr>
            </a:lvl2pPr>
            <a:lvl3pPr marL="1143000" indent="-228600">
              <a:spcBef>
                <a:spcPct val="20000"/>
              </a:spcBef>
              <a:buChar char="•"/>
              <a:defRPr kumimoji="1" sz="2400">
                <a:solidFill>
                  <a:schemeClr val="tx1"/>
                </a:solidFill>
                <a:latin typeface="Arial" panose="020B0604020202020204" pitchFamily="34" charset="0"/>
                <a:ea typeface="新細明體" panose="02020500000000000000" pitchFamily="18" charset="-120"/>
              </a:defRPr>
            </a:lvl3pPr>
            <a:lvl4pPr marL="1600200" indent="-228600">
              <a:spcBef>
                <a:spcPct val="20000"/>
              </a:spcBef>
              <a:buChar char="–"/>
              <a:defRPr kumimoji="1" sz="2000">
                <a:solidFill>
                  <a:schemeClr val="tx1"/>
                </a:solidFill>
                <a:latin typeface="Arial" panose="020B0604020202020204" pitchFamily="34" charset="0"/>
                <a:ea typeface="新細明體" panose="02020500000000000000" pitchFamily="18" charset="-120"/>
              </a:defRPr>
            </a:lvl4pPr>
            <a:lvl5pPr marL="2057400" indent="-228600">
              <a:spcBef>
                <a:spcPct val="20000"/>
              </a:spcBef>
              <a:buChar char="»"/>
              <a:defRPr kumimoji="1" sz="2000">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9pPr>
          </a:lstStyle>
          <a:p>
            <a:pPr algn="ctr">
              <a:spcBef>
                <a:spcPct val="0"/>
              </a:spcBef>
              <a:buFontTx/>
              <a:buNone/>
            </a:pPr>
            <a:r>
              <a:rPr lang="en-US" altLang="zh-TW" sz="1600" b="1" dirty="0">
                <a:latin typeface="Fredoka Medium" pitchFamily="2" charset="-79"/>
                <a:ea typeface="jf open 粉圓 1.1" panose="020F0500000000000000" pitchFamily="34" charset="-120"/>
                <a:cs typeface="Fredoka Medium" pitchFamily="2" charset="-79"/>
              </a:rPr>
              <a:t>Hall A</a:t>
            </a:r>
            <a:r>
              <a:rPr lang="zh-TW" altLang="en-US" sz="1600" b="1" dirty="0">
                <a:latin typeface="Fredoka Medium" pitchFamily="2" charset="-79"/>
                <a:ea typeface="jf open 粉圓 1.1" panose="020F0500000000000000" pitchFamily="34" charset="-120"/>
                <a:cs typeface="Fredoka Medium" pitchFamily="2" charset="-79"/>
              </a:rPr>
              <a:t> </a:t>
            </a:r>
            <a:r>
              <a:rPr lang="en-US" altLang="zh-TW" sz="1600" b="1" dirty="0">
                <a:latin typeface="Fredoka Medium" pitchFamily="2" charset="-79"/>
                <a:ea typeface="jf open 粉圓 1.1" panose="020F0500000000000000" pitchFamily="34" charset="-120"/>
                <a:cs typeface="Fredoka Medium" pitchFamily="2" charset="-79"/>
              </a:rPr>
              <a:t>–</a:t>
            </a:r>
            <a:r>
              <a:rPr lang="zh-TW" altLang="en-US" sz="1600" b="1" dirty="0">
                <a:latin typeface="Fredoka Medium" pitchFamily="2" charset="-79"/>
                <a:ea typeface="jf open 粉圓 1.1" panose="020F0500000000000000" pitchFamily="34" charset="-120"/>
                <a:cs typeface="Fredoka Medium" pitchFamily="2" charset="-79"/>
              </a:rPr>
              <a:t> </a:t>
            </a:r>
            <a:r>
              <a:rPr lang="en-US" altLang="zh-TW" sz="1600" b="1" dirty="0">
                <a:latin typeface="Fredoka Medium" pitchFamily="2" charset="-79"/>
                <a:ea typeface="jf open 粉圓 1.1" panose="020F0500000000000000" pitchFamily="34" charset="-120"/>
                <a:cs typeface="Fredoka Medium" pitchFamily="2" charset="-79"/>
              </a:rPr>
              <a:t>1</a:t>
            </a:r>
            <a:r>
              <a:rPr lang="en-US" altLang="zh-TW" sz="1600" b="1" baseline="30000" dirty="0">
                <a:latin typeface="Fredoka Medium" pitchFamily="2" charset="-79"/>
                <a:ea typeface="jf open 粉圓 1.1" panose="020F0500000000000000" pitchFamily="34" charset="-120"/>
                <a:cs typeface="Fredoka Medium" pitchFamily="2" charset="-79"/>
              </a:rPr>
              <a:t>st</a:t>
            </a:r>
            <a:r>
              <a:rPr lang="en-US" altLang="zh-TW" sz="1600" b="1" dirty="0">
                <a:latin typeface="Fredoka Medium" pitchFamily="2" charset="-79"/>
                <a:ea typeface="jf open 粉圓 1.1" panose="020F0500000000000000" pitchFamily="34" charset="-120"/>
                <a:cs typeface="Fredoka Medium" pitchFamily="2" charset="-79"/>
              </a:rPr>
              <a:t> Floor</a:t>
            </a:r>
          </a:p>
          <a:p>
            <a:pPr>
              <a:buNone/>
            </a:pPr>
            <a:r>
              <a:rPr lang="en-US" altLang="zh-TW" sz="1600" b="1" dirty="0">
                <a:latin typeface="Fredoka Medium" pitchFamily="2" charset="-79"/>
                <a:ea typeface="jf open 粉圓 1.1" panose="020F0500000000000000" pitchFamily="34" charset="-120"/>
                <a:cs typeface="Fredoka Medium" pitchFamily="2" charset="-79"/>
              </a:rPr>
              <a:t>Parallel session</a:t>
            </a:r>
            <a:r>
              <a:rPr lang="zh-TW" altLang="en-US" sz="1600" b="1" dirty="0">
                <a:latin typeface="Fredoka Medium" pitchFamily="2" charset="-79"/>
                <a:ea typeface="jf open 粉圓 1.1" panose="020F0500000000000000" pitchFamily="34" charset="-120"/>
                <a:cs typeface="Fredoka Medium" pitchFamily="2" charset="-79"/>
              </a:rPr>
              <a:t> </a:t>
            </a:r>
            <a:endParaRPr lang="en-US" altLang="zh-TW" sz="1600" b="1" dirty="0">
              <a:solidFill>
                <a:schemeClr val="tx1">
                  <a:lumMod val="95000"/>
                  <a:lumOff val="5000"/>
                </a:schemeClr>
              </a:solidFill>
              <a:latin typeface="Fredoka Medium" pitchFamily="2" charset="-79"/>
              <a:ea typeface="jf open 粉圓 1.1" panose="020F0500000000000000" pitchFamily="34" charset="-120"/>
              <a:cs typeface="Fredoka Medium" pitchFamily="2" charset="-79"/>
            </a:endParaRPr>
          </a:p>
          <a:p>
            <a:pPr>
              <a:buNone/>
            </a:pPr>
            <a:r>
              <a:rPr lang="en-US" altLang="zh-TW" sz="1600" b="1" dirty="0">
                <a:solidFill>
                  <a:schemeClr val="tx1">
                    <a:lumMod val="95000"/>
                    <a:lumOff val="5000"/>
                  </a:schemeClr>
                </a:solidFill>
                <a:latin typeface="Fredoka Medium" pitchFamily="2" charset="-79"/>
                <a:cs typeface="Fredoka Medium" pitchFamily="2" charset="-79"/>
              </a:rPr>
              <a:t>Closing and Award Ceremony</a:t>
            </a:r>
            <a:endParaRPr lang="zh-TW" altLang="en-US" sz="1600" b="1" dirty="0">
              <a:latin typeface="Fredoka Medium" pitchFamily="2" charset="-79"/>
              <a:ea typeface="jf open 粉圓 1.1" panose="020F0500000000000000" pitchFamily="34" charset="-120"/>
              <a:cs typeface="Fredoka Medium" pitchFamily="2" charset="-79"/>
            </a:endParaRPr>
          </a:p>
        </p:txBody>
      </p:sp>
      <p:sp>
        <p:nvSpPr>
          <p:cNvPr id="25" name="標題 24">
            <a:extLst>
              <a:ext uri="{FF2B5EF4-FFF2-40B4-BE49-F238E27FC236}">
                <a16:creationId xmlns:a16="http://schemas.microsoft.com/office/drawing/2014/main" id="{6574B2B3-5FAE-585D-2D79-F7D3AF750359}"/>
              </a:ext>
            </a:extLst>
          </p:cNvPr>
          <p:cNvSpPr>
            <a:spLocks noGrp="1"/>
          </p:cNvSpPr>
          <p:nvPr>
            <p:ph type="title"/>
          </p:nvPr>
        </p:nvSpPr>
        <p:spPr/>
        <p:txBody>
          <a:bodyPr>
            <a:normAutofit/>
          </a:bodyPr>
          <a:lstStyle/>
          <a:p>
            <a:r>
              <a:rPr lang="en-US" altLang="zh-TW" sz="4000" b="0" cap="none" spc="0" dirty="0">
                <a:ln w="0"/>
                <a:solidFill>
                  <a:schemeClr val="tx1"/>
                </a:solidFill>
                <a:effectLst>
                  <a:outerShdw blurRad="38100" dist="19050" dir="2700000" algn="tl" rotWithShape="0">
                    <a:schemeClr val="dk1">
                      <a:alpha val="40000"/>
                    </a:schemeClr>
                  </a:outerShdw>
                </a:effectLst>
              </a:rPr>
              <a:t>Participant Statistics</a:t>
            </a:r>
            <a:endParaRPr lang="zh-TW" altLang="en-US" dirty="0"/>
          </a:p>
        </p:txBody>
      </p:sp>
      <p:graphicFrame>
        <p:nvGraphicFramePr>
          <p:cNvPr id="30" name="Table 2">
            <a:extLst>
              <a:ext uri="{FF2B5EF4-FFF2-40B4-BE49-F238E27FC236}">
                <a16:creationId xmlns:a16="http://schemas.microsoft.com/office/drawing/2014/main" id="{FD33DBD5-DC95-E478-C782-08627BD705F9}"/>
              </a:ext>
            </a:extLst>
          </p:cNvPr>
          <p:cNvGraphicFramePr>
            <a:graphicFrameLocks noGrp="1"/>
          </p:cNvGraphicFramePr>
          <p:nvPr>
            <p:ph idx="1"/>
            <p:extLst>
              <p:ext uri="{D42A27DB-BD31-4B8C-83A1-F6EECF244321}">
                <p14:modId xmlns:p14="http://schemas.microsoft.com/office/powerpoint/2010/main" val="454336743"/>
              </p:ext>
            </p:extLst>
          </p:nvPr>
        </p:nvGraphicFramePr>
        <p:xfrm>
          <a:off x="1529670" y="1360632"/>
          <a:ext cx="9000000" cy="4587582"/>
        </p:xfrm>
        <a:graphic>
          <a:graphicData uri="http://schemas.openxmlformats.org/drawingml/2006/table">
            <a:tbl>
              <a:tblPr firstRow="1" bandRow="1">
                <a:tableStyleId>{72833802-FEF1-4C79-8D5D-14CF1EAF98D9}</a:tableStyleId>
              </a:tblPr>
              <a:tblGrid>
                <a:gridCol w="5040000">
                  <a:extLst>
                    <a:ext uri="{9D8B030D-6E8A-4147-A177-3AD203B41FA5}">
                      <a16:colId xmlns:a16="http://schemas.microsoft.com/office/drawing/2014/main" val="3344227637"/>
                    </a:ext>
                  </a:extLst>
                </a:gridCol>
                <a:gridCol w="1980000">
                  <a:extLst>
                    <a:ext uri="{9D8B030D-6E8A-4147-A177-3AD203B41FA5}">
                      <a16:colId xmlns:a16="http://schemas.microsoft.com/office/drawing/2014/main" val="2680783681"/>
                    </a:ext>
                  </a:extLst>
                </a:gridCol>
                <a:gridCol w="1980000">
                  <a:extLst>
                    <a:ext uri="{9D8B030D-6E8A-4147-A177-3AD203B41FA5}">
                      <a16:colId xmlns:a16="http://schemas.microsoft.com/office/drawing/2014/main" val="185061001"/>
                    </a:ext>
                  </a:extLst>
                </a:gridCol>
              </a:tblGrid>
              <a:tr h="410242">
                <a:tc>
                  <a:txBody>
                    <a:bodyPr/>
                    <a:lstStyle/>
                    <a:p>
                      <a:r>
                        <a:rPr lang="en-GB" sz="1400" dirty="0"/>
                        <a:t>REGISTERED PARTICIPANTS</a:t>
                      </a:r>
                    </a:p>
                  </a:txBody>
                  <a:tcPr>
                    <a:solidFill>
                      <a:srgbClr val="385723"/>
                    </a:solidFill>
                  </a:tcPr>
                </a:tc>
                <a:tc>
                  <a:txBody>
                    <a:bodyPr/>
                    <a:lstStyle/>
                    <a:p>
                      <a:pPr algn="ctr"/>
                      <a:endParaRPr lang="en-GB" sz="1400" dirty="0"/>
                    </a:p>
                  </a:txBody>
                  <a:tcPr>
                    <a:solidFill>
                      <a:srgbClr val="385723"/>
                    </a:solidFill>
                  </a:tcPr>
                </a:tc>
                <a:tc>
                  <a:txBody>
                    <a:bodyPr/>
                    <a:lstStyle/>
                    <a:p>
                      <a:pPr algn="ctr"/>
                      <a:r>
                        <a:rPr lang="en-US" altLang="zh-TW" sz="1400" dirty="0"/>
                        <a:t>1000</a:t>
                      </a:r>
                      <a:endParaRPr lang="en-GB" sz="1400" dirty="0"/>
                    </a:p>
                  </a:txBody>
                  <a:tcPr>
                    <a:solidFill>
                      <a:srgbClr val="385723"/>
                    </a:solidFill>
                  </a:tcPr>
                </a:tc>
                <a:extLst>
                  <a:ext uri="{0D108BD9-81ED-4DB2-BD59-A6C34878D82A}">
                    <a16:rowId xmlns:a16="http://schemas.microsoft.com/office/drawing/2014/main" val="3023185843"/>
                  </a:ext>
                </a:extLst>
              </a:tr>
              <a:tr h="410242">
                <a:tc>
                  <a:txBody>
                    <a:bodyPr/>
                    <a:lstStyle/>
                    <a:p>
                      <a:r>
                        <a:rPr lang="en-GB" sz="1400" dirty="0"/>
                        <a:t>Granted students</a:t>
                      </a:r>
                    </a:p>
                  </a:txBody>
                  <a:tcPr/>
                </a:tc>
                <a:tc>
                  <a:txBody>
                    <a:bodyPr/>
                    <a:lstStyle/>
                    <a:p>
                      <a:pPr algn="ctr"/>
                      <a:endParaRPr lang="en-GB" sz="1400" dirty="0"/>
                    </a:p>
                  </a:txBody>
                  <a:tcPr/>
                </a:tc>
                <a:tc>
                  <a:txBody>
                    <a:bodyPr/>
                    <a:lstStyle/>
                    <a:p>
                      <a:pPr algn="ctr"/>
                      <a:r>
                        <a:rPr lang="en-US" altLang="zh-TW" sz="1400" dirty="0"/>
                        <a:t>79</a:t>
                      </a:r>
                      <a:endParaRPr lang="en-GB" sz="1400" dirty="0"/>
                    </a:p>
                  </a:txBody>
                  <a:tcPr/>
                </a:tc>
                <a:extLst>
                  <a:ext uri="{0D108BD9-81ED-4DB2-BD59-A6C34878D82A}">
                    <a16:rowId xmlns:a16="http://schemas.microsoft.com/office/drawing/2014/main" val="1887973703"/>
                  </a:ext>
                </a:extLst>
              </a:tr>
              <a:tr h="410242">
                <a:tc>
                  <a:txBody>
                    <a:bodyPr/>
                    <a:lstStyle/>
                    <a:p>
                      <a:r>
                        <a:rPr lang="en-GB" sz="1400" dirty="0"/>
                        <a:t>Students- paying</a:t>
                      </a:r>
                    </a:p>
                  </a:txBody>
                  <a:tcPr/>
                </a:tc>
                <a:tc>
                  <a:txBody>
                    <a:bodyPr/>
                    <a:lstStyle/>
                    <a:p>
                      <a:pPr algn="ctr"/>
                      <a:endParaRPr lang="en-GB" sz="1400" dirty="0"/>
                    </a:p>
                  </a:txBody>
                  <a:tcPr/>
                </a:tc>
                <a:tc>
                  <a:txBody>
                    <a:bodyPr/>
                    <a:lstStyle/>
                    <a:p>
                      <a:pPr algn="ctr"/>
                      <a:r>
                        <a:rPr lang="en-US" altLang="zh-TW" sz="1400" dirty="0"/>
                        <a:t>91</a:t>
                      </a:r>
                      <a:endParaRPr lang="en-GB" sz="1400" dirty="0"/>
                    </a:p>
                  </a:txBody>
                  <a:tcPr/>
                </a:tc>
                <a:extLst>
                  <a:ext uri="{0D108BD9-81ED-4DB2-BD59-A6C34878D82A}">
                    <a16:rowId xmlns:a16="http://schemas.microsoft.com/office/drawing/2014/main" val="2967757080"/>
                  </a:ext>
                </a:extLst>
              </a:tr>
              <a:tr h="410242">
                <a:tc>
                  <a:txBody>
                    <a:bodyPr/>
                    <a:lstStyle/>
                    <a:p>
                      <a:r>
                        <a:rPr lang="en-GB" sz="1400" dirty="0"/>
                        <a:t>Participants</a:t>
                      </a:r>
                    </a:p>
                  </a:txBody>
                  <a:tcPr/>
                </a:tc>
                <a:tc>
                  <a:txBody>
                    <a:bodyPr/>
                    <a:lstStyle/>
                    <a:p>
                      <a:pPr algn="ctr"/>
                      <a:endParaRPr lang="en-GB" sz="1400" dirty="0"/>
                    </a:p>
                  </a:txBody>
                  <a:tcPr/>
                </a:tc>
                <a:tc>
                  <a:txBody>
                    <a:bodyPr/>
                    <a:lstStyle/>
                    <a:p>
                      <a:pPr algn="ctr"/>
                      <a:r>
                        <a:rPr lang="en-US" altLang="zh-TW" sz="1400" dirty="0"/>
                        <a:t>607</a:t>
                      </a:r>
                      <a:endParaRPr lang="en-GB" sz="1400" dirty="0"/>
                    </a:p>
                  </a:txBody>
                  <a:tcPr/>
                </a:tc>
                <a:extLst>
                  <a:ext uri="{0D108BD9-81ED-4DB2-BD59-A6C34878D82A}">
                    <a16:rowId xmlns:a16="http://schemas.microsoft.com/office/drawing/2014/main" val="1397153914"/>
                  </a:ext>
                </a:extLst>
              </a:tr>
              <a:tr h="410242">
                <a:tc>
                  <a:txBody>
                    <a:bodyPr/>
                    <a:lstStyle/>
                    <a:p>
                      <a:r>
                        <a:rPr lang="en-GB" sz="1400" b="0" dirty="0"/>
                        <a:t>Fee waived</a:t>
                      </a:r>
                    </a:p>
                  </a:txBody>
                  <a:tcPr/>
                </a:tc>
                <a:tc>
                  <a:txBody>
                    <a:bodyPr/>
                    <a:lstStyle/>
                    <a:p>
                      <a:pPr algn="ctr"/>
                      <a:r>
                        <a:rPr lang="en-US" altLang="zh-TW" sz="1400" b="0" dirty="0"/>
                        <a:t>7</a:t>
                      </a:r>
                      <a:endParaRPr lang="en-GB" sz="1400" b="0" dirty="0"/>
                    </a:p>
                  </a:txBody>
                  <a:tcPr/>
                </a:tc>
                <a:tc>
                  <a:txBody>
                    <a:bodyPr/>
                    <a:lstStyle/>
                    <a:p>
                      <a:pPr algn="ctr"/>
                      <a:endParaRPr lang="en-GB" sz="1400" b="0" dirty="0"/>
                    </a:p>
                  </a:txBody>
                  <a:tcPr/>
                </a:tc>
                <a:extLst>
                  <a:ext uri="{0D108BD9-81ED-4DB2-BD59-A6C34878D82A}">
                    <a16:rowId xmlns:a16="http://schemas.microsoft.com/office/drawing/2014/main" val="1398804602"/>
                  </a:ext>
                </a:extLst>
              </a:tr>
              <a:tr h="410242">
                <a:tc>
                  <a:txBody>
                    <a:bodyPr/>
                    <a:lstStyle/>
                    <a:p>
                      <a:r>
                        <a:rPr lang="en-GB" sz="1400" b="0" dirty="0"/>
                        <a:t>Early bird</a:t>
                      </a:r>
                    </a:p>
                  </a:txBody>
                  <a:tcPr/>
                </a:tc>
                <a:tc>
                  <a:txBody>
                    <a:bodyPr/>
                    <a:lstStyle/>
                    <a:p>
                      <a:pPr algn="ctr"/>
                      <a:r>
                        <a:rPr lang="en-US" altLang="zh-TW" sz="1400" b="0" dirty="0"/>
                        <a:t>450</a:t>
                      </a:r>
                      <a:endParaRPr lang="en-GB" sz="1400" b="0" dirty="0"/>
                    </a:p>
                  </a:txBody>
                  <a:tcPr/>
                </a:tc>
                <a:tc>
                  <a:txBody>
                    <a:bodyPr/>
                    <a:lstStyle/>
                    <a:p>
                      <a:pPr algn="ctr"/>
                      <a:endParaRPr lang="en-GB" sz="1400" b="0" dirty="0"/>
                    </a:p>
                  </a:txBody>
                  <a:tcPr/>
                </a:tc>
                <a:extLst>
                  <a:ext uri="{0D108BD9-81ED-4DB2-BD59-A6C34878D82A}">
                    <a16:rowId xmlns:a16="http://schemas.microsoft.com/office/drawing/2014/main" val="2886245153"/>
                  </a:ext>
                </a:extLst>
              </a:tr>
              <a:tr h="410242">
                <a:tc>
                  <a:txBody>
                    <a:bodyPr/>
                    <a:lstStyle/>
                    <a:p>
                      <a:r>
                        <a:rPr lang="en-GB" sz="1400" b="0" dirty="0"/>
                        <a:t>Full fee</a:t>
                      </a:r>
                    </a:p>
                  </a:txBody>
                  <a:tcPr/>
                </a:tc>
                <a:tc>
                  <a:txBody>
                    <a:bodyPr/>
                    <a:lstStyle/>
                    <a:p>
                      <a:pPr algn="ctr"/>
                      <a:r>
                        <a:rPr lang="en-US" altLang="zh-TW" sz="1400" b="0" dirty="0"/>
                        <a:t>152</a:t>
                      </a:r>
                      <a:endParaRPr lang="en-GB" sz="1400" b="0" dirty="0"/>
                    </a:p>
                  </a:txBody>
                  <a:tcPr/>
                </a:tc>
                <a:tc>
                  <a:txBody>
                    <a:bodyPr/>
                    <a:lstStyle/>
                    <a:p>
                      <a:pPr algn="ctr"/>
                      <a:endParaRPr lang="en-GB" sz="1400" b="0" dirty="0"/>
                    </a:p>
                  </a:txBody>
                  <a:tcPr/>
                </a:tc>
                <a:extLst>
                  <a:ext uri="{0D108BD9-81ED-4DB2-BD59-A6C34878D82A}">
                    <a16:rowId xmlns:a16="http://schemas.microsoft.com/office/drawing/2014/main" val="2532661840"/>
                  </a:ext>
                </a:extLst>
              </a:tr>
              <a:tr h="410242">
                <a:tc>
                  <a:txBody>
                    <a:bodyPr/>
                    <a:lstStyle/>
                    <a:p>
                      <a:r>
                        <a:rPr lang="en-GB" sz="1400" b="0" dirty="0"/>
                        <a:t>LOC and </a:t>
                      </a:r>
                      <a:r>
                        <a:rPr lang="en-GB" sz="1400" b="0" dirty="0" err="1"/>
                        <a:t>JACoW</a:t>
                      </a:r>
                      <a:endParaRPr lang="en-GB" sz="1400" b="0" dirty="0"/>
                    </a:p>
                  </a:txBody>
                  <a:tcPr/>
                </a:tc>
                <a:tc>
                  <a:txBody>
                    <a:bodyPr/>
                    <a:lstStyle/>
                    <a:p>
                      <a:pPr algn="ctr"/>
                      <a:endParaRPr lang="en-GB" sz="1400" b="0" dirty="0"/>
                    </a:p>
                  </a:txBody>
                  <a:tcPr/>
                </a:tc>
                <a:tc>
                  <a:txBody>
                    <a:bodyPr/>
                    <a:lstStyle/>
                    <a:p>
                      <a:pPr algn="ctr"/>
                      <a:r>
                        <a:rPr lang="en-US" altLang="zh-TW" sz="1400" b="0" dirty="0"/>
                        <a:t>36+27</a:t>
                      </a:r>
                      <a:endParaRPr lang="en-GB" sz="1400" b="0" dirty="0"/>
                    </a:p>
                  </a:txBody>
                  <a:tcPr/>
                </a:tc>
                <a:extLst>
                  <a:ext uri="{0D108BD9-81ED-4DB2-BD59-A6C34878D82A}">
                    <a16:rowId xmlns:a16="http://schemas.microsoft.com/office/drawing/2014/main" val="2109374686"/>
                  </a:ext>
                </a:extLst>
              </a:tr>
              <a:tr h="410242">
                <a:tc>
                  <a:txBody>
                    <a:bodyPr/>
                    <a:lstStyle/>
                    <a:p>
                      <a:r>
                        <a:rPr lang="en-GB" sz="1400" b="0" dirty="0"/>
                        <a:t>Exhibitors  (included in booth fee)</a:t>
                      </a:r>
                    </a:p>
                  </a:txBody>
                  <a:tcPr/>
                </a:tc>
                <a:tc>
                  <a:txBody>
                    <a:bodyPr/>
                    <a:lstStyle/>
                    <a:p>
                      <a:pPr algn="ctr"/>
                      <a:endParaRPr lang="en-GB" sz="1400" b="0" dirty="0"/>
                    </a:p>
                  </a:txBody>
                  <a:tcPr/>
                </a:tc>
                <a:tc>
                  <a:txBody>
                    <a:bodyPr/>
                    <a:lstStyle/>
                    <a:p>
                      <a:pPr algn="ctr"/>
                      <a:r>
                        <a:rPr lang="en-US" altLang="zh-TW" sz="1400" b="0" dirty="0"/>
                        <a:t>129</a:t>
                      </a:r>
                      <a:endParaRPr lang="en-GB" sz="1400" b="0" dirty="0"/>
                    </a:p>
                  </a:txBody>
                  <a:tcPr/>
                </a:tc>
                <a:extLst>
                  <a:ext uri="{0D108BD9-81ED-4DB2-BD59-A6C34878D82A}">
                    <a16:rowId xmlns:a16="http://schemas.microsoft.com/office/drawing/2014/main" val="64467171"/>
                  </a:ext>
                </a:extLst>
              </a:tr>
              <a:tr h="485162">
                <a:tc>
                  <a:txBody>
                    <a:bodyPr/>
                    <a:lstStyle/>
                    <a:p>
                      <a:r>
                        <a:rPr lang="en-GB" sz="1400" b="0" dirty="0"/>
                        <a:t>Exhibitors extra pass</a:t>
                      </a:r>
                    </a:p>
                  </a:txBody>
                  <a:tcPr/>
                </a:tc>
                <a:tc>
                  <a:txBody>
                    <a:bodyPr/>
                    <a:lstStyle/>
                    <a:p>
                      <a:pPr algn="ctr"/>
                      <a:endParaRPr lang="en-GB" sz="1400" b="0" dirty="0"/>
                    </a:p>
                  </a:txBody>
                  <a:tcPr/>
                </a:tc>
                <a:tc>
                  <a:txBody>
                    <a:bodyPr/>
                    <a:lstStyle/>
                    <a:p>
                      <a:pPr algn="ctr"/>
                      <a:r>
                        <a:rPr lang="en-US" altLang="zh-TW" sz="1400" b="0" dirty="0"/>
                        <a:t>10</a:t>
                      </a:r>
                      <a:endParaRPr lang="en-GB" sz="1400" b="0" dirty="0"/>
                    </a:p>
                  </a:txBody>
                  <a:tcPr/>
                </a:tc>
                <a:extLst>
                  <a:ext uri="{0D108BD9-81ED-4DB2-BD59-A6C34878D82A}">
                    <a16:rowId xmlns:a16="http://schemas.microsoft.com/office/drawing/2014/main" val="3605247976"/>
                  </a:ext>
                </a:extLst>
              </a:tr>
              <a:tr h="410242">
                <a:tc>
                  <a:txBody>
                    <a:bodyPr/>
                    <a:lstStyle/>
                    <a:p>
                      <a:r>
                        <a:rPr lang="en-US" altLang="zh-TW" sz="1400" b="0" dirty="0"/>
                        <a:t>Accompany</a:t>
                      </a:r>
                      <a:endParaRPr lang="en-GB" sz="1400" b="0" dirty="0"/>
                    </a:p>
                  </a:txBody>
                  <a:tcPr/>
                </a:tc>
                <a:tc>
                  <a:txBody>
                    <a:bodyPr/>
                    <a:lstStyle/>
                    <a:p>
                      <a:pPr algn="ctr"/>
                      <a:endParaRPr lang="en-GB" sz="1400" b="0" dirty="0"/>
                    </a:p>
                  </a:txBody>
                  <a:tcPr/>
                </a:tc>
                <a:tc>
                  <a:txBody>
                    <a:bodyPr/>
                    <a:lstStyle/>
                    <a:p>
                      <a:pPr algn="ctr"/>
                      <a:r>
                        <a:rPr lang="en-GB" sz="1400" b="0" dirty="0"/>
                        <a:t>19</a:t>
                      </a:r>
                    </a:p>
                  </a:txBody>
                  <a:tcPr/>
                </a:tc>
                <a:extLst>
                  <a:ext uri="{0D108BD9-81ED-4DB2-BD59-A6C34878D82A}">
                    <a16:rowId xmlns:a16="http://schemas.microsoft.com/office/drawing/2014/main" val="4094011639"/>
                  </a:ext>
                </a:extLst>
              </a:tr>
            </a:tbl>
          </a:graphicData>
        </a:graphic>
      </p:graphicFrame>
    </p:spTree>
    <p:extLst>
      <p:ext uri="{BB962C8B-B14F-4D97-AF65-F5344CB8AC3E}">
        <p14:creationId xmlns:p14="http://schemas.microsoft.com/office/powerpoint/2010/main" val="3675029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D2AA55-3E7B-C82D-284A-46C4D98CDFC2}"/>
            </a:ext>
          </a:extLst>
        </p:cNvPr>
        <p:cNvGrpSpPr/>
        <p:nvPr/>
      </p:nvGrpSpPr>
      <p:grpSpPr>
        <a:xfrm>
          <a:off x="0" y="0"/>
          <a:ext cx="0" cy="0"/>
          <a:chOff x="0" y="0"/>
          <a:chExt cx="0" cy="0"/>
        </a:xfrm>
      </p:grpSpPr>
      <p:sp>
        <p:nvSpPr>
          <p:cNvPr id="5" name="標題 4">
            <a:extLst>
              <a:ext uri="{FF2B5EF4-FFF2-40B4-BE49-F238E27FC236}">
                <a16:creationId xmlns:a16="http://schemas.microsoft.com/office/drawing/2014/main" id="{ED176ECA-2375-C558-F55D-EAA6D238CD8E}"/>
              </a:ext>
            </a:extLst>
          </p:cNvPr>
          <p:cNvSpPr>
            <a:spLocks noGrp="1"/>
          </p:cNvSpPr>
          <p:nvPr>
            <p:ph type="title"/>
          </p:nvPr>
        </p:nvSpPr>
        <p:spPr/>
        <p:txBody>
          <a:bodyPr>
            <a:normAutofit/>
          </a:bodyPr>
          <a:lstStyle/>
          <a:p>
            <a:r>
              <a:rPr lang="en-US" altLang="zh-TW" sz="4000" b="0" cap="none" spc="0" dirty="0">
                <a:ln w="0"/>
                <a:solidFill>
                  <a:schemeClr val="tx1"/>
                </a:solidFill>
                <a:effectLst>
                  <a:outerShdw blurRad="38100" dist="19050" dir="2700000" algn="tl" rotWithShape="0">
                    <a:schemeClr val="dk1">
                      <a:alpha val="40000"/>
                    </a:schemeClr>
                  </a:outerShdw>
                </a:effectLst>
              </a:rPr>
              <a:t>Participant Statistics</a:t>
            </a:r>
            <a:endParaRPr lang="zh-TW" altLang="en-US" dirty="0"/>
          </a:p>
        </p:txBody>
      </p:sp>
      <p:graphicFrame>
        <p:nvGraphicFramePr>
          <p:cNvPr id="48" name="Table 2">
            <a:extLst>
              <a:ext uri="{FF2B5EF4-FFF2-40B4-BE49-F238E27FC236}">
                <a16:creationId xmlns:a16="http://schemas.microsoft.com/office/drawing/2014/main" id="{AB5E6E92-9F68-B202-81B4-F924966CCFC9}"/>
              </a:ext>
            </a:extLst>
          </p:cNvPr>
          <p:cNvGraphicFramePr>
            <a:graphicFrameLocks noGrp="1"/>
          </p:cNvGraphicFramePr>
          <p:nvPr>
            <p:ph idx="1"/>
            <p:extLst>
              <p:ext uri="{D42A27DB-BD31-4B8C-83A1-F6EECF244321}">
                <p14:modId xmlns:p14="http://schemas.microsoft.com/office/powerpoint/2010/main" val="499033994"/>
              </p:ext>
            </p:extLst>
          </p:nvPr>
        </p:nvGraphicFramePr>
        <p:xfrm>
          <a:off x="1757675" y="1574800"/>
          <a:ext cx="9095267" cy="1854200"/>
        </p:xfrm>
        <a:graphic>
          <a:graphicData uri="http://schemas.openxmlformats.org/drawingml/2006/table">
            <a:tbl>
              <a:tblPr firstRow="1" bandRow="1">
                <a:tableStyleId>{72833802-FEF1-4C79-8D5D-14CF1EAF98D9}</a:tableStyleId>
              </a:tblPr>
              <a:tblGrid>
                <a:gridCol w="5093349">
                  <a:extLst>
                    <a:ext uri="{9D8B030D-6E8A-4147-A177-3AD203B41FA5}">
                      <a16:colId xmlns:a16="http://schemas.microsoft.com/office/drawing/2014/main" val="3344227637"/>
                    </a:ext>
                  </a:extLst>
                </a:gridCol>
                <a:gridCol w="2000959">
                  <a:extLst>
                    <a:ext uri="{9D8B030D-6E8A-4147-A177-3AD203B41FA5}">
                      <a16:colId xmlns:a16="http://schemas.microsoft.com/office/drawing/2014/main" val="2680783681"/>
                    </a:ext>
                  </a:extLst>
                </a:gridCol>
                <a:gridCol w="2000959">
                  <a:extLst>
                    <a:ext uri="{9D8B030D-6E8A-4147-A177-3AD203B41FA5}">
                      <a16:colId xmlns:a16="http://schemas.microsoft.com/office/drawing/2014/main" val="185061001"/>
                    </a:ext>
                  </a:extLst>
                </a:gridCol>
              </a:tblGrid>
              <a:tr h="370840">
                <a:tc>
                  <a:txBody>
                    <a:bodyPr/>
                    <a:lstStyle/>
                    <a:p>
                      <a:r>
                        <a:rPr lang="en-GB" sz="1400" dirty="0"/>
                        <a:t>REGISTERED PARTICIPANTS</a:t>
                      </a:r>
                    </a:p>
                  </a:txBody>
                  <a:tcPr>
                    <a:solidFill>
                      <a:srgbClr val="385723"/>
                    </a:solidFill>
                  </a:tcPr>
                </a:tc>
                <a:tc>
                  <a:txBody>
                    <a:bodyPr/>
                    <a:lstStyle/>
                    <a:p>
                      <a:pPr algn="ctr"/>
                      <a:r>
                        <a:rPr lang="en-GB" sz="1400" dirty="0"/>
                        <a:t>TOTAL</a:t>
                      </a:r>
                    </a:p>
                  </a:txBody>
                  <a:tcPr>
                    <a:solidFill>
                      <a:srgbClr val="385723"/>
                    </a:solidFill>
                  </a:tcPr>
                </a:tc>
                <a:tc>
                  <a:txBody>
                    <a:bodyPr/>
                    <a:lstStyle/>
                    <a:p>
                      <a:pPr algn="ctr"/>
                      <a:r>
                        <a:rPr lang="en-US" altLang="zh-TW" sz="1400" dirty="0"/>
                        <a:t>1000</a:t>
                      </a:r>
                      <a:endParaRPr lang="en-GB" sz="1400" dirty="0"/>
                    </a:p>
                  </a:txBody>
                  <a:tcPr>
                    <a:solidFill>
                      <a:srgbClr val="385723"/>
                    </a:solidFill>
                  </a:tcPr>
                </a:tc>
                <a:extLst>
                  <a:ext uri="{0D108BD9-81ED-4DB2-BD59-A6C34878D82A}">
                    <a16:rowId xmlns:a16="http://schemas.microsoft.com/office/drawing/2014/main" val="3023185843"/>
                  </a:ext>
                </a:extLst>
              </a:tr>
              <a:tr h="370840">
                <a:tc>
                  <a:txBody>
                    <a:bodyPr/>
                    <a:lstStyle/>
                    <a:p>
                      <a:r>
                        <a:rPr lang="en-GB" sz="1400" dirty="0"/>
                        <a:t>Female</a:t>
                      </a:r>
                    </a:p>
                  </a:txBody>
                  <a:tcPr/>
                </a:tc>
                <a:tc>
                  <a:txBody>
                    <a:bodyPr/>
                    <a:lstStyle/>
                    <a:p>
                      <a:pPr algn="ctr"/>
                      <a:endParaRPr lang="en-GB" sz="1400" dirty="0"/>
                    </a:p>
                  </a:txBody>
                  <a:tcPr/>
                </a:tc>
                <a:tc>
                  <a:txBody>
                    <a:bodyPr/>
                    <a:lstStyle/>
                    <a:p>
                      <a:pPr algn="ctr"/>
                      <a:r>
                        <a:rPr lang="en-GB" sz="1400" dirty="0"/>
                        <a:t>1</a:t>
                      </a:r>
                      <a:r>
                        <a:rPr lang="en-US" altLang="zh-TW" sz="1400" dirty="0"/>
                        <a:t>90</a:t>
                      </a:r>
                      <a:endParaRPr lang="en-GB" sz="1400" dirty="0"/>
                    </a:p>
                  </a:txBody>
                  <a:tcPr/>
                </a:tc>
                <a:extLst>
                  <a:ext uri="{0D108BD9-81ED-4DB2-BD59-A6C34878D82A}">
                    <a16:rowId xmlns:a16="http://schemas.microsoft.com/office/drawing/2014/main" val="1887973703"/>
                  </a:ext>
                </a:extLst>
              </a:tr>
              <a:tr h="370840">
                <a:tc>
                  <a:txBody>
                    <a:bodyPr/>
                    <a:lstStyle/>
                    <a:p>
                      <a:r>
                        <a:rPr lang="en-GB" sz="1400" dirty="0"/>
                        <a:t>Male</a:t>
                      </a:r>
                    </a:p>
                  </a:txBody>
                  <a:tcPr/>
                </a:tc>
                <a:tc>
                  <a:txBody>
                    <a:bodyPr/>
                    <a:lstStyle/>
                    <a:p>
                      <a:pPr algn="ctr"/>
                      <a:endParaRPr lang="en-GB" sz="1400" dirty="0"/>
                    </a:p>
                  </a:txBody>
                  <a:tcPr/>
                </a:tc>
                <a:tc>
                  <a:txBody>
                    <a:bodyPr/>
                    <a:lstStyle/>
                    <a:p>
                      <a:pPr algn="ctr"/>
                      <a:r>
                        <a:rPr lang="en-US" altLang="zh-TW" sz="1400" dirty="0"/>
                        <a:t>731</a:t>
                      </a:r>
                      <a:endParaRPr lang="en-GB" sz="1400" dirty="0"/>
                    </a:p>
                  </a:txBody>
                  <a:tcPr/>
                </a:tc>
                <a:extLst>
                  <a:ext uri="{0D108BD9-81ED-4DB2-BD59-A6C34878D82A}">
                    <a16:rowId xmlns:a16="http://schemas.microsoft.com/office/drawing/2014/main" val="2967757080"/>
                  </a:ext>
                </a:extLst>
              </a:tr>
              <a:tr h="370840">
                <a:tc>
                  <a:txBody>
                    <a:bodyPr/>
                    <a:lstStyle/>
                    <a:p>
                      <a:r>
                        <a:rPr lang="en-GB" sz="1400" b="0" dirty="0"/>
                        <a:t>Prefer not respond</a:t>
                      </a:r>
                    </a:p>
                  </a:txBody>
                  <a:tcPr/>
                </a:tc>
                <a:tc>
                  <a:txBody>
                    <a:bodyPr/>
                    <a:lstStyle/>
                    <a:p>
                      <a:pPr algn="ctr"/>
                      <a:endParaRPr lang="en-GB" sz="1400" b="0" dirty="0"/>
                    </a:p>
                  </a:txBody>
                  <a:tcPr/>
                </a:tc>
                <a:tc>
                  <a:txBody>
                    <a:bodyPr/>
                    <a:lstStyle/>
                    <a:p>
                      <a:pPr algn="ctr"/>
                      <a:r>
                        <a:rPr lang="en-GB" sz="1400" b="0" dirty="0"/>
                        <a:t>12</a:t>
                      </a:r>
                    </a:p>
                  </a:txBody>
                  <a:tcPr/>
                </a:tc>
                <a:extLst>
                  <a:ext uri="{0D108BD9-81ED-4DB2-BD59-A6C34878D82A}">
                    <a16:rowId xmlns:a16="http://schemas.microsoft.com/office/drawing/2014/main" val="1398804602"/>
                  </a:ext>
                </a:extLst>
              </a:tr>
              <a:tr h="370840">
                <a:tc>
                  <a:txBody>
                    <a:bodyPr/>
                    <a:lstStyle/>
                    <a:p>
                      <a:r>
                        <a:rPr lang="en-GB" sz="1400" b="0" dirty="0"/>
                        <a:t>Empty</a:t>
                      </a:r>
                    </a:p>
                  </a:txBody>
                  <a:tcPr/>
                </a:tc>
                <a:tc>
                  <a:txBody>
                    <a:bodyPr/>
                    <a:lstStyle/>
                    <a:p>
                      <a:pPr algn="ctr"/>
                      <a:endParaRPr lang="en-GB" sz="1400" b="0" dirty="0"/>
                    </a:p>
                  </a:txBody>
                  <a:tcPr/>
                </a:tc>
                <a:tc>
                  <a:txBody>
                    <a:bodyPr/>
                    <a:lstStyle/>
                    <a:p>
                      <a:pPr algn="ctr"/>
                      <a:r>
                        <a:rPr lang="en-GB" sz="1400" b="0" dirty="0"/>
                        <a:t>67</a:t>
                      </a:r>
                    </a:p>
                  </a:txBody>
                  <a:tcPr/>
                </a:tc>
                <a:extLst>
                  <a:ext uri="{0D108BD9-81ED-4DB2-BD59-A6C34878D82A}">
                    <a16:rowId xmlns:a16="http://schemas.microsoft.com/office/drawing/2014/main" val="2460663694"/>
                  </a:ext>
                </a:extLst>
              </a:tr>
            </a:tbl>
          </a:graphicData>
        </a:graphic>
      </p:graphicFrame>
      <p:pic>
        <p:nvPicPr>
          <p:cNvPr id="70" name="圖片 69">
            <a:extLst>
              <a:ext uri="{FF2B5EF4-FFF2-40B4-BE49-F238E27FC236}">
                <a16:creationId xmlns:a16="http://schemas.microsoft.com/office/drawing/2014/main" id="{15B7505B-E238-E8AA-24F4-8378D370D92A}"/>
              </a:ext>
            </a:extLst>
          </p:cNvPr>
          <p:cNvPicPr>
            <a:picLocks noChangeAspect="1"/>
          </p:cNvPicPr>
          <p:nvPr/>
        </p:nvPicPr>
        <p:blipFill>
          <a:blip r:embed="rId2">
            <a:clrChange>
              <a:clrFrom>
                <a:srgbClr val="FFFFFF"/>
              </a:clrFrom>
              <a:clrTo>
                <a:srgbClr val="FFFFFF">
                  <a:alpha val="0"/>
                </a:srgbClr>
              </a:clrTo>
            </a:clrChange>
          </a:blip>
          <a:srcRect l="1849" t="3871" r="1045" b="1099"/>
          <a:stretch/>
        </p:blipFill>
        <p:spPr>
          <a:xfrm>
            <a:off x="7065819" y="3666839"/>
            <a:ext cx="4064000" cy="2639070"/>
          </a:xfrm>
          <a:prstGeom prst="rect">
            <a:avLst/>
          </a:prstGeom>
        </p:spPr>
      </p:pic>
    </p:spTree>
    <p:extLst>
      <p:ext uri="{BB962C8B-B14F-4D97-AF65-F5344CB8AC3E}">
        <p14:creationId xmlns:p14="http://schemas.microsoft.com/office/powerpoint/2010/main" val="20259959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FE121D19-96F8-3783-4584-49D6AC08E4CB}"/>
              </a:ext>
            </a:extLst>
          </p:cNvPr>
          <p:cNvSpPr>
            <a:spLocks noGrp="1"/>
          </p:cNvSpPr>
          <p:nvPr>
            <p:ph type="title"/>
          </p:nvPr>
        </p:nvSpPr>
        <p:spPr/>
        <p:txBody>
          <a:bodyPr>
            <a:normAutofit/>
          </a:bodyPr>
          <a:lstStyle/>
          <a:p>
            <a:r>
              <a:rPr lang="en-US" altLang="zh-TW" sz="4000" b="0" cap="none" spc="0" dirty="0">
                <a:ln w="0"/>
                <a:solidFill>
                  <a:schemeClr val="tx1"/>
                </a:solidFill>
                <a:effectLst>
                  <a:outerShdw blurRad="38100" dist="19050" dir="2700000" algn="tl" rotWithShape="0">
                    <a:schemeClr val="dk1">
                      <a:alpha val="40000"/>
                    </a:schemeClr>
                  </a:outerShdw>
                </a:effectLst>
              </a:rPr>
              <a:t>Participant Statistics</a:t>
            </a:r>
            <a:endParaRPr lang="zh-TW" altLang="en-US" dirty="0"/>
          </a:p>
        </p:txBody>
      </p:sp>
      <p:pic>
        <p:nvPicPr>
          <p:cNvPr id="4" name="圖片 3">
            <a:extLst>
              <a:ext uri="{FF2B5EF4-FFF2-40B4-BE49-F238E27FC236}">
                <a16:creationId xmlns:a16="http://schemas.microsoft.com/office/drawing/2014/main" id="{89C55931-6941-8F78-8027-5D7B73582176}"/>
              </a:ext>
            </a:extLst>
          </p:cNvPr>
          <p:cNvPicPr>
            <a:picLocks noChangeAspect="1"/>
          </p:cNvPicPr>
          <p:nvPr/>
        </p:nvPicPr>
        <p:blipFill>
          <a:blip r:embed="rId2"/>
          <a:stretch>
            <a:fillRect/>
          </a:stretch>
        </p:blipFill>
        <p:spPr>
          <a:xfrm>
            <a:off x="4574578" y="1628438"/>
            <a:ext cx="7189993" cy="4756343"/>
          </a:xfrm>
          <a:prstGeom prst="rect">
            <a:avLst/>
          </a:prstGeom>
        </p:spPr>
      </p:pic>
      <p:pic>
        <p:nvPicPr>
          <p:cNvPr id="5" name="圖片 4">
            <a:extLst>
              <a:ext uri="{FF2B5EF4-FFF2-40B4-BE49-F238E27FC236}">
                <a16:creationId xmlns:a16="http://schemas.microsoft.com/office/drawing/2014/main" id="{E3725827-3A3C-FF43-7081-1F9831A72215}"/>
              </a:ext>
            </a:extLst>
          </p:cNvPr>
          <p:cNvPicPr>
            <a:picLocks noChangeAspect="1"/>
          </p:cNvPicPr>
          <p:nvPr/>
        </p:nvPicPr>
        <p:blipFill>
          <a:blip r:embed="rId3"/>
          <a:stretch>
            <a:fillRect/>
          </a:stretch>
        </p:blipFill>
        <p:spPr>
          <a:xfrm>
            <a:off x="594735" y="1737013"/>
            <a:ext cx="3724275" cy="4381500"/>
          </a:xfrm>
          <a:prstGeom prst="rect">
            <a:avLst/>
          </a:prstGeom>
        </p:spPr>
      </p:pic>
    </p:spTree>
    <p:extLst>
      <p:ext uri="{BB962C8B-B14F-4D97-AF65-F5344CB8AC3E}">
        <p14:creationId xmlns:p14="http://schemas.microsoft.com/office/powerpoint/2010/main" val="6123536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774A2DA3-6587-157A-1E0C-0E53EF88C473}"/>
              </a:ext>
            </a:extLst>
          </p:cNvPr>
          <p:cNvSpPr>
            <a:spLocks noGrp="1"/>
          </p:cNvSpPr>
          <p:nvPr>
            <p:ph type="title"/>
          </p:nvPr>
        </p:nvSpPr>
        <p:spPr/>
        <p:txBody>
          <a:bodyPr>
            <a:normAutofit/>
          </a:bodyPr>
          <a:lstStyle/>
          <a:p>
            <a:r>
              <a:rPr lang="it-IT" altLang="zh-TW" sz="4000" dirty="0"/>
              <a:t>Industrial </a:t>
            </a:r>
            <a:r>
              <a:rPr lang="en-US" altLang="zh-TW" sz="4000" dirty="0"/>
              <a:t>P</a:t>
            </a:r>
            <a:r>
              <a:rPr lang="it-IT" altLang="zh-TW" sz="4000" dirty="0"/>
              <a:t>articipation</a:t>
            </a:r>
            <a:endParaRPr lang="zh-TW" altLang="en-US" dirty="0"/>
          </a:p>
        </p:txBody>
      </p:sp>
      <p:sp>
        <p:nvSpPr>
          <p:cNvPr id="7" name="TextBox 3">
            <a:extLst>
              <a:ext uri="{FF2B5EF4-FFF2-40B4-BE49-F238E27FC236}">
                <a16:creationId xmlns:a16="http://schemas.microsoft.com/office/drawing/2014/main" id="{05F589BC-BCC9-0FF7-6ADC-D3363FBEF7EF}"/>
              </a:ext>
            </a:extLst>
          </p:cNvPr>
          <p:cNvSpPr txBox="1"/>
          <p:nvPr/>
        </p:nvSpPr>
        <p:spPr>
          <a:xfrm>
            <a:off x="1357745" y="1440980"/>
            <a:ext cx="10704656" cy="1569660"/>
          </a:xfrm>
          <a:prstGeom prst="rect">
            <a:avLst/>
          </a:prstGeom>
          <a:noFill/>
        </p:spPr>
        <p:txBody>
          <a:bodyPr wrap="square" rtlCol="0">
            <a:spAutoFit/>
          </a:bodyPr>
          <a:lstStyle/>
          <a:p>
            <a:pPr marL="342900" indent="-342900">
              <a:buFont typeface="Arial" panose="020B0604020202020204" pitchFamily="34" charset="0"/>
              <a:buChar char="•"/>
            </a:pPr>
            <a:r>
              <a:rPr lang="it-IT" sz="2400" b="1" dirty="0"/>
              <a:t>70 </a:t>
            </a:r>
            <a:r>
              <a:rPr lang="it-IT" sz="2400" dirty="0"/>
              <a:t>companies (inc. Taiwan consortium of 9, </a:t>
            </a:r>
            <a:r>
              <a:rPr lang="en-US" altLang="zh-TW" sz="2400" dirty="0"/>
              <a:t>8</a:t>
            </a:r>
            <a:r>
              <a:rPr lang="zh-TW" altLang="en-US" sz="2400" dirty="0"/>
              <a:t> </a:t>
            </a:r>
            <a:r>
              <a:rPr lang="en-US" altLang="zh-TW" sz="2400" dirty="0"/>
              <a:t>booths</a:t>
            </a:r>
            <a:r>
              <a:rPr lang="it-IT" sz="2400" dirty="0"/>
              <a:t> )</a:t>
            </a:r>
          </a:p>
          <a:p>
            <a:pPr marL="342900" indent="-342900">
              <a:buFont typeface="Arial" panose="020B0604020202020204" pitchFamily="34" charset="0"/>
              <a:buChar char="•"/>
            </a:pPr>
            <a:r>
              <a:rPr lang="en-US" altLang="zh-TW" sz="2400" dirty="0"/>
              <a:t>3</a:t>
            </a:r>
            <a:r>
              <a:rPr lang="it-IT" sz="2400" dirty="0"/>
              <a:t> Media Partners (Cern Courier , PRAB/APS Journal, IOP)</a:t>
            </a:r>
          </a:p>
          <a:p>
            <a:pPr marL="342900" indent="-342900">
              <a:buFont typeface="Arial" panose="020B0604020202020204" pitchFamily="34" charset="0"/>
              <a:buChar char="•"/>
            </a:pPr>
            <a:r>
              <a:rPr lang="it-IT" sz="2400" dirty="0"/>
              <a:t>4 Free-of-charge institutional exhibitors: Elettra, JUAS, IPAC’26, IPAC’27</a:t>
            </a:r>
          </a:p>
          <a:p>
            <a:pPr marL="342900" indent="-342900">
              <a:buFont typeface="Arial" panose="020B0604020202020204" pitchFamily="34" charset="0"/>
              <a:buChar char="•"/>
            </a:pPr>
            <a:r>
              <a:rPr lang="it-IT" altLang="zh-TW" sz="2400" dirty="0"/>
              <a:t>Total income from industry:  &gt; </a:t>
            </a:r>
            <a:r>
              <a:rPr lang="en-US" altLang="zh-TW" sz="2400" dirty="0"/>
              <a:t>45</a:t>
            </a:r>
            <a:r>
              <a:rPr lang="it-IT" altLang="zh-TW" sz="2400" dirty="0"/>
              <a:t>0.000 USD (out of ~ 1.</a:t>
            </a:r>
            <a:r>
              <a:rPr lang="en-US" altLang="zh-TW" sz="2400" dirty="0"/>
              <a:t>08</a:t>
            </a:r>
            <a:r>
              <a:rPr lang="it-IT" altLang="zh-TW" sz="2400" dirty="0"/>
              <a:t>0.000 USD total)</a:t>
            </a:r>
          </a:p>
        </p:txBody>
      </p:sp>
      <p:sp>
        <p:nvSpPr>
          <p:cNvPr id="10" name="文字方塊 9">
            <a:extLst>
              <a:ext uri="{FF2B5EF4-FFF2-40B4-BE49-F238E27FC236}">
                <a16:creationId xmlns:a16="http://schemas.microsoft.com/office/drawing/2014/main" id="{35915408-9D8A-1FE4-5F91-F7E8E7C6627D}"/>
              </a:ext>
            </a:extLst>
          </p:cNvPr>
          <p:cNvSpPr txBox="1"/>
          <p:nvPr/>
        </p:nvSpPr>
        <p:spPr>
          <a:xfrm>
            <a:off x="1357745" y="3716961"/>
            <a:ext cx="6096000" cy="2862322"/>
          </a:xfrm>
          <a:prstGeom prst="rect">
            <a:avLst/>
          </a:prstGeom>
          <a:noFill/>
        </p:spPr>
        <p:txBody>
          <a:bodyPr wrap="square">
            <a:spAutoFit/>
          </a:bodyPr>
          <a:lstStyle/>
          <a:p>
            <a:pPr>
              <a:buNone/>
            </a:pPr>
            <a:r>
              <a:rPr lang="fr-FR" altLang="zh-TW" sz="1800" b="1" dirty="0"/>
              <a:t>Sponsorship Summary</a:t>
            </a:r>
          </a:p>
          <a:p>
            <a:pPr>
              <a:buFont typeface="Arial" panose="020B0604020202020204" pitchFamily="34" charset="0"/>
              <a:buChar char="•"/>
            </a:pPr>
            <a:r>
              <a:rPr lang="fr-FR" altLang="zh-TW" sz="1800" b="1" dirty="0"/>
              <a:t>Sponsorship Levels</a:t>
            </a:r>
            <a:br>
              <a:rPr lang="fr-FR" altLang="zh-TW" sz="1800" dirty="0"/>
            </a:br>
            <a:r>
              <a:rPr lang="fr-FR" altLang="zh-TW" sz="1800" dirty="0"/>
              <a:t>• 1 Platinum Sponsorship – </a:t>
            </a:r>
            <a:r>
              <a:rPr lang="fr-FR" altLang="zh-TW" sz="1800" i="1" dirty="0"/>
              <a:t>NSRRC-TPS</a:t>
            </a:r>
            <a:br>
              <a:rPr lang="fr-FR" altLang="zh-TW" sz="1800" dirty="0"/>
            </a:br>
            <a:r>
              <a:rPr lang="fr-FR" altLang="zh-TW" sz="1800" dirty="0"/>
              <a:t>• 6 Gold Sponsorships</a:t>
            </a:r>
            <a:br>
              <a:rPr lang="fr-FR" altLang="zh-TW" sz="1800" dirty="0"/>
            </a:br>
            <a:r>
              <a:rPr lang="fr-FR" altLang="zh-TW" sz="1800" dirty="0"/>
              <a:t>• 3 Silver Sponsorships</a:t>
            </a:r>
          </a:p>
          <a:p>
            <a:pPr>
              <a:buFont typeface="Arial" panose="020B0604020202020204" pitchFamily="34" charset="0"/>
              <a:buChar char="•"/>
            </a:pPr>
            <a:endParaRPr lang="fr-FR" altLang="zh-TW" sz="1800" dirty="0"/>
          </a:p>
          <a:p>
            <a:pPr>
              <a:buFont typeface="Arial" panose="020B0604020202020204" pitchFamily="34" charset="0"/>
              <a:buChar char="•"/>
            </a:pPr>
            <a:r>
              <a:rPr lang="fr-FR" altLang="zh-TW" sz="1800" b="1" dirty="0"/>
              <a:t>Additional Notes</a:t>
            </a:r>
            <a:br>
              <a:rPr lang="fr-FR" altLang="zh-TW" sz="1800" dirty="0"/>
            </a:br>
            <a:r>
              <a:rPr lang="fr-FR" altLang="zh-TW" sz="1800" dirty="0"/>
              <a:t>• 3 booths unable to attend</a:t>
            </a:r>
            <a:br>
              <a:rPr lang="fr-FR" altLang="zh-TW" sz="1800" dirty="0"/>
            </a:br>
            <a:r>
              <a:rPr lang="fr-FR" altLang="zh-TW" sz="1800" dirty="0"/>
              <a:t>• 12 booth-less sponsors</a:t>
            </a:r>
          </a:p>
          <a:p>
            <a:endParaRPr lang="fr-FR" altLang="zh-TW" sz="1800" dirty="0"/>
          </a:p>
        </p:txBody>
      </p:sp>
      <p:sp>
        <p:nvSpPr>
          <p:cNvPr id="12" name="文字方塊 11">
            <a:extLst>
              <a:ext uri="{FF2B5EF4-FFF2-40B4-BE49-F238E27FC236}">
                <a16:creationId xmlns:a16="http://schemas.microsoft.com/office/drawing/2014/main" id="{C5807323-1A0B-F503-6745-049151A97FEF}"/>
              </a:ext>
            </a:extLst>
          </p:cNvPr>
          <p:cNvSpPr txBox="1"/>
          <p:nvPr/>
        </p:nvSpPr>
        <p:spPr>
          <a:xfrm>
            <a:off x="6031344" y="3873979"/>
            <a:ext cx="6096000" cy="2308324"/>
          </a:xfrm>
          <a:prstGeom prst="rect">
            <a:avLst/>
          </a:prstGeom>
          <a:noFill/>
        </p:spPr>
        <p:txBody>
          <a:bodyPr wrap="square">
            <a:spAutoFit/>
          </a:bodyPr>
          <a:lstStyle/>
          <a:p>
            <a:pPr>
              <a:buFont typeface="Arial" panose="020B0604020202020204" pitchFamily="34" charset="0"/>
              <a:buChar char="•"/>
            </a:pPr>
            <a:r>
              <a:rPr lang="fr-FR" altLang="zh-TW" sz="1800" b="1" dirty="0"/>
              <a:t>Company Presentations</a:t>
            </a:r>
            <a:br>
              <a:rPr lang="fr-FR" altLang="zh-TW" sz="1800" dirty="0"/>
            </a:br>
            <a:r>
              <a:rPr lang="fr-FR" altLang="zh-TW" sz="1800" dirty="0"/>
              <a:t>• 4 companies (e.g., </a:t>
            </a:r>
            <a:r>
              <a:rPr lang="fr-FR" altLang="zh-TW" sz="1800" i="1" dirty="0"/>
              <a:t>Cosylab, ALD Vacuum, ...</a:t>
            </a:r>
            <a:r>
              <a:rPr lang="fr-FR" altLang="zh-TW" sz="1800" dirty="0"/>
              <a:t>)</a:t>
            </a:r>
          </a:p>
          <a:p>
            <a:pPr>
              <a:buFont typeface="Arial" panose="020B0604020202020204" pitchFamily="34" charset="0"/>
              <a:buChar char="•"/>
            </a:pPr>
            <a:endParaRPr lang="fr-FR" altLang="zh-TW" sz="1800" dirty="0"/>
          </a:p>
          <a:p>
            <a:pPr>
              <a:buFont typeface="Arial" panose="020B0604020202020204" pitchFamily="34" charset="0"/>
              <a:buChar char="•"/>
            </a:pPr>
            <a:r>
              <a:rPr lang="fr-FR" altLang="zh-TW" sz="1800" b="1" dirty="0"/>
              <a:t>Item Sponsorships</a:t>
            </a:r>
            <a:br>
              <a:rPr lang="fr-FR" altLang="zh-TW" sz="1800" dirty="0"/>
            </a:br>
            <a:r>
              <a:rPr lang="fr-FR" altLang="zh-TW" sz="1800" dirty="0"/>
              <a:t>• Lanyards – </a:t>
            </a:r>
            <a:r>
              <a:rPr lang="fr-FR" altLang="zh-TW" sz="1800" i="1" dirty="0"/>
              <a:t>Dimtel / Allied Metals</a:t>
            </a:r>
            <a:br>
              <a:rPr lang="fr-FR" altLang="zh-TW" sz="1800" dirty="0"/>
            </a:br>
            <a:r>
              <a:rPr lang="fr-FR" altLang="zh-TW" sz="1800" dirty="0"/>
              <a:t>• Notepads – </a:t>
            </a:r>
            <a:r>
              <a:rPr lang="fr-FR" altLang="zh-TW" sz="1800" i="1" dirty="0"/>
              <a:t>Microwave Techniques LLC</a:t>
            </a:r>
            <a:br>
              <a:rPr lang="fr-FR" altLang="zh-TW" sz="1800" dirty="0"/>
            </a:br>
            <a:r>
              <a:rPr lang="fr-FR" altLang="zh-TW" sz="1800" dirty="0"/>
              <a:t>• Conference Bag Logos – </a:t>
            </a:r>
            <a:r>
              <a:rPr lang="fr-FR" altLang="zh-TW" sz="1800" i="1" dirty="0"/>
              <a:t>NSRRC-TPS</a:t>
            </a:r>
            <a:br>
              <a:rPr lang="fr-FR" altLang="zh-TW" sz="1800" dirty="0"/>
            </a:br>
            <a:r>
              <a:rPr lang="fr-FR" altLang="zh-TW" sz="1800" dirty="0"/>
              <a:t>• All-in-One Adapters – </a:t>
            </a:r>
            <a:r>
              <a:rPr lang="fr-FR" altLang="zh-TW" sz="1800" i="1" dirty="0"/>
              <a:t>Instrumentation Technologies</a:t>
            </a:r>
            <a:endParaRPr lang="fr-FR" altLang="zh-TW" sz="1800" dirty="0"/>
          </a:p>
        </p:txBody>
      </p:sp>
      <p:sp>
        <p:nvSpPr>
          <p:cNvPr id="14" name="文字方塊 13">
            <a:extLst>
              <a:ext uri="{FF2B5EF4-FFF2-40B4-BE49-F238E27FC236}">
                <a16:creationId xmlns:a16="http://schemas.microsoft.com/office/drawing/2014/main" id="{D9537A50-BF79-DFA1-788C-6CAD51C1CC44}"/>
              </a:ext>
            </a:extLst>
          </p:cNvPr>
          <p:cNvSpPr txBox="1"/>
          <p:nvPr/>
        </p:nvSpPr>
        <p:spPr>
          <a:xfrm>
            <a:off x="1357745" y="3066757"/>
            <a:ext cx="6096000" cy="461665"/>
          </a:xfrm>
          <a:prstGeom prst="rect">
            <a:avLst/>
          </a:prstGeom>
          <a:noFill/>
        </p:spPr>
        <p:txBody>
          <a:bodyPr wrap="square">
            <a:spAutoFit/>
          </a:bodyPr>
          <a:lstStyle/>
          <a:p>
            <a:pPr>
              <a:buNone/>
            </a:pPr>
            <a:r>
              <a:rPr lang="fr-FR" altLang="zh-TW" sz="2400" b="1" dirty="0"/>
              <a:t>Sponsorship Summary</a:t>
            </a:r>
            <a:endParaRPr lang="fr-FR" altLang="zh-TW" sz="2400" dirty="0"/>
          </a:p>
        </p:txBody>
      </p:sp>
    </p:spTree>
    <p:extLst>
      <p:ext uri="{BB962C8B-B14F-4D97-AF65-F5344CB8AC3E}">
        <p14:creationId xmlns:p14="http://schemas.microsoft.com/office/powerpoint/2010/main" val="42417944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a:extLst>
              <a:ext uri="{FF2B5EF4-FFF2-40B4-BE49-F238E27FC236}">
                <a16:creationId xmlns:a16="http://schemas.microsoft.com/office/drawing/2014/main" id="{A2158A13-0C6D-41ED-00BD-5584F0E2FBDA}"/>
              </a:ext>
            </a:extLst>
          </p:cNvPr>
          <p:cNvPicPr>
            <a:picLocks noChangeAspect="1"/>
          </p:cNvPicPr>
          <p:nvPr/>
        </p:nvPicPr>
        <p:blipFill>
          <a:blip r:embed="rId2">
            <a:clrChange>
              <a:clrFrom>
                <a:srgbClr val="FFFFFF"/>
              </a:clrFrom>
              <a:clrTo>
                <a:srgbClr val="FFFFFF">
                  <a:alpha val="0"/>
                </a:srgbClr>
              </a:clrTo>
            </a:clrChange>
          </a:blip>
          <a:srcRect l="6638" t="17697" r="8912" b="21751"/>
          <a:stretch/>
        </p:blipFill>
        <p:spPr>
          <a:xfrm>
            <a:off x="1214848" y="831272"/>
            <a:ext cx="10194751" cy="5772727"/>
          </a:xfrm>
          <a:prstGeom prst="rect">
            <a:avLst/>
          </a:prstGeom>
        </p:spPr>
      </p:pic>
    </p:spTree>
    <p:extLst>
      <p:ext uri="{BB962C8B-B14F-4D97-AF65-F5344CB8AC3E}">
        <p14:creationId xmlns:p14="http://schemas.microsoft.com/office/powerpoint/2010/main" val="27576086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71824E-D4A6-4510-96B7-3B56DFA3997B}"/>
              </a:ext>
            </a:extLst>
          </p:cNvPr>
          <p:cNvSpPr>
            <a:spLocks noGrp="1"/>
          </p:cNvSpPr>
          <p:nvPr>
            <p:ph type="title"/>
          </p:nvPr>
        </p:nvSpPr>
        <p:spPr>
          <a:xfrm>
            <a:off x="2318158" y="207855"/>
            <a:ext cx="8141458" cy="946364"/>
          </a:xfrm>
        </p:spPr>
        <p:txBody>
          <a:bodyPr>
            <a:normAutofit fontScale="90000"/>
          </a:bodyPr>
          <a:lstStyle/>
          <a:p>
            <a:r>
              <a:rPr lang="en-US" altLang="zh-TW" b="1" dirty="0">
                <a:effectLst>
                  <a:outerShdw blurRad="38100" dist="38100" dir="2700000" algn="tl">
                    <a:srgbClr val="000000">
                      <a:alpha val="43137"/>
                    </a:srgbClr>
                  </a:outerShdw>
                </a:effectLst>
              </a:rPr>
              <a:t>Number of Exhibition Booths sold</a:t>
            </a:r>
            <a:endParaRPr lang="en-US" b="1" dirty="0">
              <a:effectLst>
                <a:outerShdw blurRad="38100" dist="38100" dir="2700000" algn="tl">
                  <a:srgbClr val="000000">
                    <a:alpha val="43137"/>
                  </a:srgbClr>
                </a:outerShdw>
              </a:effectLst>
            </a:endParaRPr>
          </a:p>
        </p:txBody>
      </p:sp>
      <p:graphicFrame>
        <p:nvGraphicFramePr>
          <p:cNvPr id="7" name="圖表 6">
            <a:extLst>
              <a:ext uri="{FF2B5EF4-FFF2-40B4-BE49-F238E27FC236}">
                <a16:creationId xmlns:a16="http://schemas.microsoft.com/office/drawing/2014/main" id="{828D1645-6ACE-48DB-EE3D-7E73753F20AF}"/>
              </a:ext>
            </a:extLst>
          </p:cNvPr>
          <p:cNvGraphicFramePr>
            <a:graphicFrameLocks/>
          </p:cNvGraphicFramePr>
          <p:nvPr>
            <p:extLst>
              <p:ext uri="{D42A27DB-BD31-4B8C-83A1-F6EECF244321}">
                <p14:modId xmlns:p14="http://schemas.microsoft.com/office/powerpoint/2010/main" val="2407499299"/>
              </p:ext>
            </p:extLst>
          </p:nvPr>
        </p:nvGraphicFramePr>
        <p:xfrm>
          <a:off x="1572689" y="1376218"/>
          <a:ext cx="8886927" cy="51720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361578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69C27B4-720C-6D5F-FEF1-CB1791B3E2F5}"/>
              </a:ext>
            </a:extLst>
          </p:cNvPr>
          <p:cNvSpPr/>
          <p:nvPr/>
        </p:nvSpPr>
        <p:spPr>
          <a:xfrm>
            <a:off x="1356853" y="258626"/>
            <a:ext cx="8882758" cy="923330"/>
          </a:xfrm>
          <a:prstGeom prst="rect">
            <a:avLst/>
          </a:prstGeom>
          <a:noFill/>
        </p:spPr>
        <p:txBody>
          <a:bodyPr wrap="square" lIns="91440" tIns="45720" rIns="91440" bIns="45720">
            <a:spAutoFit/>
          </a:bodyPr>
          <a:lstStyle/>
          <a:p>
            <a:pPr algn="ctr"/>
            <a:r>
              <a:rPr lang="en-US" sz="5400" dirty="0">
                <a:ln w="0"/>
                <a:effectLst>
                  <a:outerShdw blurRad="38100" dist="19050" dir="2700000" algn="tl" rotWithShape="0">
                    <a:schemeClr val="dk1">
                      <a:alpha val="40000"/>
                    </a:schemeClr>
                  </a:outerShdw>
                </a:effectLst>
              </a:rPr>
              <a:t>LESSON LEARNED</a:t>
            </a:r>
            <a:endParaRPr lang="en-US" sz="5400" b="0" cap="none" spc="0" dirty="0">
              <a:ln w="0"/>
              <a:solidFill>
                <a:schemeClr val="tx1"/>
              </a:solidFill>
              <a:effectLst>
                <a:outerShdw blurRad="38100" dist="19050" dir="2700000" algn="tl" rotWithShape="0">
                  <a:schemeClr val="dk1">
                    <a:alpha val="40000"/>
                  </a:schemeClr>
                </a:outerShdw>
              </a:effectLst>
            </a:endParaRPr>
          </a:p>
        </p:txBody>
      </p:sp>
      <p:sp>
        <p:nvSpPr>
          <p:cNvPr id="4" name="TextBox 3">
            <a:extLst>
              <a:ext uri="{FF2B5EF4-FFF2-40B4-BE49-F238E27FC236}">
                <a16:creationId xmlns:a16="http://schemas.microsoft.com/office/drawing/2014/main" id="{6EFCDB01-E30E-5CA3-268F-59AF98CD8308}"/>
              </a:ext>
            </a:extLst>
          </p:cNvPr>
          <p:cNvSpPr txBox="1"/>
          <p:nvPr/>
        </p:nvSpPr>
        <p:spPr>
          <a:xfrm>
            <a:off x="724909" y="1751270"/>
            <a:ext cx="9514702" cy="2308324"/>
          </a:xfrm>
          <a:prstGeom prst="rect">
            <a:avLst/>
          </a:prstGeom>
          <a:noFill/>
        </p:spPr>
        <p:txBody>
          <a:bodyPr wrap="square" rtlCol="0">
            <a:spAutoFit/>
          </a:bodyPr>
          <a:lstStyle/>
          <a:p>
            <a:endParaRPr lang="en-GB" sz="2400" b="1" dirty="0">
              <a:latin typeface="Avenir Book" panose="02000503020000020003" pitchFamily="2" charset="0"/>
            </a:endParaRPr>
          </a:p>
          <a:p>
            <a:endParaRPr lang="en-GB" sz="2400" b="1" dirty="0">
              <a:latin typeface="Avenir Book" panose="02000503020000020003" pitchFamily="2" charset="0"/>
            </a:endParaRPr>
          </a:p>
          <a:p>
            <a:endParaRPr lang="en-GB" sz="2400" b="1" dirty="0">
              <a:latin typeface="Avenir Book" panose="02000503020000020003" pitchFamily="2" charset="0"/>
            </a:endParaRPr>
          </a:p>
          <a:p>
            <a:endParaRPr lang="en-GB" sz="2400" b="1" dirty="0">
              <a:latin typeface="Avenir Book" panose="02000503020000020003" pitchFamily="2" charset="0"/>
            </a:endParaRPr>
          </a:p>
          <a:p>
            <a:endParaRPr lang="en-GB" sz="2400" b="1" dirty="0">
              <a:latin typeface="Avenir Book" panose="02000503020000020003" pitchFamily="2" charset="0"/>
            </a:endParaRPr>
          </a:p>
          <a:p>
            <a:endParaRPr lang="en-GB" sz="2400" dirty="0"/>
          </a:p>
        </p:txBody>
      </p:sp>
      <p:sp>
        <p:nvSpPr>
          <p:cNvPr id="5" name="TextBox 4">
            <a:extLst>
              <a:ext uri="{FF2B5EF4-FFF2-40B4-BE49-F238E27FC236}">
                <a16:creationId xmlns:a16="http://schemas.microsoft.com/office/drawing/2014/main" id="{FAAA8130-8484-D5BF-1341-305609CE76CC}"/>
              </a:ext>
            </a:extLst>
          </p:cNvPr>
          <p:cNvSpPr txBox="1"/>
          <p:nvPr/>
        </p:nvSpPr>
        <p:spPr>
          <a:xfrm>
            <a:off x="1356852" y="1502057"/>
            <a:ext cx="9930273" cy="3754874"/>
          </a:xfrm>
          <a:prstGeom prst="rect">
            <a:avLst/>
          </a:prstGeom>
          <a:noFill/>
        </p:spPr>
        <p:txBody>
          <a:bodyPr wrap="square" rtlCol="0">
            <a:spAutoFit/>
          </a:bodyPr>
          <a:lstStyle/>
          <a:p>
            <a:r>
              <a:rPr lang="en-US" sz="2000" b="1" dirty="0">
                <a:latin typeface="Calibri" panose="020F0502020204030204" pitchFamily="34" charset="0"/>
                <a:cs typeface="Calibri" panose="020F0502020204030204" pitchFamily="34" charset="0"/>
              </a:rPr>
              <a:t>Poster Limit Policy and Additional Charges for IPAC’25</a:t>
            </a:r>
          </a:p>
          <a:p>
            <a:pPr marL="285750" indent="-285750">
              <a:buFont typeface="Arial" panose="020B0604020202020204" pitchFamily="34" charset="0"/>
              <a:buChar char="•"/>
            </a:pPr>
            <a:endParaRPr lang="en-US" sz="2000" b="1" dirty="0">
              <a:latin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r>
              <a:rPr lang="en-US" altLang="zh-TW" sz="2000" dirty="0">
                <a:latin typeface="Calibri" panose="020F0502020204030204" pitchFamily="34" charset="0"/>
                <a:cs typeface="Calibri" panose="020F0502020204030204" pitchFamily="34" charset="0"/>
              </a:rPr>
              <a:t>Each editor can handle approximately 5 to 8 papers per day. So it is important to keep the poster presentation limit per delegate to ensure a manageable workflow and smooth review process.</a:t>
            </a:r>
          </a:p>
          <a:p>
            <a:pPr marL="742950" lvl="1" indent="-285750">
              <a:buFont typeface="Arial" panose="020B0604020202020204" pitchFamily="34" charset="0"/>
              <a:buChar char="•"/>
            </a:pPr>
            <a:r>
              <a:rPr lang="en-US" altLang="zh-TW" sz="2000" dirty="0">
                <a:latin typeface="Calibri" panose="020F0502020204030204" pitchFamily="34" charset="0"/>
                <a:cs typeface="Calibri" panose="020F0502020204030204" pitchFamily="34" charset="0"/>
              </a:rPr>
              <a:t>For IPAC’25, an extra charge will apply for exceeding the poster limit: Each delegate may present up to four posters. An additional fee of USD 200 will be charged for each poster beyond this limit. </a:t>
            </a:r>
          </a:p>
          <a:p>
            <a:pPr marL="742950" lvl="1" indent="-285750">
              <a:buFont typeface="Arial" panose="020B0604020202020204" pitchFamily="34" charset="0"/>
              <a:buChar char="•"/>
            </a:pPr>
            <a:r>
              <a:rPr lang="en-US" altLang="zh-TW" sz="2000" dirty="0"/>
              <a:t>We have identified 15 registrants who are presenting more than four posters each.</a:t>
            </a:r>
            <a:br>
              <a:rPr lang="en-US" altLang="zh-TW" sz="2000" dirty="0"/>
            </a:br>
            <a:endParaRPr lang="en-US" altLang="zh-TW" sz="2000" dirty="0">
              <a:latin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endParaRPr lang="en-US" altLang="zh-TW" sz="2000" dirty="0">
              <a:latin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endParaRPr lang="en-GB" b="1" dirty="0">
              <a:latin typeface="Avenir Book" panose="02000503020000020003" pitchFamily="2" charset="0"/>
            </a:endParaRPr>
          </a:p>
        </p:txBody>
      </p:sp>
      <p:sp>
        <p:nvSpPr>
          <p:cNvPr id="3" name="TextBox 4">
            <a:extLst>
              <a:ext uri="{FF2B5EF4-FFF2-40B4-BE49-F238E27FC236}">
                <a16:creationId xmlns:a16="http://schemas.microsoft.com/office/drawing/2014/main" id="{FAAA8130-8484-D5BF-1341-305609CE76CC}"/>
              </a:ext>
            </a:extLst>
          </p:cNvPr>
          <p:cNvSpPr txBox="1"/>
          <p:nvPr/>
        </p:nvSpPr>
        <p:spPr>
          <a:xfrm>
            <a:off x="1356852" y="4755778"/>
            <a:ext cx="9930273" cy="1292662"/>
          </a:xfrm>
          <a:prstGeom prst="rect">
            <a:avLst/>
          </a:prstGeom>
          <a:noFill/>
        </p:spPr>
        <p:txBody>
          <a:bodyPr wrap="square" rtlCol="0">
            <a:spAutoFit/>
          </a:bodyPr>
          <a:lstStyle/>
          <a:p>
            <a:r>
              <a:rPr lang="en-GB" b="1" dirty="0">
                <a:latin typeface="Avenir Book" panose="02000503020000020003" pitchFamily="2" charset="0"/>
              </a:rPr>
              <a:t>REGISTRATION</a:t>
            </a:r>
          </a:p>
          <a:p>
            <a:pPr marL="742950" lvl="1" indent="-285750">
              <a:buFont typeface="Arial" panose="020B0604020202020204" pitchFamily="34" charset="0"/>
              <a:buChar char="•"/>
            </a:pPr>
            <a:r>
              <a:rPr lang="en-US" altLang="zh-TW" sz="2000" dirty="0"/>
              <a:t>The participation of attendees from some countries remains highly uncertain; we have issued more than 100 refunds.</a:t>
            </a:r>
          </a:p>
          <a:p>
            <a:pPr marL="742950" lvl="1" indent="-285750">
              <a:buFont typeface="Arial" panose="020B0604020202020204" pitchFamily="34" charset="0"/>
              <a:buChar char="•"/>
            </a:pPr>
            <a:r>
              <a:rPr lang="en-US" altLang="zh-TW" sz="2000" dirty="0"/>
              <a:t>For on-site registration, we have 40 attendees registered on-site.</a:t>
            </a:r>
            <a:endParaRPr lang="en-GB" sz="2000" b="1" dirty="0">
              <a:latin typeface="Avenir Book" panose="02000503020000020003" pitchFamily="2" charset="0"/>
            </a:endParaRPr>
          </a:p>
        </p:txBody>
      </p:sp>
    </p:spTree>
    <p:extLst>
      <p:ext uri="{BB962C8B-B14F-4D97-AF65-F5344CB8AC3E}">
        <p14:creationId xmlns:p14="http://schemas.microsoft.com/office/powerpoint/2010/main" val="5468922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69C27B4-720C-6D5F-FEF1-CB1791B3E2F5}"/>
              </a:ext>
            </a:extLst>
          </p:cNvPr>
          <p:cNvSpPr/>
          <p:nvPr/>
        </p:nvSpPr>
        <p:spPr>
          <a:xfrm>
            <a:off x="1356853" y="258626"/>
            <a:ext cx="8882758" cy="923330"/>
          </a:xfrm>
          <a:prstGeom prst="rect">
            <a:avLst/>
          </a:prstGeom>
          <a:noFill/>
        </p:spPr>
        <p:txBody>
          <a:bodyPr wrap="square" lIns="91440" tIns="45720" rIns="91440" bIns="45720">
            <a:spAutoFit/>
          </a:bodyPr>
          <a:lstStyle/>
          <a:p>
            <a:pPr algn="ctr"/>
            <a:r>
              <a:rPr lang="en-US" sz="5400" dirty="0">
                <a:ln w="0"/>
                <a:effectLst>
                  <a:outerShdw blurRad="38100" dist="19050" dir="2700000" algn="tl" rotWithShape="0">
                    <a:schemeClr val="dk1">
                      <a:alpha val="40000"/>
                    </a:schemeClr>
                  </a:outerShdw>
                </a:effectLst>
              </a:rPr>
              <a:t>LESSON LEARNED</a:t>
            </a:r>
            <a:endParaRPr lang="en-US" sz="5400" b="0" cap="none" spc="0" dirty="0">
              <a:ln w="0"/>
              <a:solidFill>
                <a:schemeClr val="tx1"/>
              </a:solidFill>
              <a:effectLst>
                <a:outerShdw blurRad="38100" dist="19050" dir="2700000" algn="tl" rotWithShape="0">
                  <a:schemeClr val="dk1">
                    <a:alpha val="40000"/>
                  </a:schemeClr>
                </a:outerShdw>
              </a:effectLst>
            </a:endParaRPr>
          </a:p>
        </p:txBody>
      </p:sp>
      <p:sp>
        <p:nvSpPr>
          <p:cNvPr id="3" name="TextBox 2">
            <a:extLst>
              <a:ext uri="{FF2B5EF4-FFF2-40B4-BE49-F238E27FC236}">
                <a16:creationId xmlns:a16="http://schemas.microsoft.com/office/drawing/2014/main" id="{FEB5C9DE-ACDB-3B12-5B29-BAE88220EE98}"/>
              </a:ext>
            </a:extLst>
          </p:cNvPr>
          <p:cNvSpPr txBox="1"/>
          <p:nvPr/>
        </p:nvSpPr>
        <p:spPr>
          <a:xfrm>
            <a:off x="2359742" y="2905432"/>
            <a:ext cx="184731" cy="369332"/>
          </a:xfrm>
          <a:prstGeom prst="rect">
            <a:avLst/>
          </a:prstGeom>
          <a:noFill/>
        </p:spPr>
        <p:txBody>
          <a:bodyPr wrap="none" rtlCol="0">
            <a:spAutoFit/>
          </a:bodyPr>
          <a:lstStyle/>
          <a:p>
            <a:endParaRPr lang="en-GB" dirty="0"/>
          </a:p>
        </p:txBody>
      </p:sp>
      <p:sp>
        <p:nvSpPr>
          <p:cNvPr id="4" name="TextBox 3">
            <a:extLst>
              <a:ext uri="{FF2B5EF4-FFF2-40B4-BE49-F238E27FC236}">
                <a16:creationId xmlns:a16="http://schemas.microsoft.com/office/drawing/2014/main" id="{6EFCDB01-E30E-5CA3-268F-59AF98CD8308}"/>
              </a:ext>
            </a:extLst>
          </p:cNvPr>
          <p:cNvSpPr txBox="1"/>
          <p:nvPr/>
        </p:nvSpPr>
        <p:spPr>
          <a:xfrm>
            <a:off x="928109" y="1678013"/>
            <a:ext cx="9514702" cy="2308324"/>
          </a:xfrm>
          <a:prstGeom prst="rect">
            <a:avLst/>
          </a:prstGeom>
          <a:noFill/>
        </p:spPr>
        <p:txBody>
          <a:bodyPr wrap="square" rtlCol="0">
            <a:spAutoFit/>
          </a:bodyPr>
          <a:lstStyle/>
          <a:p>
            <a:endParaRPr lang="en-GB" sz="2400" b="1" dirty="0">
              <a:latin typeface="Avenir Book" panose="02000503020000020003" pitchFamily="2" charset="0"/>
            </a:endParaRPr>
          </a:p>
          <a:p>
            <a:endParaRPr lang="en-GB" sz="2400" b="1" dirty="0">
              <a:latin typeface="Avenir Book" panose="02000503020000020003" pitchFamily="2" charset="0"/>
            </a:endParaRPr>
          </a:p>
          <a:p>
            <a:endParaRPr lang="en-GB" sz="2400" b="1" dirty="0">
              <a:latin typeface="Avenir Book" panose="02000503020000020003" pitchFamily="2" charset="0"/>
            </a:endParaRPr>
          </a:p>
          <a:p>
            <a:endParaRPr lang="en-GB" sz="2400" b="1" dirty="0">
              <a:latin typeface="Avenir Book" panose="02000503020000020003" pitchFamily="2" charset="0"/>
            </a:endParaRPr>
          </a:p>
          <a:p>
            <a:endParaRPr lang="en-GB" sz="2400" b="1" dirty="0">
              <a:latin typeface="Avenir Book" panose="02000503020000020003" pitchFamily="2" charset="0"/>
            </a:endParaRPr>
          </a:p>
          <a:p>
            <a:endParaRPr lang="en-GB" sz="2400" dirty="0"/>
          </a:p>
        </p:txBody>
      </p:sp>
      <p:sp>
        <p:nvSpPr>
          <p:cNvPr id="6" name="TextBox 4">
            <a:extLst>
              <a:ext uri="{FF2B5EF4-FFF2-40B4-BE49-F238E27FC236}">
                <a16:creationId xmlns:a16="http://schemas.microsoft.com/office/drawing/2014/main" id="{684773E8-A5B4-3D71-D8DF-866713DA0F24}"/>
              </a:ext>
            </a:extLst>
          </p:cNvPr>
          <p:cNvSpPr txBox="1"/>
          <p:nvPr/>
        </p:nvSpPr>
        <p:spPr>
          <a:xfrm>
            <a:off x="1183369" y="5303908"/>
            <a:ext cx="10750117" cy="1292662"/>
          </a:xfrm>
          <a:prstGeom prst="rect">
            <a:avLst/>
          </a:prstGeom>
          <a:noFill/>
        </p:spPr>
        <p:txBody>
          <a:bodyPr wrap="square" rtlCol="0">
            <a:spAutoFit/>
          </a:bodyPr>
          <a:lstStyle/>
          <a:p>
            <a:r>
              <a:rPr lang="en-US" altLang="zh-TW" sz="2000" b="1" dirty="0">
                <a:latin typeface="Avenir Book" panose="02000503020000020003" pitchFamily="2" charset="0"/>
              </a:rPr>
              <a:t>Indico</a:t>
            </a:r>
            <a:r>
              <a:rPr lang="zh-TW" altLang="en-US" sz="2000" b="1" dirty="0">
                <a:latin typeface="Avenir Book" panose="02000503020000020003" pitchFamily="2" charset="0"/>
              </a:rPr>
              <a:t> </a:t>
            </a:r>
            <a:r>
              <a:rPr lang="en-US" altLang="zh-TW" sz="2000" b="1" dirty="0">
                <a:latin typeface="Avenir Book" panose="02000503020000020003" pitchFamily="2" charset="0"/>
              </a:rPr>
              <a:t>related issue</a:t>
            </a:r>
            <a:endParaRPr lang="en-GB" sz="2000" b="1" dirty="0">
              <a:latin typeface="Avenir Book" panose="02000503020000020003" pitchFamily="2" charset="0"/>
            </a:endParaRPr>
          </a:p>
          <a:p>
            <a:pPr marL="742950" lvl="1" indent="-285750">
              <a:buFont typeface="Arial" panose="020B0604020202020204" pitchFamily="34" charset="0"/>
              <a:buChar char="•"/>
            </a:pPr>
            <a:r>
              <a:rPr lang="en-US" altLang="zh-TW" sz="2000" dirty="0"/>
              <a:t>The major upgrade was done in March, which highly affect the poster assign and session assign.</a:t>
            </a:r>
          </a:p>
          <a:p>
            <a:pPr marL="742950" lvl="1" indent="-285750">
              <a:buFont typeface="Arial" panose="020B0604020202020204" pitchFamily="34" charset="0"/>
              <a:buChar char="•"/>
            </a:pPr>
            <a:r>
              <a:rPr lang="en-US" altLang="zh-TW" sz="2000" dirty="0"/>
              <a:t>Highly suggest it should upgrade not during IPAC conference, many authors involved.</a:t>
            </a:r>
          </a:p>
          <a:p>
            <a:pPr marL="742950" lvl="1" indent="-285750">
              <a:buFont typeface="Arial" panose="020B0604020202020204" pitchFamily="34" charset="0"/>
              <a:buChar char="•"/>
            </a:pPr>
            <a:endParaRPr lang="en-GB" b="1" dirty="0">
              <a:latin typeface="Avenir Book" panose="02000503020000020003" pitchFamily="2" charset="0"/>
            </a:endParaRPr>
          </a:p>
        </p:txBody>
      </p:sp>
      <p:sp>
        <p:nvSpPr>
          <p:cNvPr id="7" name="TextBox 4">
            <a:extLst>
              <a:ext uri="{FF2B5EF4-FFF2-40B4-BE49-F238E27FC236}">
                <a16:creationId xmlns:a16="http://schemas.microsoft.com/office/drawing/2014/main" id="{B2998935-14F0-6106-BF8A-A535029C0155}"/>
              </a:ext>
            </a:extLst>
          </p:cNvPr>
          <p:cNvSpPr txBox="1"/>
          <p:nvPr/>
        </p:nvSpPr>
        <p:spPr>
          <a:xfrm>
            <a:off x="1243012" y="3024396"/>
            <a:ext cx="10572751" cy="2215991"/>
          </a:xfrm>
          <a:prstGeom prst="rect">
            <a:avLst/>
          </a:prstGeom>
          <a:noFill/>
        </p:spPr>
        <p:txBody>
          <a:bodyPr wrap="square" rtlCol="0">
            <a:spAutoFit/>
          </a:bodyPr>
          <a:lstStyle/>
          <a:p>
            <a:r>
              <a:rPr lang="en-US" altLang="zh-TW" b="1" dirty="0">
                <a:latin typeface="Avenir Book" panose="02000503020000020003" pitchFamily="2" charset="0"/>
              </a:rPr>
              <a:t>Email Delivery Issues Due to Enhanced Security Measures </a:t>
            </a:r>
          </a:p>
          <a:p>
            <a:pPr lvl="1"/>
            <a:r>
              <a:rPr lang="en-US" altLang="zh-TW" sz="2000" dirty="0"/>
              <a:t>Due to heightened information security and cybersecurity controls at many institutions, meeting notifications and communications have become increasingly restricted, resulting in reduced efficiency in email delivery. </a:t>
            </a:r>
          </a:p>
          <a:p>
            <a:pPr lvl="1"/>
            <a:r>
              <a:rPr lang="en-US" altLang="zh-TW" sz="2000" dirty="0"/>
              <a:t>Emails from the IPAC Scientific Secretariat are sometimes flagged as spam and are frequently blocked by mail servers in the United States and Europe. In several cases, recipients have only discovered our emails after checking their spam folders.</a:t>
            </a:r>
            <a:endParaRPr lang="en-GB" sz="2000" b="1" dirty="0">
              <a:latin typeface="Avenir Book" panose="02000503020000020003" pitchFamily="2" charset="0"/>
            </a:endParaRPr>
          </a:p>
        </p:txBody>
      </p:sp>
      <p:sp>
        <p:nvSpPr>
          <p:cNvPr id="8" name="TextBox 4">
            <a:extLst>
              <a:ext uri="{FF2B5EF4-FFF2-40B4-BE49-F238E27FC236}">
                <a16:creationId xmlns:a16="http://schemas.microsoft.com/office/drawing/2014/main" id="{27D977C7-451D-015C-038E-7FA5127ACAC2}"/>
              </a:ext>
            </a:extLst>
          </p:cNvPr>
          <p:cNvSpPr txBox="1"/>
          <p:nvPr/>
        </p:nvSpPr>
        <p:spPr>
          <a:xfrm>
            <a:off x="1183369" y="1329659"/>
            <a:ext cx="10335782" cy="1631216"/>
          </a:xfrm>
          <a:prstGeom prst="rect">
            <a:avLst/>
          </a:prstGeom>
          <a:noFill/>
        </p:spPr>
        <p:txBody>
          <a:bodyPr wrap="square" rtlCol="0">
            <a:spAutoFit/>
          </a:bodyPr>
          <a:lstStyle/>
          <a:p>
            <a:r>
              <a:rPr lang="en-US" altLang="zh-TW" sz="2000" b="1" dirty="0">
                <a:latin typeface="Avenir Book" panose="02000503020000020003" pitchFamily="2" charset="0"/>
              </a:rPr>
              <a:t>Referee Challenges in Light Peer Review (LPR)</a:t>
            </a:r>
          </a:p>
          <a:p>
            <a:pPr marL="742950" lvl="1" indent="-285750">
              <a:buFont typeface="Arial" panose="020B0604020202020204" pitchFamily="34" charset="0"/>
              <a:buChar char="•"/>
            </a:pPr>
            <a:r>
              <a:rPr lang="en-US" altLang="zh-TW" sz="2000" dirty="0"/>
              <a:t>Referee issue, we have many referees , many volunteers , but in the reality , many rejections to review the paper.</a:t>
            </a:r>
          </a:p>
          <a:p>
            <a:pPr marL="742950" lvl="1" indent="-285750">
              <a:buFont typeface="Arial" panose="020B0604020202020204" pitchFamily="34" charset="0"/>
              <a:buChar char="•"/>
            </a:pPr>
            <a:r>
              <a:rPr lang="en-US" altLang="zh-TW" sz="2000" dirty="0"/>
              <a:t>Few people are abuse the LPR, one presenter take 4 LPRs from different authors.</a:t>
            </a:r>
          </a:p>
          <a:p>
            <a:pPr marL="742950" lvl="1" indent="-285750">
              <a:buFont typeface="Arial" panose="020B0604020202020204" pitchFamily="34" charset="0"/>
              <a:buChar char="•"/>
            </a:pPr>
            <a:r>
              <a:rPr lang="en-US" altLang="zh-TW" sz="2000" dirty="0"/>
              <a:t>Clear policy is needed.</a:t>
            </a:r>
            <a:endParaRPr lang="en-GB" sz="2000" b="1" dirty="0">
              <a:latin typeface="Avenir Book" panose="02000503020000020003" pitchFamily="2" charset="0"/>
            </a:endParaRPr>
          </a:p>
        </p:txBody>
      </p:sp>
    </p:spTree>
    <p:extLst>
      <p:ext uri="{BB962C8B-B14F-4D97-AF65-F5344CB8AC3E}">
        <p14:creationId xmlns:p14="http://schemas.microsoft.com/office/powerpoint/2010/main" val="3204669919"/>
      </p:ext>
    </p:extLst>
  </p:cSld>
  <p:clrMapOvr>
    <a:masterClrMapping/>
  </p:clrMapOvr>
</p:sld>
</file>

<file path=ppt/theme/theme1.xml><?xml version="1.0" encoding="utf-8"?>
<a:theme xmlns:a="http://schemas.openxmlformats.org/drawingml/2006/main" name="Office 佈景主題">
  <a:themeElements>
    <a:clrScheme name="跑馬燈">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13183</TotalTime>
  <Words>590</Words>
  <Application>Microsoft Office PowerPoint</Application>
  <PresentationFormat>寬螢幕</PresentationFormat>
  <Paragraphs>87</Paragraphs>
  <Slides>10</Slides>
  <Notes>0</Notes>
  <HiddenSlides>0</HiddenSlides>
  <MMClips>0</MMClips>
  <ScaleCrop>false</ScaleCrop>
  <HeadingPairs>
    <vt:vector size="6" baseType="variant">
      <vt:variant>
        <vt:lpstr>使用字型</vt:lpstr>
      </vt:variant>
      <vt:variant>
        <vt:i4>5</vt:i4>
      </vt:variant>
      <vt:variant>
        <vt:lpstr>佈景主題</vt:lpstr>
      </vt:variant>
      <vt:variant>
        <vt:i4>1</vt:i4>
      </vt:variant>
      <vt:variant>
        <vt:lpstr>投影片標題</vt:lpstr>
      </vt:variant>
      <vt:variant>
        <vt:i4>10</vt:i4>
      </vt:variant>
    </vt:vector>
  </HeadingPairs>
  <TitlesOfParts>
    <vt:vector size="16" baseType="lpstr">
      <vt:lpstr>Avenir Book</vt:lpstr>
      <vt:lpstr>jf open 粉圓 1.1</vt:lpstr>
      <vt:lpstr>Arial</vt:lpstr>
      <vt:lpstr>Calibri</vt:lpstr>
      <vt:lpstr>Fredoka Medium</vt:lpstr>
      <vt:lpstr>Office 佈景主題</vt:lpstr>
      <vt:lpstr>IPAC’25 LOC Report</vt:lpstr>
      <vt:lpstr>Participant Statistics</vt:lpstr>
      <vt:lpstr>Participant Statistics</vt:lpstr>
      <vt:lpstr>Participant Statistics</vt:lpstr>
      <vt:lpstr>Industrial Participation</vt:lpstr>
      <vt:lpstr>PowerPoint 簡報</vt:lpstr>
      <vt:lpstr>Number of Exhibition Booths sold</vt:lpstr>
      <vt:lpstr>PowerPoint 簡報</vt:lpstr>
      <vt:lpstr>PowerPoint 簡報</vt:lpstr>
      <vt:lpstr>Interaction with Exhibition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huang juiche</dc:creator>
  <cp:lastModifiedBy>huang juiche</cp:lastModifiedBy>
  <cp:revision>166</cp:revision>
  <dcterms:created xsi:type="dcterms:W3CDTF">2024-03-30T11:20:00Z</dcterms:created>
  <dcterms:modified xsi:type="dcterms:W3CDTF">2025-06-05T23:39:15Z</dcterms:modified>
</cp:coreProperties>
</file>