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9" r:id="rId2"/>
    <p:sldId id="340" r:id="rId3"/>
    <p:sldId id="301" r:id="rId4"/>
    <p:sldId id="281" r:id="rId5"/>
    <p:sldId id="339" r:id="rId6"/>
    <p:sldId id="258" r:id="rId7"/>
    <p:sldId id="259" r:id="rId8"/>
    <p:sldId id="260" r:id="rId9"/>
    <p:sldId id="261" r:id="rId10"/>
    <p:sldId id="276" r:id="rId11"/>
    <p:sldId id="277" r:id="rId12"/>
    <p:sldId id="275" r:id="rId13"/>
    <p:sldId id="264" r:id="rId14"/>
    <p:sldId id="341" r:id="rId15"/>
    <p:sldId id="334" r:id="rId16"/>
    <p:sldId id="335" r:id="rId17"/>
    <p:sldId id="337" r:id="rId18"/>
    <p:sldId id="338" r:id="rId19"/>
    <p:sldId id="318" r:id="rId20"/>
    <p:sldId id="270" r:id="rId21"/>
  </p:sldIdLst>
  <p:sldSz cx="12192000" cy="6858000"/>
  <p:notesSz cx="14295438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76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888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2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28FEF9-759C-4188-B1D3-24E743D9FB52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C1C0FE12-ECA0-4A6D-9FF9-482F6AFEFD72}">
      <dgm:prSet phldrT="[Texte]"/>
      <dgm:spPr/>
      <dgm:t>
        <a:bodyPr/>
        <a:lstStyle/>
        <a:p>
          <a:r>
            <a:rPr lang="fr-FR" dirty="0">
              <a:solidFill>
                <a:schemeClr val="accent1"/>
              </a:solidFill>
            </a:rPr>
            <a:t>OC Chair</a:t>
          </a:r>
        </a:p>
      </dgm:t>
    </dgm:pt>
    <dgm:pt modelId="{1EE199D6-6CA2-4B53-8461-334DD86F013B}" type="parTrans" cxnId="{E04B3938-8AF2-46B5-BDFB-F207F7852C61}">
      <dgm:prSet/>
      <dgm:spPr/>
      <dgm:t>
        <a:bodyPr/>
        <a:lstStyle/>
        <a:p>
          <a:endParaRPr lang="fr-FR"/>
        </a:p>
      </dgm:t>
    </dgm:pt>
    <dgm:pt modelId="{2B80823D-4361-4E85-95D8-0A67B5276226}" type="sibTrans" cxnId="{E04B3938-8AF2-46B5-BDFB-F207F7852C61}">
      <dgm:prSet/>
      <dgm:spPr/>
      <dgm:t>
        <a:bodyPr/>
        <a:lstStyle/>
        <a:p>
          <a:endParaRPr lang="fr-FR"/>
        </a:p>
      </dgm:t>
    </dgm:pt>
    <dgm:pt modelId="{918BA7BD-8C7A-4BEC-8A2A-74B584E8616B}">
      <dgm:prSet phldrT="[Texte]"/>
      <dgm:spPr/>
      <dgm:t>
        <a:bodyPr/>
        <a:lstStyle/>
        <a:p>
          <a:r>
            <a:rPr lang="fr-FR" dirty="0"/>
            <a:t>Peter McIntosh</a:t>
          </a:r>
        </a:p>
      </dgm:t>
    </dgm:pt>
    <dgm:pt modelId="{69B81EE2-69DC-4856-802D-5CE88B924453}" type="parTrans" cxnId="{F0A86755-AAA8-4BAE-90A1-975BEEDB0ADB}">
      <dgm:prSet/>
      <dgm:spPr/>
      <dgm:t>
        <a:bodyPr/>
        <a:lstStyle/>
        <a:p>
          <a:endParaRPr lang="fr-FR"/>
        </a:p>
      </dgm:t>
    </dgm:pt>
    <dgm:pt modelId="{08F6DFAC-8020-45FF-B540-42F259B5954B}" type="sibTrans" cxnId="{F0A86755-AAA8-4BAE-90A1-975BEEDB0ADB}">
      <dgm:prSet/>
      <dgm:spPr/>
      <dgm:t>
        <a:bodyPr/>
        <a:lstStyle/>
        <a:p>
          <a:endParaRPr lang="fr-FR"/>
        </a:p>
      </dgm:t>
    </dgm:pt>
    <dgm:pt modelId="{467AE73A-3F8B-4694-900A-94A0B58930C0}">
      <dgm:prSet phldrT="[Texte]"/>
      <dgm:spPr/>
      <dgm:t>
        <a:bodyPr/>
        <a:lstStyle/>
        <a:p>
          <a:r>
            <a:rPr lang="fr-FR" dirty="0">
              <a:solidFill>
                <a:schemeClr val="accent6"/>
              </a:solidFill>
            </a:rPr>
            <a:t>SPC Chair</a:t>
          </a:r>
        </a:p>
      </dgm:t>
    </dgm:pt>
    <dgm:pt modelId="{BA131E05-1C9D-479A-9F5E-35585991CEFA}" type="parTrans" cxnId="{5F8C13D6-E76E-47BF-80C4-53B63C9AC141}">
      <dgm:prSet/>
      <dgm:spPr/>
      <dgm:t>
        <a:bodyPr/>
        <a:lstStyle/>
        <a:p>
          <a:endParaRPr lang="fr-FR"/>
        </a:p>
      </dgm:t>
    </dgm:pt>
    <dgm:pt modelId="{35368E05-1D05-4E4A-8C90-0B1207005072}" type="sibTrans" cxnId="{5F8C13D6-E76E-47BF-80C4-53B63C9AC141}">
      <dgm:prSet/>
      <dgm:spPr/>
      <dgm:t>
        <a:bodyPr/>
        <a:lstStyle/>
        <a:p>
          <a:endParaRPr lang="fr-FR"/>
        </a:p>
      </dgm:t>
    </dgm:pt>
    <dgm:pt modelId="{DD9F99AC-CFD0-4141-91BD-3F00882DD95F}">
      <dgm:prSet phldrT="[Texte]"/>
      <dgm:spPr/>
      <dgm:t>
        <a:bodyPr/>
        <a:lstStyle/>
        <a:p>
          <a:r>
            <a:rPr lang="fr-FR" dirty="0"/>
            <a:t>Rogelio </a:t>
          </a:r>
          <a:r>
            <a:rPr lang="fr-FR" dirty="0" err="1"/>
            <a:t>Tomàs</a:t>
          </a:r>
          <a:endParaRPr lang="fr-FR" dirty="0"/>
        </a:p>
      </dgm:t>
    </dgm:pt>
    <dgm:pt modelId="{1A087AD1-194E-48A7-A6E3-DFF166CD2A51}" type="parTrans" cxnId="{4176DC89-F32A-470A-87E3-ED6644D27BE1}">
      <dgm:prSet/>
      <dgm:spPr/>
      <dgm:t>
        <a:bodyPr/>
        <a:lstStyle/>
        <a:p>
          <a:endParaRPr lang="fr-FR"/>
        </a:p>
      </dgm:t>
    </dgm:pt>
    <dgm:pt modelId="{31A952A5-81FC-4CD1-9A1D-15B749585408}" type="sibTrans" cxnId="{4176DC89-F32A-470A-87E3-ED6644D27BE1}">
      <dgm:prSet/>
      <dgm:spPr/>
      <dgm:t>
        <a:bodyPr/>
        <a:lstStyle/>
        <a:p>
          <a:endParaRPr lang="fr-FR"/>
        </a:p>
      </dgm:t>
    </dgm:pt>
    <dgm:pt modelId="{DDAE2B6F-7004-476A-8B1F-FECE99C68B9B}">
      <dgm:prSet phldrT="[Texte]"/>
      <dgm:spPr/>
      <dgm:t>
        <a:bodyPr/>
        <a:lstStyle/>
        <a:p>
          <a:r>
            <a:rPr lang="fr-FR" dirty="0"/>
            <a:t>Scientific Secretariat</a:t>
          </a:r>
        </a:p>
      </dgm:t>
    </dgm:pt>
    <dgm:pt modelId="{7035B82A-4594-47DC-A93C-7E36140829F5}" type="parTrans" cxnId="{456AE68A-26FB-4BFE-BDCA-7AA24070AD47}">
      <dgm:prSet/>
      <dgm:spPr/>
      <dgm:t>
        <a:bodyPr/>
        <a:lstStyle/>
        <a:p>
          <a:endParaRPr lang="fr-FR"/>
        </a:p>
      </dgm:t>
    </dgm:pt>
    <dgm:pt modelId="{B9AE1F77-D348-499B-84A7-981BF2DF0C9B}" type="sibTrans" cxnId="{456AE68A-26FB-4BFE-BDCA-7AA24070AD47}">
      <dgm:prSet/>
      <dgm:spPr/>
      <dgm:t>
        <a:bodyPr/>
        <a:lstStyle/>
        <a:p>
          <a:endParaRPr lang="fr-FR"/>
        </a:p>
      </dgm:t>
    </dgm:pt>
    <dgm:pt modelId="{6C47BAC8-714D-46BF-9547-FF424C671F61}">
      <dgm:prSet phldrT="[Texte]"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Sabrina Lecerf</a:t>
          </a:r>
          <a:r>
            <a:rPr lang="fr-FR" dirty="0"/>
            <a:t>	</a:t>
          </a:r>
        </a:p>
      </dgm:t>
    </dgm:pt>
    <dgm:pt modelId="{F0E8FA4C-DFAA-4AA0-8971-2F892028C962}" type="parTrans" cxnId="{C48120C9-3145-4C80-863D-8C8DF1F96BC9}">
      <dgm:prSet/>
      <dgm:spPr/>
      <dgm:t>
        <a:bodyPr/>
        <a:lstStyle/>
        <a:p>
          <a:endParaRPr lang="fr-FR"/>
        </a:p>
      </dgm:t>
    </dgm:pt>
    <dgm:pt modelId="{B44F54BC-FF62-433E-B70F-2D093CDCEEAD}" type="sibTrans" cxnId="{C48120C9-3145-4C80-863D-8C8DF1F96BC9}">
      <dgm:prSet/>
      <dgm:spPr/>
      <dgm:t>
        <a:bodyPr/>
        <a:lstStyle/>
        <a:p>
          <a:endParaRPr lang="fr-FR"/>
        </a:p>
      </dgm:t>
    </dgm:pt>
    <dgm:pt modelId="{B5E2FD15-0999-499D-867C-6E862009120A}">
      <dgm:prSet phldrT="[Texte]"/>
      <dgm:spPr/>
      <dgm:t>
        <a:bodyPr/>
        <a:lstStyle/>
        <a:p>
          <a:r>
            <a:rPr lang="fr-FR" dirty="0"/>
            <a:t>Editor in Chief</a:t>
          </a:r>
        </a:p>
      </dgm:t>
    </dgm:pt>
    <dgm:pt modelId="{07224172-9351-4D71-B7CE-C5CD95A51A95}" type="parTrans" cxnId="{29B7E23F-B1E6-435B-9E7B-F6EB5CD53C2B}">
      <dgm:prSet/>
      <dgm:spPr/>
      <dgm:t>
        <a:bodyPr/>
        <a:lstStyle/>
        <a:p>
          <a:endParaRPr lang="fr-FR"/>
        </a:p>
      </dgm:t>
    </dgm:pt>
    <dgm:pt modelId="{25419C7C-20E6-42F3-92B7-1350BF9E8029}" type="sibTrans" cxnId="{29B7E23F-B1E6-435B-9E7B-F6EB5CD53C2B}">
      <dgm:prSet/>
      <dgm:spPr/>
      <dgm:t>
        <a:bodyPr/>
        <a:lstStyle/>
        <a:p>
          <a:endParaRPr lang="fr-FR"/>
        </a:p>
      </dgm:t>
    </dgm:pt>
    <dgm:pt modelId="{40643BAD-184F-482B-9DAF-8450D973BF8B}">
      <dgm:prSet phldrT="[Texte]"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Nicolas Delerue</a:t>
          </a:r>
        </a:p>
      </dgm:t>
    </dgm:pt>
    <dgm:pt modelId="{9659094B-3163-4FEA-9734-B9066ECCF3CC}" type="parTrans" cxnId="{47503519-D6BB-4E8E-AA1F-FA0AEAD84F54}">
      <dgm:prSet/>
      <dgm:spPr/>
      <dgm:t>
        <a:bodyPr/>
        <a:lstStyle/>
        <a:p>
          <a:endParaRPr lang="fr-FR"/>
        </a:p>
      </dgm:t>
    </dgm:pt>
    <dgm:pt modelId="{FD4C3A69-7E80-4416-A916-1A8ABBD3D608}" type="sibTrans" cxnId="{47503519-D6BB-4E8E-AA1F-FA0AEAD84F54}">
      <dgm:prSet/>
      <dgm:spPr/>
      <dgm:t>
        <a:bodyPr/>
        <a:lstStyle/>
        <a:p>
          <a:endParaRPr lang="fr-FR"/>
        </a:p>
      </dgm:t>
    </dgm:pt>
    <dgm:pt modelId="{343EFAFA-C473-47E4-BE35-25F80DE0F706}">
      <dgm:prSet phldrT="[Texte]"/>
      <dgm:spPr/>
      <dgm:t>
        <a:bodyPr/>
        <a:lstStyle/>
        <a:p>
          <a:r>
            <a:rPr lang="fr-FR" dirty="0"/>
            <a:t>Conférence assistant</a:t>
          </a:r>
        </a:p>
      </dgm:t>
    </dgm:pt>
    <dgm:pt modelId="{C6EF8EB9-ACCA-4F50-825B-5107B8E51578}" type="parTrans" cxnId="{0065164C-96A1-4104-B186-EF32B968FAB6}">
      <dgm:prSet/>
      <dgm:spPr/>
      <dgm:t>
        <a:bodyPr/>
        <a:lstStyle/>
        <a:p>
          <a:endParaRPr lang="fr-FR"/>
        </a:p>
      </dgm:t>
    </dgm:pt>
    <dgm:pt modelId="{AF5B3288-ABFE-48DB-A3B9-3A952B43164C}" type="sibTrans" cxnId="{0065164C-96A1-4104-B186-EF32B968FAB6}">
      <dgm:prSet/>
      <dgm:spPr/>
      <dgm:t>
        <a:bodyPr/>
        <a:lstStyle/>
        <a:p>
          <a:endParaRPr lang="fr-FR"/>
        </a:p>
      </dgm:t>
    </dgm:pt>
    <dgm:pt modelId="{503770F9-B86C-4BB8-963E-15E023187875}">
      <dgm:prSet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Isabelle Côme</a:t>
          </a:r>
        </a:p>
      </dgm:t>
    </dgm:pt>
    <dgm:pt modelId="{EA3D9F98-2F4A-4ABD-9D46-51B800533D9B}" type="parTrans" cxnId="{CB66D210-F597-4735-BDFF-8CA4CD8D68B9}">
      <dgm:prSet/>
      <dgm:spPr/>
      <dgm:t>
        <a:bodyPr/>
        <a:lstStyle/>
        <a:p>
          <a:endParaRPr lang="fr-FR"/>
        </a:p>
      </dgm:t>
    </dgm:pt>
    <dgm:pt modelId="{99A52A9D-37DD-4C0F-AA51-C3A3A84AF69D}" type="sibTrans" cxnId="{CB66D210-F597-4735-BDFF-8CA4CD8D68B9}">
      <dgm:prSet/>
      <dgm:spPr/>
      <dgm:t>
        <a:bodyPr/>
        <a:lstStyle/>
        <a:p>
          <a:endParaRPr lang="fr-FR"/>
        </a:p>
      </dgm:t>
    </dgm:pt>
    <dgm:pt modelId="{18DE7315-A89D-4EE2-B5B7-07A7B0BF8D77}">
      <dgm:prSet/>
      <dgm:spPr/>
      <dgm:t>
        <a:bodyPr/>
        <a:lstStyle/>
        <a:p>
          <a:r>
            <a:rPr lang="fr-FR" dirty="0"/>
            <a:t>PCO</a:t>
          </a:r>
        </a:p>
      </dgm:t>
    </dgm:pt>
    <dgm:pt modelId="{A9DB929E-6226-4763-831A-ACDF72E33D3A}" type="parTrans" cxnId="{E173FE15-3847-44C8-A63E-2D48B38AB0E8}">
      <dgm:prSet/>
      <dgm:spPr/>
      <dgm:t>
        <a:bodyPr/>
        <a:lstStyle/>
        <a:p>
          <a:endParaRPr lang="fr-FR"/>
        </a:p>
      </dgm:t>
    </dgm:pt>
    <dgm:pt modelId="{FBF9C5CD-9E09-43AC-84BF-C221F3CEECDE}" type="sibTrans" cxnId="{E173FE15-3847-44C8-A63E-2D48B38AB0E8}">
      <dgm:prSet/>
      <dgm:spPr/>
      <dgm:t>
        <a:bodyPr/>
        <a:lstStyle/>
        <a:p>
          <a:endParaRPr lang="fr-FR"/>
        </a:p>
      </dgm:t>
    </dgm:pt>
    <dgm:pt modelId="{97262B6A-00DC-46DD-B6E6-94A72E0326D5}">
      <dgm:prSet phldrT="[Texte]"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LOC Chair</a:t>
          </a:r>
        </a:p>
      </dgm:t>
    </dgm:pt>
    <dgm:pt modelId="{47A7B6CC-4B7F-45F3-AFE3-CF2CEAC0D3CB}" type="parTrans" cxnId="{3FBCED8D-3174-4D5F-A761-E718FE0DCCCB}">
      <dgm:prSet/>
      <dgm:spPr/>
      <dgm:t>
        <a:bodyPr/>
        <a:lstStyle/>
        <a:p>
          <a:endParaRPr lang="fr-FR"/>
        </a:p>
      </dgm:t>
    </dgm:pt>
    <dgm:pt modelId="{BB45E97E-1806-4C4E-98F7-9F5FB0F27ADD}" type="sibTrans" cxnId="{3FBCED8D-3174-4D5F-A761-E718FE0DCCCB}">
      <dgm:prSet/>
      <dgm:spPr/>
      <dgm:t>
        <a:bodyPr/>
        <a:lstStyle/>
        <a:p>
          <a:endParaRPr lang="fr-FR"/>
        </a:p>
      </dgm:t>
    </dgm:pt>
    <dgm:pt modelId="{7D7607F8-FEAA-45D8-8F11-8512D6484B0C}">
      <dgm:prSet phldrT="[Texte]"/>
      <dgm:spPr/>
      <dgm:t>
        <a:bodyPr/>
        <a:lstStyle/>
        <a:p>
          <a:r>
            <a:rPr lang="fr-FR" dirty="0"/>
            <a:t>Hanna Franberg Delahaye</a:t>
          </a:r>
        </a:p>
      </dgm:t>
    </dgm:pt>
    <dgm:pt modelId="{0781D2E0-759D-44C6-9C65-281C49AAA157}" type="parTrans" cxnId="{2E984EB6-8936-48FF-9804-0A4544CA7723}">
      <dgm:prSet/>
      <dgm:spPr/>
      <dgm:t>
        <a:bodyPr/>
        <a:lstStyle/>
        <a:p>
          <a:endParaRPr lang="fr-FR"/>
        </a:p>
      </dgm:t>
    </dgm:pt>
    <dgm:pt modelId="{5C901FD3-F67D-44C6-82C3-4B9B1A42DDBD}" type="sibTrans" cxnId="{2E984EB6-8936-48FF-9804-0A4544CA7723}">
      <dgm:prSet/>
      <dgm:spPr/>
      <dgm:t>
        <a:bodyPr/>
        <a:lstStyle/>
        <a:p>
          <a:endParaRPr lang="fr-FR"/>
        </a:p>
      </dgm:t>
    </dgm:pt>
    <dgm:pt modelId="{F74EF963-ED18-4EC4-9FFF-5CE77C244480}">
      <dgm:prSet/>
      <dgm:spPr/>
      <dgm:t>
        <a:bodyPr/>
        <a:lstStyle/>
        <a:p>
          <a:r>
            <a:rPr lang="fr-FR" dirty="0" err="1">
              <a:solidFill>
                <a:schemeClr val="accent2"/>
              </a:solidFill>
            </a:rPr>
            <a:t>Keep</a:t>
          </a:r>
          <a:r>
            <a:rPr lang="fr-FR" dirty="0">
              <a:solidFill>
                <a:schemeClr val="accent2"/>
              </a:solidFill>
            </a:rPr>
            <a:t> In </a:t>
          </a:r>
          <a:r>
            <a:rPr lang="fr-FR" dirty="0" err="1">
              <a:solidFill>
                <a:schemeClr val="accent2"/>
              </a:solidFill>
            </a:rPr>
            <a:t>Touch</a:t>
          </a:r>
          <a:r>
            <a:rPr lang="fr-FR" dirty="0">
              <a:solidFill>
                <a:schemeClr val="accent2"/>
              </a:solidFill>
            </a:rPr>
            <a:t> – KIT</a:t>
          </a:r>
        </a:p>
      </dgm:t>
    </dgm:pt>
    <dgm:pt modelId="{D2103195-7C26-499D-B277-18F7BBD61FF3}" type="parTrans" cxnId="{4305C558-89B1-4001-9FE8-E87E9329022C}">
      <dgm:prSet/>
      <dgm:spPr/>
      <dgm:t>
        <a:bodyPr/>
        <a:lstStyle/>
        <a:p>
          <a:endParaRPr lang="fr-FR"/>
        </a:p>
      </dgm:t>
    </dgm:pt>
    <dgm:pt modelId="{730AD37D-17F7-4A19-AFB9-E92D1353660E}" type="sibTrans" cxnId="{4305C558-89B1-4001-9FE8-E87E9329022C}">
      <dgm:prSet/>
      <dgm:spPr/>
      <dgm:t>
        <a:bodyPr/>
        <a:lstStyle/>
        <a:p>
          <a:endParaRPr lang="fr-FR"/>
        </a:p>
      </dgm:t>
    </dgm:pt>
    <dgm:pt modelId="{20B7EEE8-B2C6-4CC7-B968-532B05CFECD8}">
      <dgm:prSet/>
      <dgm:spPr/>
      <dgm:t>
        <a:bodyPr/>
        <a:lstStyle/>
        <a:p>
          <a:r>
            <a:rPr lang="fr-FR" dirty="0">
              <a:solidFill>
                <a:schemeClr val="tx1">
                  <a:lumMod val="95000"/>
                  <a:lumOff val="5000"/>
                </a:schemeClr>
              </a:solidFill>
            </a:rPr>
            <a:t>Communication</a:t>
          </a:r>
        </a:p>
      </dgm:t>
    </dgm:pt>
    <dgm:pt modelId="{E7712883-2C34-4947-901D-F32F4B1BB454}" type="parTrans" cxnId="{F87698F2-6376-4111-8678-1A6C22EECB7E}">
      <dgm:prSet/>
      <dgm:spPr/>
      <dgm:t>
        <a:bodyPr/>
        <a:lstStyle/>
        <a:p>
          <a:endParaRPr lang="fr-FR"/>
        </a:p>
      </dgm:t>
    </dgm:pt>
    <dgm:pt modelId="{20A1297C-CAAE-4810-A56F-7E129C58ECBF}" type="sibTrans" cxnId="{F87698F2-6376-4111-8678-1A6C22EECB7E}">
      <dgm:prSet/>
      <dgm:spPr/>
      <dgm:t>
        <a:bodyPr/>
        <a:lstStyle/>
        <a:p>
          <a:endParaRPr lang="fr-FR"/>
        </a:p>
      </dgm:t>
    </dgm:pt>
    <dgm:pt modelId="{90431DEF-AE3A-457E-9E32-225C8F8ACC8E}">
      <dgm:prSet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Magali </a:t>
          </a:r>
          <a:r>
            <a:rPr lang="fr-FR" dirty="0" err="1">
              <a:solidFill>
                <a:schemeClr val="accent2"/>
              </a:solidFill>
            </a:rPr>
            <a:t>Tencé</a:t>
          </a:r>
          <a:endParaRPr lang="fr-FR" dirty="0">
            <a:solidFill>
              <a:schemeClr val="accent2"/>
            </a:solidFill>
          </a:endParaRPr>
        </a:p>
      </dgm:t>
    </dgm:pt>
    <dgm:pt modelId="{A4DD39D2-00EC-4AAA-BB43-466F27158115}" type="parTrans" cxnId="{62AD9E07-14D9-40A6-AFA9-C80713939CEC}">
      <dgm:prSet/>
      <dgm:spPr/>
      <dgm:t>
        <a:bodyPr/>
        <a:lstStyle/>
        <a:p>
          <a:endParaRPr lang="fr-FR"/>
        </a:p>
      </dgm:t>
    </dgm:pt>
    <dgm:pt modelId="{E39C9F46-D2D3-453D-9C8F-EF94252B8795}" type="sibTrans" cxnId="{62AD9E07-14D9-40A6-AFA9-C80713939CEC}">
      <dgm:prSet/>
      <dgm:spPr/>
      <dgm:t>
        <a:bodyPr/>
        <a:lstStyle/>
        <a:p>
          <a:endParaRPr lang="fr-FR"/>
        </a:p>
      </dgm:t>
    </dgm:pt>
    <dgm:pt modelId="{703ABFF8-7464-47C4-9E6F-6F764E0019E6}">
      <dgm:prSet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Comptabilité</a:t>
          </a:r>
        </a:p>
      </dgm:t>
    </dgm:pt>
    <dgm:pt modelId="{8DB728CA-2B13-46B1-AF54-B533C1D77F58}" type="parTrans" cxnId="{DC327D8C-D4AF-4335-BD75-C9AF197975E4}">
      <dgm:prSet/>
      <dgm:spPr/>
      <dgm:t>
        <a:bodyPr/>
        <a:lstStyle/>
        <a:p>
          <a:endParaRPr lang="fr-FR"/>
        </a:p>
      </dgm:t>
    </dgm:pt>
    <dgm:pt modelId="{FE00923B-5F64-4CB4-AE16-0F533D2417E0}" type="sibTrans" cxnId="{DC327D8C-D4AF-4335-BD75-C9AF197975E4}">
      <dgm:prSet/>
      <dgm:spPr/>
      <dgm:t>
        <a:bodyPr/>
        <a:lstStyle/>
        <a:p>
          <a:endParaRPr lang="fr-FR"/>
        </a:p>
      </dgm:t>
    </dgm:pt>
    <dgm:pt modelId="{F97F8D95-6383-4F10-8661-E861A2C01F90}">
      <dgm:prSet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Sylvie Feuardant</a:t>
          </a:r>
        </a:p>
      </dgm:t>
    </dgm:pt>
    <dgm:pt modelId="{D7CA6D5B-7ED7-42AA-81DF-DAE1C0491B47}" type="parTrans" cxnId="{934568E2-ABA8-417D-A31F-7FFFE3FB49D7}">
      <dgm:prSet/>
      <dgm:spPr/>
      <dgm:t>
        <a:bodyPr/>
        <a:lstStyle/>
        <a:p>
          <a:endParaRPr lang="fr-FR"/>
        </a:p>
      </dgm:t>
    </dgm:pt>
    <dgm:pt modelId="{4F38ECD1-D030-45D8-B97D-BBC67CF30A48}" type="sibTrans" cxnId="{934568E2-ABA8-417D-A31F-7FFFE3FB49D7}">
      <dgm:prSet/>
      <dgm:spPr/>
      <dgm:t>
        <a:bodyPr/>
        <a:lstStyle/>
        <a:p>
          <a:endParaRPr lang="fr-FR"/>
        </a:p>
      </dgm:t>
    </dgm:pt>
    <dgm:pt modelId="{B8924D43-97D7-4A6D-B6F7-3CFCCE7BCAEB}" type="pres">
      <dgm:prSet presAssocID="{5828FEF9-759C-4188-B1D3-24E743D9FB52}" presName="vert0" presStyleCnt="0">
        <dgm:presLayoutVars>
          <dgm:dir/>
          <dgm:animOne val="branch"/>
          <dgm:animLvl val="lvl"/>
        </dgm:presLayoutVars>
      </dgm:prSet>
      <dgm:spPr/>
    </dgm:pt>
    <dgm:pt modelId="{BCCECC8D-4A57-4E5B-9041-D2A9E333CA5D}" type="pres">
      <dgm:prSet presAssocID="{C1C0FE12-ECA0-4A6D-9FF9-482F6AFEFD72}" presName="thickLine" presStyleLbl="alignNode1" presStyleIdx="0" presStyleCnt="9"/>
      <dgm:spPr/>
    </dgm:pt>
    <dgm:pt modelId="{658BA3DC-DD78-4960-AE81-673CEDE232CC}" type="pres">
      <dgm:prSet presAssocID="{C1C0FE12-ECA0-4A6D-9FF9-482F6AFEFD72}" presName="horz1" presStyleCnt="0"/>
      <dgm:spPr/>
    </dgm:pt>
    <dgm:pt modelId="{3A105932-73A9-4D51-83DE-3E858AEBD5C2}" type="pres">
      <dgm:prSet presAssocID="{C1C0FE12-ECA0-4A6D-9FF9-482F6AFEFD72}" presName="tx1" presStyleLbl="revTx" presStyleIdx="0" presStyleCnt="18"/>
      <dgm:spPr/>
    </dgm:pt>
    <dgm:pt modelId="{801DBC12-10D2-4D33-825B-A68DD4F99C54}" type="pres">
      <dgm:prSet presAssocID="{C1C0FE12-ECA0-4A6D-9FF9-482F6AFEFD72}" presName="vert1" presStyleCnt="0"/>
      <dgm:spPr/>
    </dgm:pt>
    <dgm:pt modelId="{44381A65-1E2D-44F6-9A85-F20E5B1C5033}" type="pres">
      <dgm:prSet presAssocID="{918BA7BD-8C7A-4BEC-8A2A-74B584E8616B}" presName="vertSpace2a" presStyleCnt="0"/>
      <dgm:spPr/>
    </dgm:pt>
    <dgm:pt modelId="{E74F271D-3C1B-40BE-8B22-28799867A860}" type="pres">
      <dgm:prSet presAssocID="{918BA7BD-8C7A-4BEC-8A2A-74B584E8616B}" presName="horz2" presStyleCnt="0"/>
      <dgm:spPr/>
    </dgm:pt>
    <dgm:pt modelId="{D139238F-FB91-4C0E-93BE-6A94099CBD1A}" type="pres">
      <dgm:prSet presAssocID="{918BA7BD-8C7A-4BEC-8A2A-74B584E8616B}" presName="horzSpace2" presStyleCnt="0"/>
      <dgm:spPr/>
    </dgm:pt>
    <dgm:pt modelId="{B0584EDC-67A0-45D0-A9B6-9403887F9023}" type="pres">
      <dgm:prSet presAssocID="{918BA7BD-8C7A-4BEC-8A2A-74B584E8616B}" presName="tx2" presStyleLbl="revTx" presStyleIdx="1" presStyleCnt="18"/>
      <dgm:spPr/>
    </dgm:pt>
    <dgm:pt modelId="{E60B08F6-873B-4585-BD3F-B4FA16DED138}" type="pres">
      <dgm:prSet presAssocID="{918BA7BD-8C7A-4BEC-8A2A-74B584E8616B}" presName="vert2" presStyleCnt="0"/>
      <dgm:spPr/>
    </dgm:pt>
    <dgm:pt modelId="{9B71954B-3646-4BE2-9CDD-A3EC41C84E80}" type="pres">
      <dgm:prSet presAssocID="{918BA7BD-8C7A-4BEC-8A2A-74B584E8616B}" presName="thinLine2b" presStyleLbl="callout" presStyleIdx="0" presStyleCnt="9"/>
      <dgm:spPr/>
    </dgm:pt>
    <dgm:pt modelId="{C778F4C6-D99F-427D-AC2F-1AAA3159C1EC}" type="pres">
      <dgm:prSet presAssocID="{918BA7BD-8C7A-4BEC-8A2A-74B584E8616B}" presName="vertSpace2b" presStyleCnt="0"/>
      <dgm:spPr/>
    </dgm:pt>
    <dgm:pt modelId="{FBC73865-4D7F-49E5-98D5-F9BC9402A1F9}" type="pres">
      <dgm:prSet presAssocID="{467AE73A-3F8B-4694-900A-94A0B58930C0}" presName="thickLine" presStyleLbl="alignNode1" presStyleIdx="1" presStyleCnt="9"/>
      <dgm:spPr/>
    </dgm:pt>
    <dgm:pt modelId="{0C1A1517-102F-4572-B029-822238ABA0F6}" type="pres">
      <dgm:prSet presAssocID="{467AE73A-3F8B-4694-900A-94A0B58930C0}" presName="horz1" presStyleCnt="0"/>
      <dgm:spPr/>
    </dgm:pt>
    <dgm:pt modelId="{29B3447E-6195-41CC-989B-98D78BBFC469}" type="pres">
      <dgm:prSet presAssocID="{467AE73A-3F8B-4694-900A-94A0B58930C0}" presName="tx1" presStyleLbl="revTx" presStyleIdx="2" presStyleCnt="18"/>
      <dgm:spPr/>
    </dgm:pt>
    <dgm:pt modelId="{38DD822A-D01A-4E66-8D31-310F84F2455E}" type="pres">
      <dgm:prSet presAssocID="{467AE73A-3F8B-4694-900A-94A0B58930C0}" presName="vert1" presStyleCnt="0"/>
      <dgm:spPr/>
    </dgm:pt>
    <dgm:pt modelId="{5484F74B-D354-49EA-B7DE-0ED767C11F6F}" type="pres">
      <dgm:prSet presAssocID="{DD9F99AC-CFD0-4141-91BD-3F00882DD95F}" presName="vertSpace2a" presStyleCnt="0"/>
      <dgm:spPr/>
    </dgm:pt>
    <dgm:pt modelId="{2D7B8454-493E-4DEA-968F-BE48FEE90C58}" type="pres">
      <dgm:prSet presAssocID="{DD9F99AC-CFD0-4141-91BD-3F00882DD95F}" presName="horz2" presStyleCnt="0"/>
      <dgm:spPr/>
    </dgm:pt>
    <dgm:pt modelId="{C9D6DE22-C095-4D12-93BA-903156F050D5}" type="pres">
      <dgm:prSet presAssocID="{DD9F99AC-CFD0-4141-91BD-3F00882DD95F}" presName="horzSpace2" presStyleCnt="0"/>
      <dgm:spPr/>
    </dgm:pt>
    <dgm:pt modelId="{F449599F-70E1-43E2-BB54-31CE4604D594}" type="pres">
      <dgm:prSet presAssocID="{DD9F99AC-CFD0-4141-91BD-3F00882DD95F}" presName="tx2" presStyleLbl="revTx" presStyleIdx="3" presStyleCnt="18"/>
      <dgm:spPr/>
    </dgm:pt>
    <dgm:pt modelId="{A6BF4654-83D9-4FC4-8126-C6970AB2350A}" type="pres">
      <dgm:prSet presAssocID="{DD9F99AC-CFD0-4141-91BD-3F00882DD95F}" presName="vert2" presStyleCnt="0"/>
      <dgm:spPr/>
    </dgm:pt>
    <dgm:pt modelId="{9BB0F1B6-300F-465B-9874-BAE31828140A}" type="pres">
      <dgm:prSet presAssocID="{DD9F99AC-CFD0-4141-91BD-3F00882DD95F}" presName="thinLine2b" presStyleLbl="callout" presStyleIdx="1" presStyleCnt="9"/>
      <dgm:spPr/>
    </dgm:pt>
    <dgm:pt modelId="{16EA23B6-447D-49AD-9CEC-7C785C66AF92}" type="pres">
      <dgm:prSet presAssocID="{DD9F99AC-CFD0-4141-91BD-3F00882DD95F}" presName="vertSpace2b" presStyleCnt="0"/>
      <dgm:spPr/>
    </dgm:pt>
    <dgm:pt modelId="{302A254C-B1FB-4D95-B140-9607C68C2A3A}" type="pres">
      <dgm:prSet presAssocID="{97262B6A-00DC-46DD-B6E6-94A72E0326D5}" presName="thickLine" presStyleLbl="alignNode1" presStyleIdx="2" presStyleCnt="9"/>
      <dgm:spPr/>
    </dgm:pt>
    <dgm:pt modelId="{3BCBAD9B-D561-40AA-84EC-AC5FBA85AE33}" type="pres">
      <dgm:prSet presAssocID="{97262B6A-00DC-46DD-B6E6-94A72E0326D5}" presName="horz1" presStyleCnt="0"/>
      <dgm:spPr/>
    </dgm:pt>
    <dgm:pt modelId="{4D069A14-534A-4053-972B-BB031EF7EE07}" type="pres">
      <dgm:prSet presAssocID="{97262B6A-00DC-46DD-B6E6-94A72E0326D5}" presName="tx1" presStyleLbl="revTx" presStyleIdx="4" presStyleCnt="18"/>
      <dgm:spPr/>
    </dgm:pt>
    <dgm:pt modelId="{E547E129-08E8-4422-9E46-4AA9BCA9BDB8}" type="pres">
      <dgm:prSet presAssocID="{97262B6A-00DC-46DD-B6E6-94A72E0326D5}" presName="vert1" presStyleCnt="0"/>
      <dgm:spPr/>
    </dgm:pt>
    <dgm:pt modelId="{325F4CD2-A1C8-410E-86E2-8ED66509A8E3}" type="pres">
      <dgm:prSet presAssocID="{7D7607F8-FEAA-45D8-8F11-8512D6484B0C}" presName="vertSpace2a" presStyleCnt="0"/>
      <dgm:spPr/>
    </dgm:pt>
    <dgm:pt modelId="{CCD5B853-8347-4DCC-BD9D-17FFF2835851}" type="pres">
      <dgm:prSet presAssocID="{7D7607F8-FEAA-45D8-8F11-8512D6484B0C}" presName="horz2" presStyleCnt="0"/>
      <dgm:spPr/>
    </dgm:pt>
    <dgm:pt modelId="{B836EE03-54BC-4B55-A331-2CC72A473EFE}" type="pres">
      <dgm:prSet presAssocID="{7D7607F8-FEAA-45D8-8F11-8512D6484B0C}" presName="horzSpace2" presStyleCnt="0"/>
      <dgm:spPr/>
    </dgm:pt>
    <dgm:pt modelId="{A909855A-C6E5-4A64-8733-3909B03ED6AD}" type="pres">
      <dgm:prSet presAssocID="{7D7607F8-FEAA-45D8-8F11-8512D6484B0C}" presName="tx2" presStyleLbl="revTx" presStyleIdx="5" presStyleCnt="18"/>
      <dgm:spPr/>
    </dgm:pt>
    <dgm:pt modelId="{7838A8EB-DE62-4DAA-8C63-4CE930A1491F}" type="pres">
      <dgm:prSet presAssocID="{7D7607F8-FEAA-45D8-8F11-8512D6484B0C}" presName="vert2" presStyleCnt="0"/>
      <dgm:spPr/>
    </dgm:pt>
    <dgm:pt modelId="{A67B808A-C406-4D37-877E-C218F52F8946}" type="pres">
      <dgm:prSet presAssocID="{7D7607F8-FEAA-45D8-8F11-8512D6484B0C}" presName="thinLine2b" presStyleLbl="callout" presStyleIdx="2" presStyleCnt="9"/>
      <dgm:spPr/>
    </dgm:pt>
    <dgm:pt modelId="{0DB43F23-C4E8-40BD-9E3D-3EB56401A9FA}" type="pres">
      <dgm:prSet presAssocID="{7D7607F8-FEAA-45D8-8F11-8512D6484B0C}" presName="vertSpace2b" presStyleCnt="0"/>
      <dgm:spPr/>
    </dgm:pt>
    <dgm:pt modelId="{16B5C386-5F9E-49C8-BFD4-A8172F5FC61A}" type="pres">
      <dgm:prSet presAssocID="{DDAE2B6F-7004-476A-8B1F-FECE99C68B9B}" presName="thickLine" presStyleLbl="alignNode1" presStyleIdx="3" presStyleCnt="9"/>
      <dgm:spPr/>
    </dgm:pt>
    <dgm:pt modelId="{8792B433-C52A-4264-BCDE-37A7778E0654}" type="pres">
      <dgm:prSet presAssocID="{DDAE2B6F-7004-476A-8B1F-FECE99C68B9B}" presName="horz1" presStyleCnt="0"/>
      <dgm:spPr/>
    </dgm:pt>
    <dgm:pt modelId="{3FED4740-E7DA-4AA4-9698-75A002EA03E3}" type="pres">
      <dgm:prSet presAssocID="{DDAE2B6F-7004-476A-8B1F-FECE99C68B9B}" presName="tx1" presStyleLbl="revTx" presStyleIdx="6" presStyleCnt="18"/>
      <dgm:spPr/>
    </dgm:pt>
    <dgm:pt modelId="{54CBF40B-F23E-48F0-8288-A6D3985FB632}" type="pres">
      <dgm:prSet presAssocID="{DDAE2B6F-7004-476A-8B1F-FECE99C68B9B}" presName="vert1" presStyleCnt="0"/>
      <dgm:spPr/>
    </dgm:pt>
    <dgm:pt modelId="{C3A20F2F-F421-4E19-85AF-95A87036A063}" type="pres">
      <dgm:prSet presAssocID="{6C47BAC8-714D-46BF-9547-FF424C671F61}" presName="vertSpace2a" presStyleCnt="0"/>
      <dgm:spPr/>
    </dgm:pt>
    <dgm:pt modelId="{C07423DA-4A0E-47C3-A08F-1ACB2E60915A}" type="pres">
      <dgm:prSet presAssocID="{6C47BAC8-714D-46BF-9547-FF424C671F61}" presName="horz2" presStyleCnt="0"/>
      <dgm:spPr/>
    </dgm:pt>
    <dgm:pt modelId="{B49D3F51-70C7-42FF-8B2A-7B10152113F9}" type="pres">
      <dgm:prSet presAssocID="{6C47BAC8-714D-46BF-9547-FF424C671F61}" presName="horzSpace2" presStyleCnt="0"/>
      <dgm:spPr/>
    </dgm:pt>
    <dgm:pt modelId="{D5416CF2-B1C0-4B47-B5E1-79E09108FA9D}" type="pres">
      <dgm:prSet presAssocID="{6C47BAC8-714D-46BF-9547-FF424C671F61}" presName="tx2" presStyleLbl="revTx" presStyleIdx="7" presStyleCnt="18"/>
      <dgm:spPr/>
    </dgm:pt>
    <dgm:pt modelId="{107D67E3-57D4-4B97-89B4-CB11E7008ED9}" type="pres">
      <dgm:prSet presAssocID="{6C47BAC8-714D-46BF-9547-FF424C671F61}" presName="vert2" presStyleCnt="0"/>
      <dgm:spPr/>
    </dgm:pt>
    <dgm:pt modelId="{93D1C763-978F-444A-B4A0-EEEC1D06F84C}" type="pres">
      <dgm:prSet presAssocID="{6C47BAC8-714D-46BF-9547-FF424C671F61}" presName="thinLine2b" presStyleLbl="callout" presStyleIdx="3" presStyleCnt="9"/>
      <dgm:spPr/>
    </dgm:pt>
    <dgm:pt modelId="{A65EF8C4-D228-454F-AFF5-514309604E25}" type="pres">
      <dgm:prSet presAssocID="{6C47BAC8-714D-46BF-9547-FF424C671F61}" presName="vertSpace2b" presStyleCnt="0"/>
      <dgm:spPr/>
    </dgm:pt>
    <dgm:pt modelId="{F0A452FF-B624-45CC-AD41-9DDFD8C4A9EA}" type="pres">
      <dgm:prSet presAssocID="{B5E2FD15-0999-499D-867C-6E862009120A}" presName="thickLine" presStyleLbl="alignNode1" presStyleIdx="4" presStyleCnt="9"/>
      <dgm:spPr/>
    </dgm:pt>
    <dgm:pt modelId="{97F782F4-50DB-4BC0-9C93-50580C093F08}" type="pres">
      <dgm:prSet presAssocID="{B5E2FD15-0999-499D-867C-6E862009120A}" presName="horz1" presStyleCnt="0"/>
      <dgm:spPr/>
    </dgm:pt>
    <dgm:pt modelId="{27BD13C3-10BD-41D1-B01C-771B3C34F2AE}" type="pres">
      <dgm:prSet presAssocID="{B5E2FD15-0999-499D-867C-6E862009120A}" presName="tx1" presStyleLbl="revTx" presStyleIdx="8" presStyleCnt="18"/>
      <dgm:spPr/>
    </dgm:pt>
    <dgm:pt modelId="{00B19070-3309-479D-8216-F3FAC52003A5}" type="pres">
      <dgm:prSet presAssocID="{B5E2FD15-0999-499D-867C-6E862009120A}" presName="vert1" presStyleCnt="0"/>
      <dgm:spPr/>
    </dgm:pt>
    <dgm:pt modelId="{48BA3617-2BD7-4400-9818-FEB144C2A61B}" type="pres">
      <dgm:prSet presAssocID="{40643BAD-184F-482B-9DAF-8450D973BF8B}" presName="vertSpace2a" presStyleCnt="0"/>
      <dgm:spPr/>
    </dgm:pt>
    <dgm:pt modelId="{0BEA34D4-C55E-418B-928D-FB6441D6926B}" type="pres">
      <dgm:prSet presAssocID="{40643BAD-184F-482B-9DAF-8450D973BF8B}" presName="horz2" presStyleCnt="0"/>
      <dgm:spPr/>
    </dgm:pt>
    <dgm:pt modelId="{AB1CA825-38E5-48FD-A4F8-92A74935DF6F}" type="pres">
      <dgm:prSet presAssocID="{40643BAD-184F-482B-9DAF-8450D973BF8B}" presName="horzSpace2" presStyleCnt="0"/>
      <dgm:spPr/>
    </dgm:pt>
    <dgm:pt modelId="{D89377A1-B278-491F-826A-1228BD6FF852}" type="pres">
      <dgm:prSet presAssocID="{40643BAD-184F-482B-9DAF-8450D973BF8B}" presName="tx2" presStyleLbl="revTx" presStyleIdx="9" presStyleCnt="18"/>
      <dgm:spPr/>
    </dgm:pt>
    <dgm:pt modelId="{7A2963B0-91B1-4B0D-801D-7D4AC8BEAD20}" type="pres">
      <dgm:prSet presAssocID="{40643BAD-184F-482B-9DAF-8450D973BF8B}" presName="vert2" presStyleCnt="0"/>
      <dgm:spPr/>
    </dgm:pt>
    <dgm:pt modelId="{F811817B-69D7-49F1-8C3E-EECFCDB3DFF2}" type="pres">
      <dgm:prSet presAssocID="{40643BAD-184F-482B-9DAF-8450D973BF8B}" presName="thinLine2b" presStyleLbl="callout" presStyleIdx="4" presStyleCnt="9"/>
      <dgm:spPr/>
    </dgm:pt>
    <dgm:pt modelId="{02F0457F-5B51-4C78-BE97-E9E5198B164B}" type="pres">
      <dgm:prSet presAssocID="{40643BAD-184F-482B-9DAF-8450D973BF8B}" presName="vertSpace2b" presStyleCnt="0"/>
      <dgm:spPr/>
    </dgm:pt>
    <dgm:pt modelId="{0C25E73A-0A75-495A-8E9A-DE971EF12563}" type="pres">
      <dgm:prSet presAssocID="{343EFAFA-C473-47E4-BE35-25F80DE0F706}" presName="thickLine" presStyleLbl="alignNode1" presStyleIdx="5" presStyleCnt="9"/>
      <dgm:spPr/>
    </dgm:pt>
    <dgm:pt modelId="{55665014-FC45-45F3-BC89-1A1DF5972B23}" type="pres">
      <dgm:prSet presAssocID="{343EFAFA-C473-47E4-BE35-25F80DE0F706}" presName="horz1" presStyleCnt="0"/>
      <dgm:spPr/>
    </dgm:pt>
    <dgm:pt modelId="{E77F30F4-CC93-427C-BBC7-8DEF07694CB8}" type="pres">
      <dgm:prSet presAssocID="{343EFAFA-C473-47E4-BE35-25F80DE0F706}" presName="tx1" presStyleLbl="revTx" presStyleIdx="10" presStyleCnt="18"/>
      <dgm:spPr/>
    </dgm:pt>
    <dgm:pt modelId="{D0362B3C-C952-4C79-A241-64E7060FA37E}" type="pres">
      <dgm:prSet presAssocID="{343EFAFA-C473-47E4-BE35-25F80DE0F706}" presName="vert1" presStyleCnt="0"/>
      <dgm:spPr/>
    </dgm:pt>
    <dgm:pt modelId="{6790D2F4-5F0A-4EE4-A746-EB9607D53CAC}" type="pres">
      <dgm:prSet presAssocID="{503770F9-B86C-4BB8-963E-15E023187875}" presName="vertSpace2a" presStyleCnt="0"/>
      <dgm:spPr/>
    </dgm:pt>
    <dgm:pt modelId="{0095780A-A2B6-4166-BFD6-CBE422FDBC35}" type="pres">
      <dgm:prSet presAssocID="{503770F9-B86C-4BB8-963E-15E023187875}" presName="horz2" presStyleCnt="0"/>
      <dgm:spPr/>
    </dgm:pt>
    <dgm:pt modelId="{F972A902-81EB-420B-82D7-EC7A3BEAE87C}" type="pres">
      <dgm:prSet presAssocID="{503770F9-B86C-4BB8-963E-15E023187875}" presName="horzSpace2" presStyleCnt="0"/>
      <dgm:spPr/>
    </dgm:pt>
    <dgm:pt modelId="{6916C21F-45D0-46AE-B4E6-79329976DF11}" type="pres">
      <dgm:prSet presAssocID="{503770F9-B86C-4BB8-963E-15E023187875}" presName="tx2" presStyleLbl="revTx" presStyleIdx="11" presStyleCnt="18"/>
      <dgm:spPr/>
    </dgm:pt>
    <dgm:pt modelId="{B6FDF32D-444A-4D2F-9A36-8A8685FD4C8E}" type="pres">
      <dgm:prSet presAssocID="{503770F9-B86C-4BB8-963E-15E023187875}" presName="vert2" presStyleCnt="0"/>
      <dgm:spPr/>
    </dgm:pt>
    <dgm:pt modelId="{C6196AB0-A2FF-4740-BA08-C3C4D486F6EC}" type="pres">
      <dgm:prSet presAssocID="{503770F9-B86C-4BB8-963E-15E023187875}" presName="thinLine2b" presStyleLbl="callout" presStyleIdx="5" presStyleCnt="9"/>
      <dgm:spPr/>
    </dgm:pt>
    <dgm:pt modelId="{4E773E8E-9D5F-47F8-9652-CE96782A0671}" type="pres">
      <dgm:prSet presAssocID="{503770F9-B86C-4BB8-963E-15E023187875}" presName="vertSpace2b" presStyleCnt="0"/>
      <dgm:spPr/>
    </dgm:pt>
    <dgm:pt modelId="{65B85EA6-6931-4044-93DD-DB1D81DE9756}" type="pres">
      <dgm:prSet presAssocID="{18DE7315-A89D-4EE2-B5B7-07A7B0BF8D77}" presName="thickLine" presStyleLbl="alignNode1" presStyleIdx="6" presStyleCnt="9"/>
      <dgm:spPr/>
    </dgm:pt>
    <dgm:pt modelId="{FF0C1D2C-325E-4366-B197-33E648C5731A}" type="pres">
      <dgm:prSet presAssocID="{18DE7315-A89D-4EE2-B5B7-07A7B0BF8D77}" presName="horz1" presStyleCnt="0"/>
      <dgm:spPr/>
    </dgm:pt>
    <dgm:pt modelId="{34D5C1C7-C4CD-45C3-8798-2792846359B9}" type="pres">
      <dgm:prSet presAssocID="{18DE7315-A89D-4EE2-B5B7-07A7B0BF8D77}" presName="tx1" presStyleLbl="revTx" presStyleIdx="12" presStyleCnt="18"/>
      <dgm:spPr/>
    </dgm:pt>
    <dgm:pt modelId="{122B4737-FE45-4AE4-8C9F-28802C9AA1F8}" type="pres">
      <dgm:prSet presAssocID="{18DE7315-A89D-4EE2-B5B7-07A7B0BF8D77}" presName="vert1" presStyleCnt="0"/>
      <dgm:spPr/>
    </dgm:pt>
    <dgm:pt modelId="{1364BF49-3D6E-4BE3-94DC-557B6C55248A}" type="pres">
      <dgm:prSet presAssocID="{F74EF963-ED18-4EC4-9FFF-5CE77C244480}" presName="vertSpace2a" presStyleCnt="0"/>
      <dgm:spPr/>
    </dgm:pt>
    <dgm:pt modelId="{EDB7A62F-243B-4303-B37F-7417168934E2}" type="pres">
      <dgm:prSet presAssocID="{F74EF963-ED18-4EC4-9FFF-5CE77C244480}" presName="horz2" presStyleCnt="0"/>
      <dgm:spPr/>
    </dgm:pt>
    <dgm:pt modelId="{C30E7062-9A72-4F00-8287-DB3768EF0DA0}" type="pres">
      <dgm:prSet presAssocID="{F74EF963-ED18-4EC4-9FFF-5CE77C244480}" presName="horzSpace2" presStyleCnt="0"/>
      <dgm:spPr/>
    </dgm:pt>
    <dgm:pt modelId="{090A5069-ED25-4E28-8A4F-236C68709860}" type="pres">
      <dgm:prSet presAssocID="{F74EF963-ED18-4EC4-9FFF-5CE77C244480}" presName="tx2" presStyleLbl="revTx" presStyleIdx="13" presStyleCnt="18"/>
      <dgm:spPr/>
    </dgm:pt>
    <dgm:pt modelId="{1117B89D-6DE8-40E7-A617-FA5DAEB2AF57}" type="pres">
      <dgm:prSet presAssocID="{F74EF963-ED18-4EC4-9FFF-5CE77C244480}" presName="vert2" presStyleCnt="0"/>
      <dgm:spPr/>
    </dgm:pt>
    <dgm:pt modelId="{88F817DF-E3AD-4F57-8C26-109DE2B79773}" type="pres">
      <dgm:prSet presAssocID="{F74EF963-ED18-4EC4-9FFF-5CE77C244480}" presName="thinLine2b" presStyleLbl="callout" presStyleIdx="6" presStyleCnt="9"/>
      <dgm:spPr/>
    </dgm:pt>
    <dgm:pt modelId="{5D139BC3-D484-47CF-8B99-105127DD625E}" type="pres">
      <dgm:prSet presAssocID="{F74EF963-ED18-4EC4-9FFF-5CE77C244480}" presName="vertSpace2b" presStyleCnt="0"/>
      <dgm:spPr/>
    </dgm:pt>
    <dgm:pt modelId="{E42E8C24-7FF5-482D-A67E-D5FE79692BE5}" type="pres">
      <dgm:prSet presAssocID="{20B7EEE8-B2C6-4CC7-B968-532B05CFECD8}" presName="thickLine" presStyleLbl="alignNode1" presStyleIdx="7" presStyleCnt="9"/>
      <dgm:spPr/>
    </dgm:pt>
    <dgm:pt modelId="{EEB1B4F2-83B0-4CAD-BCC5-0136F68EB12A}" type="pres">
      <dgm:prSet presAssocID="{20B7EEE8-B2C6-4CC7-B968-532B05CFECD8}" presName="horz1" presStyleCnt="0"/>
      <dgm:spPr/>
    </dgm:pt>
    <dgm:pt modelId="{0EBA9F08-7AE3-45CB-A09C-7793D3AC6388}" type="pres">
      <dgm:prSet presAssocID="{20B7EEE8-B2C6-4CC7-B968-532B05CFECD8}" presName="tx1" presStyleLbl="revTx" presStyleIdx="14" presStyleCnt="18"/>
      <dgm:spPr/>
    </dgm:pt>
    <dgm:pt modelId="{6CC5C61C-FFEC-450F-BCCE-5B5222FD7B0F}" type="pres">
      <dgm:prSet presAssocID="{20B7EEE8-B2C6-4CC7-B968-532B05CFECD8}" presName="vert1" presStyleCnt="0"/>
      <dgm:spPr/>
    </dgm:pt>
    <dgm:pt modelId="{814D79E5-553A-4AF2-8261-0D7B2FF82784}" type="pres">
      <dgm:prSet presAssocID="{90431DEF-AE3A-457E-9E32-225C8F8ACC8E}" presName="vertSpace2a" presStyleCnt="0"/>
      <dgm:spPr/>
    </dgm:pt>
    <dgm:pt modelId="{83173DCF-3747-43E4-B526-940588A3A23B}" type="pres">
      <dgm:prSet presAssocID="{90431DEF-AE3A-457E-9E32-225C8F8ACC8E}" presName="horz2" presStyleCnt="0"/>
      <dgm:spPr/>
    </dgm:pt>
    <dgm:pt modelId="{C89F6708-9D3E-4FBB-B41C-B2841B852C28}" type="pres">
      <dgm:prSet presAssocID="{90431DEF-AE3A-457E-9E32-225C8F8ACC8E}" presName="horzSpace2" presStyleCnt="0"/>
      <dgm:spPr/>
    </dgm:pt>
    <dgm:pt modelId="{4F185F6E-2708-4918-9822-4592534C7232}" type="pres">
      <dgm:prSet presAssocID="{90431DEF-AE3A-457E-9E32-225C8F8ACC8E}" presName="tx2" presStyleLbl="revTx" presStyleIdx="15" presStyleCnt="18"/>
      <dgm:spPr/>
    </dgm:pt>
    <dgm:pt modelId="{98D64FE7-7E3D-40D4-9D22-74B089418BD3}" type="pres">
      <dgm:prSet presAssocID="{90431DEF-AE3A-457E-9E32-225C8F8ACC8E}" presName="vert2" presStyleCnt="0"/>
      <dgm:spPr/>
    </dgm:pt>
    <dgm:pt modelId="{DD3EB889-A3CD-4060-8E23-A533155C3B44}" type="pres">
      <dgm:prSet presAssocID="{90431DEF-AE3A-457E-9E32-225C8F8ACC8E}" presName="thinLine2b" presStyleLbl="callout" presStyleIdx="7" presStyleCnt="9"/>
      <dgm:spPr/>
    </dgm:pt>
    <dgm:pt modelId="{1F728AD7-E7BF-4B7E-9BA7-B9A3EBC7F38F}" type="pres">
      <dgm:prSet presAssocID="{90431DEF-AE3A-457E-9E32-225C8F8ACC8E}" presName="vertSpace2b" presStyleCnt="0"/>
      <dgm:spPr/>
    </dgm:pt>
    <dgm:pt modelId="{F9D0E1DA-77B9-4A0F-AF76-22098BA4F81E}" type="pres">
      <dgm:prSet presAssocID="{703ABFF8-7464-47C4-9E6F-6F764E0019E6}" presName="thickLine" presStyleLbl="alignNode1" presStyleIdx="8" presStyleCnt="9"/>
      <dgm:spPr/>
    </dgm:pt>
    <dgm:pt modelId="{3B8D8D54-1FB8-4996-B985-15721062A686}" type="pres">
      <dgm:prSet presAssocID="{703ABFF8-7464-47C4-9E6F-6F764E0019E6}" presName="horz1" presStyleCnt="0"/>
      <dgm:spPr/>
    </dgm:pt>
    <dgm:pt modelId="{5EB9F0CB-5FF0-4C28-9FFB-36B90EAE96A4}" type="pres">
      <dgm:prSet presAssocID="{703ABFF8-7464-47C4-9E6F-6F764E0019E6}" presName="tx1" presStyleLbl="revTx" presStyleIdx="16" presStyleCnt="18"/>
      <dgm:spPr/>
    </dgm:pt>
    <dgm:pt modelId="{E4672E84-CCE4-46EE-A7CA-52679F2F0500}" type="pres">
      <dgm:prSet presAssocID="{703ABFF8-7464-47C4-9E6F-6F764E0019E6}" presName="vert1" presStyleCnt="0"/>
      <dgm:spPr/>
    </dgm:pt>
    <dgm:pt modelId="{5A8F2FC2-6165-4DA8-84B0-F9E54C250C45}" type="pres">
      <dgm:prSet presAssocID="{F97F8D95-6383-4F10-8661-E861A2C01F90}" presName="vertSpace2a" presStyleCnt="0"/>
      <dgm:spPr/>
    </dgm:pt>
    <dgm:pt modelId="{71D6222A-4C30-4C1F-AD38-47114493CDFD}" type="pres">
      <dgm:prSet presAssocID="{F97F8D95-6383-4F10-8661-E861A2C01F90}" presName="horz2" presStyleCnt="0"/>
      <dgm:spPr/>
    </dgm:pt>
    <dgm:pt modelId="{9DE41524-837A-4A71-B6FF-87922D83D1A4}" type="pres">
      <dgm:prSet presAssocID="{F97F8D95-6383-4F10-8661-E861A2C01F90}" presName="horzSpace2" presStyleCnt="0"/>
      <dgm:spPr/>
    </dgm:pt>
    <dgm:pt modelId="{195229CF-9951-4237-8D3F-14BE2F9E71C3}" type="pres">
      <dgm:prSet presAssocID="{F97F8D95-6383-4F10-8661-E861A2C01F90}" presName="tx2" presStyleLbl="revTx" presStyleIdx="17" presStyleCnt="18"/>
      <dgm:spPr/>
    </dgm:pt>
    <dgm:pt modelId="{CBF11A5C-3633-44E0-A1D9-6BD2C18AEF9D}" type="pres">
      <dgm:prSet presAssocID="{F97F8D95-6383-4F10-8661-E861A2C01F90}" presName="vert2" presStyleCnt="0"/>
      <dgm:spPr/>
    </dgm:pt>
    <dgm:pt modelId="{BB0C02E9-9FB2-42A6-A3FB-09D7E6D5F3B7}" type="pres">
      <dgm:prSet presAssocID="{F97F8D95-6383-4F10-8661-E861A2C01F90}" presName="thinLine2b" presStyleLbl="callout" presStyleIdx="8" presStyleCnt="9"/>
      <dgm:spPr/>
    </dgm:pt>
    <dgm:pt modelId="{1F073D2D-0945-4428-B05C-FB6DE8C4BC26}" type="pres">
      <dgm:prSet presAssocID="{F97F8D95-6383-4F10-8661-E861A2C01F90}" presName="vertSpace2b" presStyleCnt="0"/>
      <dgm:spPr/>
    </dgm:pt>
  </dgm:ptLst>
  <dgm:cxnLst>
    <dgm:cxn modelId="{62AD9E07-14D9-40A6-AFA9-C80713939CEC}" srcId="{20B7EEE8-B2C6-4CC7-B968-532B05CFECD8}" destId="{90431DEF-AE3A-457E-9E32-225C8F8ACC8E}" srcOrd="0" destOrd="0" parTransId="{A4DD39D2-00EC-4AAA-BB43-466F27158115}" sibTransId="{E39C9F46-D2D3-453D-9C8F-EF94252B8795}"/>
    <dgm:cxn modelId="{B3D6270C-AB75-42AB-9B63-7AEB6DC9A6B9}" type="presOf" srcId="{503770F9-B86C-4BB8-963E-15E023187875}" destId="{6916C21F-45D0-46AE-B4E6-79329976DF11}" srcOrd="0" destOrd="0" presId="urn:microsoft.com/office/officeart/2008/layout/LinedList"/>
    <dgm:cxn modelId="{CD785C0F-4B1E-4C6C-B848-7284348ADE18}" type="presOf" srcId="{467AE73A-3F8B-4694-900A-94A0B58930C0}" destId="{29B3447E-6195-41CC-989B-98D78BBFC469}" srcOrd="0" destOrd="0" presId="urn:microsoft.com/office/officeart/2008/layout/LinedList"/>
    <dgm:cxn modelId="{CB66D210-F597-4735-BDFF-8CA4CD8D68B9}" srcId="{343EFAFA-C473-47E4-BE35-25F80DE0F706}" destId="{503770F9-B86C-4BB8-963E-15E023187875}" srcOrd="0" destOrd="0" parTransId="{EA3D9F98-2F4A-4ABD-9D46-51B800533D9B}" sibTransId="{99A52A9D-37DD-4C0F-AA51-C3A3A84AF69D}"/>
    <dgm:cxn modelId="{E173FE15-3847-44C8-A63E-2D48B38AB0E8}" srcId="{5828FEF9-759C-4188-B1D3-24E743D9FB52}" destId="{18DE7315-A89D-4EE2-B5B7-07A7B0BF8D77}" srcOrd="6" destOrd="0" parTransId="{A9DB929E-6226-4763-831A-ACDF72E33D3A}" sibTransId="{FBF9C5CD-9E09-43AC-84BF-C221F3CEECDE}"/>
    <dgm:cxn modelId="{5A440B16-D22A-46C8-BD4A-8491EB3A7D85}" type="presOf" srcId="{918BA7BD-8C7A-4BEC-8A2A-74B584E8616B}" destId="{B0584EDC-67A0-45D0-A9B6-9403887F9023}" srcOrd="0" destOrd="0" presId="urn:microsoft.com/office/officeart/2008/layout/LinedList"/>
    <dgm:cxn modelId="{BD759316-7C90-4016-8850-B7BD2AB2D74B}" type="presOf" srcId="{B5E2FD15-0999-499D-867C-6E862009120A}" destId="{27BD13C3-10BD-41D1-B01C-771B3C34F2AE}" srcOrd="0" destOrd="0" presId="urn:microsoft.com/office/officeart/2008/layout/LinedList"/>
    <dgm:cxn modelId="{47503519-D6BB-4E8E-AA1F-FA0AEAD84F54}" srcId="{B5E2FD15-0999-499D-867C-6E862009120A}" destId="{40643BAD-184F-482B-9DAF-8450D973BF8B}" srcOrd="0" destOrd="0" parTransId="{9659094B-3163-4FEA-9734-B9066ECCF3CC}" sibTransId="{FD4C3A69-7E80-4416-A916-1A8ABBD3D608}"/>
    <dgm:cxn modelId="{E04B3938-8AF2-46B5-BDFB-F207F7852C61}" srcId="{5828FEF9-759C-4188-B1D3-24E743D9FB52}" destId="{C1C0FE12-ECA0-4A6D-9FF9-482F6AFEFD72}" srcOrd="0" destOrd="0" parTransId="{1EE199D6-6CA2-4B53-8461-334DD86F013B}" sibTransId="{2B80823D-4361-4E85-95D8-0A67B5276226}"/>
    <dgm:cxn modelId="{E295B839-DA72-4DA8-9D94-3ED99DB1A805}" type="presOf" srcId="{18DE7315-A89D-4EE2-B5B7-07A7B0BF8D77}" destId="{34D5C1C7-C4CD-45C3-8798-2792846359B9}" srcOrd="0" destOrd="0" presId="urn:microsoft.com/office/officeart/2008/layout/LinedList"/>
    <dgm:cxn modelId="{29B7E23F-B1E6-435B-9E7B-F6EB5CD53C2B}" srcId="{5828FEF9-759C-4188-B1D3-24E743D9FB52}" destId="{B5E2FD15-0999-499D-867C-6E862009120A}" srcOrd="4" destOrd="0" parTransId="{07224172-9351-4D71-B7CE-C5CD95A51A95}" sibTransId="{25419C7C-20E6-42F3-92B7-1350BF9E8029}"/>
    <dgm:cxn modelId="{0065164C-96A1-4104-B186-EF32B968FAB6}" srcId="{5828FEF9-759C-4188-B1D3-24E743D9FB52}" destId="{343EFAFA-C473-47E4-BE35-25F80DE0F706}" srcOrd="5" destOrd="0" parTransId="{C6EF8EB9-ACCA-4F50-825B-5107B8E51578}" sibTransId="{AF5B3288-ABFE-48DB-A3B9-3A952B43164C}"/>
    <dgm:cxn modelId="{6C0A8D53-F610-4307-B372-B4ACD039C8AB}" type="presOf" srcId="{90431DEF-AE3A-457E-9E32-225C8F8ACC8E}" destId="{4F185F6E-2708-4918-9822-4592534C7232}" srcOrd="0" destOrd="0" presId="urn:microsoft.com/office/officeart/2008/layout/LinedList"/>
    <dgm:cxn modelId="{F0A86755-AAA8-4BAE-90A1-975BEEDB0ADB}" srcId="{C1C0FE12-ECA0-4A6D-9FF9-482F6AFEFD72}" destId="{918BA7BD-8C7A-4BEC-8A2A-74B584E8616B}" srcOrd="0" destOrd="0" parTransId="{69B81EE2-69DC-4856-802D-5CE88B924453}" sibTransId="{08F6DFAC-8020-45FF-B540-42F259B5954B}"/>
    <dgm:cxn modelId="{7F9DB257-7DF9-4B20-9DC0-8DD0BEB6E7EB}" type="presOf" srcId="{97262B6A-00DC-46DD-B6E6-94A72E0326D5}" destId="{4D069A14-534A-4053-972B-BB031EF7EE07}" srcOrd="0" destOrd="0" presId="urn:microsoft.com/office/officeart/2008/layout/LinedList"/>
    <dgm:cxn modelId="{649AB058-258F-4200-AE5B-A00582495D63}" type="presOf" srcId="{40643BAD-184F-482B-9DAF-8450D973BF8B}" destId="{D89377A1-B278-491F-826A-1228BD6FF852}" srcOrd="0" destOrd="0" presId="urn:microsoft.com/office/officeart/2008/layout/LinedList"/>
    <dgm:cxn modelId="{4305C558-89B1-4001-9FE8-E87E9329022C}" srcId="{18DE7315-A89D-4EE2-B5B7-07A7B0BF8D77}" destId="{F74EF963-ED18-4EC4-9FFF-5CE77C244480}" srcOrd="0" destOrd="0" parTransId="{D2103195-7C26-499D-B277-18F7BBD61FF3}" sibTransId="{730AD37D-17F7-4A19-AFB9-E92D1353660E}"/>
    <dgm:cxn modelId="{20CA5A6A-13D4-417C-ABB4-4B60766B9914}" type="presOf" srcId="{F97F8D95-6383-4F10-8661-E861A2C01F90}" destId="{195229CF-9951-4237-8D3F-14BE2F9E71C3}" srcOrd="0" destOrd="0" presId="urn:microsoft.com/office/officeart/2008/layout/LinedList"/>
    <dgm:cxn modelId="{BC1F6672-4A2C-4217-AE11-CB366244E851}" type="presOf" srcId="{5828FEF9-759C-4188-B1D3-24E743D9FB52}" destId="{B8924D43-97D7-4A6D-B6F7-3CFCCE7BCAEB}" srcOrd="0" destOrd="0" presId="urn:microsoft.com/office/officeart/2008/layout/LinedList"/>
    <dgm:cxn modelId="{16143D78-020A-49CD-8800-257CF7F8B813}" type="presOf" srcId="{343EFAFA-C473-47E4-BE35-25F80DE0F706}" destId="{E77F30F4-CC93-427C-BBC7-8DEF07694CB8}" srcOrd="0" destOrd="0" presId="urn:microsoft.com/office/officeart/2008/layout/LinedList"/>
    <dgm:cxn modelId="{F559C67D-DFD8-4D0C-8534-7591EDC281EE}" type="presOf" srcId="{7D7607F8-FEAA-45D8-8F11-8512D6484B0C}" destId="{A909855A-C6E5-4A64-8733-3909B03ED6AD}" srcOrd="0" destOrd="0" presId="urn:microsoft.com/office/officeart/2008/layout/LinedList"/>
    <dgm:cxn modelId="{523A5780-1B17-4BD3-8E68-7A3D28AAF82E}" type="presOf" srcId="{703ABFF8-7464-47C4-9E6F-6F764E0019E6}" destId="{5EB9F0CB-5FF0-4C28-9FFB-36B90EAE96A4}" srcOrd="0" destOrd="0" presId="urn:microsoft.com/office/officeart/2008/layout/LinedList"/>
    <dgm:cxn modelId="{4176DC89-F32A-470A-87E3-ED6644D27BE1}" srcId="{467AE73A-3F8B-4694-900A-94A0B58930C0}" destId="{DD9F99AC-CFD0-4141-91BD-3F00882DD95F}" srcOrd="0" destOrd="0" parTransId="{1A087AD1-194E-48A7-A6E3-DFF166CD2A51}" sibTransId="{31A952A5-81FC-4CD1-9A1D-15B749585408}"/>
    <dgm:cxn modelId="{456AE68A-26FB-4BFE-BDCA-7AA24070AD47}" srcId="{5828FEF9-759C-4188-B1D3-24E743D9FB52}" destId="{DDAE2B6F-7004-476A-8B1F-FECE99C68B9B}" srcOrd="3" destOrd="0" parTransId="{7035B82A-4594-47DC-A93C-7E36140829F5}" sibTransId="{B9AE1F77-D348-499B-84A7-981BF2DF0C9B}"/>
    <dgm:cxn modelId="{DC327D8C-D4AF-4335-BD75-C9AF197975E4}" srcId="{5828FEF9-759C-4188-B1D3-24E743D9FB52}" destId="{703ABFF8-7464-47C4-9E6F-6F764E0019E6}" srcOrd="8" destOrd="0" parTransId="{8DB728CA-2B13-46B1-AF54-B533C1D77F58}" sibTransId="{FE00923B-5F64-4CB4-AE16-0F533D2417E0}"/>
    <dgm:cxn modelId="{3FBCED8D-3174-4D5F-A761-E718FE0DCCCB}" srcId="{5828FEF9-759C-4188-B1D3-24E743D9FB52}" destId="{97262B6A-00DC-46DD-B6E6-94A72E0326D5}" srcOrd="2" destOrd="0" parTransId="{47A7B6CC-4B7F-45F3-AFE3-CF2CEAC0D3CB}" sibTransId="{BB45E97E-1806-4C4E-98F7-9F5FB0F27ADD}"/>
    <dgm:cxn modelId="{7B9FA69E-0BED-4864-9B8D-747CA32D6803}" type="presOf" srcId="{F74EF963-ED18-4EC4-9FFF-5CE77C244480}" destId="{090A5069-ED25-4E28-8A4F-236C68709860}" srcOrd="0" destOrd="0" presId="urn:microsoft.com/office/officeart/2008/layout/LinedList"/>
    <dgm:cxn modelId="{A8EA68AD-27A1-452A-A003-3D5B71B2645E}" type="presOf" srcId="{DD9F99AC-CFD0-4141-91BD-3F00882DD95F}" destId="{F449599F-70E1-43E2-BB54-31CE4604D594}" srcOrd="0" destOrd="0" presId="urn:microsoft.com/office/officeart/2008/layout/LinedList"/>
    <dgm:cxn modelId="{2E984EB6-8936-48FF-9804-0A4544CA7723}" srcId="{97262B6A-00DC-46DD-B6E6-94A72E0326D5}" destId="{7D7607F8-FEAA-45D8-8F11-8512D6484B0C}" srcOrd="0" destOrd="0" parTransId="{0781D2E0-759D-44C6-9C65-281C49AAA157}" sibTransId="{5C901FD3-F67D-44C6-82C3-4B9B1A42DDBD}"/>
    <dgm:cxn modelId="{48ABDCB9-B7A1-4940-A26E-511C0AE61D21}" type="presOf" srcId="{DDAE2B6F-7004-476A-8B1F-FECE99C68B9B}" destId="{3FED4740-E7DA-4AA4-9698-75A002EA03E3}" srcOrd="0" destOrd="0" presId="urn:microsoft.com/office/officeart/2008/layout/LinedList"/>
    <dgm:cxn modelId="{2FE1BCC4-F87C-4F2A-AE35-CE080B4E31FF}" type="presOf" srcId="{20B7EEE8-B2C6-4CC7-B968-532B05CFECD8}" destId="{0EBA9F08-7AE3-45CB-A09C-7793D3AC6388}" srcOrd="0" destOrd="0" presId="urn:microsoft.com/office/officeart/2008/layout/LinedList"/>
    <dgm:cxn modelId="{C48120C9-3145-4C80-863D-8C8DF1F96BC9}" srcId="{DDAE2B6F-7004-476A-8B1F-FECE99C68B9B}" destId="{6C47BAC8-714D-46BF-9547-FF424C671F61}" srcOrd="0" destOrd="0" parTransId="{F0E8FA4C-DFAA-4AA0-8971-2F892028C962}" sibTransId="{B44F54BC-FF62-433E-B70F-2D093CDCEEAD}"/>
    <dgm:cxn modelId="{5F8C13D6-E76E-47BF-80C4-53B63C9AC141}" srcId="{5828FEF9-759C-4188-B1D3-24E743D9FB52}" destId="{467AE73A-3F8B-4694-900A-94A0B58930C0}" srcOrd="1" destOrd="0" parTransId="{BA131E05-1C9D-479A-9F5E-35585991CEFA}" sibTransId="{35368E05-1D05-4E4A-8C90-0B1207005072}"/>
    <dgm:cxn modelId="{227C13E1-D9E9-421A-BB20-DFCC905E6D03}" type="presOf" srcId="{6C47BAC8-714D-46BF-9547-FF424C671F61}" destId="{D5416CF2-B1C0-4B47-B5E1-79E09108FA9D}" srcOrd="0" destOrd="0" presId="urn:microsoft.com/office/officeart/2008/layout/LinedList"/>
    <dgm:cxn modelId="{934568E2-ABA8-417D-A31F-7FFFE3FB49D7}" srcId="{703ABFF8-7464-47C4-9E6F-6F764E0019E6}" destId="{F97F8D95-6383-4F10-8661-E861A2C01F90}" srcOrd="0" destOrd="0" parTransId="{D7CA6D5B-7ED7-42AA-81DF-DAE1C0491B47}" sibTransId="{4F38ECD1-D030-45D8-B97D-BBC67CF30A48}"/>
    <dgm:cxn modelId="{F87698F2-6376-4111-8678-1A6C22EECB7E}" srcId="{5828FEF9-759C-4188-B1D3-24E743D9FB52}" destId="{20B7EEE8-B2C6-4CC7-B968-532B05CFECD8}" srcOrd="7" destOrd="0" parTransId="{E7712883-2C34-4947-901D-F32F4B1BB454}" sibTransId="{20A1297C-CAAE-4810-A56F-7E129C58ECBF}"/>
    <dgm:cxn modelId="{5F7E3CFF-B167-410C-BA96-66C49D1AC3B0}" type="presOf" srcId="{C1C0FE12-ECA0-4A6D-9FF9-482F6AFEFD72}" destId="{3A105932-73A9-4D51-83DE-3E858AEBD5C2}" srcOrd="0" destOrd="0" presId="urn:microsoft.com/office/officeart/2008/layout/LinedList"/>
    <dgm:cxn modelId="{25CBD411-9171-4ACD-A859-BC1E789B7792}" type="presParOf" srcId="{B8924D43-97D7-4A6D-B6F7-3CFCCE7BCAEB}" destId="{BCCECC8D-4A57-4E5B-9041-D2A9E333CA5D}" srcOrd="0" destOrd="0" presId="urn:microsoft.com/office/officeart/2008/layout/LinedList"/>
    <dgm:cxn modelId="{C7CD044B-DBA9-4978-9B12-A64E3BFDFFD5}" type="presParOf" srcId="{B8924D43-97D7-4A6D-B6F7-3CFCCE7BCAEB}" destId="{658BA3DC-DD78-4960-AE81-673CEDE232CC}" srcOrd="1" destOrd="0" presId="urn:microsoft.com/office/officeart/2008/layout/LinedList"/>
    <dgm:cxn modelId="{A39F26DD-AC6E-4A74-9E09-EC8DD4FA56F9}" type="presParOf" srcId="{658BA3DC-DD78-4960-AE81-673CEDE232CC}" destId="{3A105932-73A9-4D51-83DE-3E858AEBD5C2}" srcOrd="0" destOrd="0" presId="urn:microsoft.com/office/officeart/2008/layout/LinedList"/>
    <dgm:cxn modelId="{46DA1C50-20DF-49BA-9DAB-415F48D86B67}" type="presParOf" srcId="{658BA3DC-DD78-4960-AE81-673CEDE232CC}" destId="{801DBC12-10D2-4D33-825B-A68DD4F99C54}" srcOrd="1" destOrd="0" presId="urn:microsoft.com/office/officeart/2008/layout/LinedList"/>
    <dgm:cxn modelId="{BF8A972E-F2C1-4A93-A9D7-8260F1C1A146}" type="presParOf" srcId="{801DBC12-10D2-4D33-825B-A68DD4F99C54}" destId="{44381A65-1E2D-44F6-9A85-F20E5B1C5033}" srcOrd="0" destOrd="0" presId="urn:microsoft.com/office/officeart/2008/layout/LinedList"/>
    <dgm:cxn modelId="{19D1AD59-3A16-44F1-8993-EB2920C40221}" type="presParOf" srcId="{801DBC12-10D2-4D33-825B-A68DD4F99C54}" destId="{E74F271D-3C1B-40BE-8B22-28799867A860}" srcOrd="1" destOrd="0" presId="urn:microsoft.com/office/officeart/2008/layout/LinedList"/>
    <dgm:cxn modelId="{D0414B1E-4949-4DC1-AEFB-DC47E7819729}" type="presParOf" srcId="{E74F271D-3C1B-40BE-8B22-28799867A860}" destId="{D139238F-FB91-4C0E-93BE-6A94099CBD1A}" srcOrd="0" destOrd="0" presId="urn:microsoft.com/office/officeart/2008/layout/LinedList"/>
    <dgm:cxn modelId="{217A45C5-C07E-4809-A864-321D7D2E1298}" type="presParOf" srcId="{E74F271D-3C1B-40BE-8B22-28799867A860}" destId="{B0584EDC-67A0-45D0-A9B6-9403887F9023}" srcOrd="1" destOrd="0" presId="urn:microsoft.com/office/officeart/2008/layout/LinedList"/>
    <dgm:cxn modelId="{197B31AB-55B0-4ADB-A07F-73615BC0ED2D}" type="presParOf" srcId="{E74F271D-3C1B-40BE-8B22-28799867A860}" destId="{E60B08F6-873B-4585-BD3F-B4FA16DED138}" srcOrd="2" destOrd="0" presId="urn:microsoft.com/office/officeart/2008/layout/LinedList"/>
    <dgm:cxn modelId="{A7E3D8A7-5478-4918-8955-223EE0F49425}" type="presParOf" srcId="{801DBC12-10D2-4D33-825B-A68DD4F99C54}" destId="{9B71954B-3646-4BE2-9CDD-A3EC41C84E80}" srcOrd="2" destOrd="0" presId="urn:microsoft.com/office/officeart/2008/layout/LinedList"/>
    <dgm:cxn modelId="{978845CE-BDD7-48AB-97FD-E2FC0397B393}" type="presParOf" srcId="{801DBC12-10D2-4D33-825B-A68DD4F99C54}" destId="{C778F4C6-D99F-427D-AC2F-1AAA3159C1EC}" srcOrd="3" destOrd="0" presId="urn:microsoft.com/office/officeart/2008/layout/LinedList"/>
    <dgm:cxn modelId="{C8F512A0-7435-4033-9730-A6A9CE3A40BA}" type="presParOf" srcId="{B8924D43-97D7-4A6D-B6F7-3CFCCE7BCAEB}" destId="{FBC73865-4D7F-49E5-98D5-F9BC9402A1F9}" srcOrd="2" destOrd="0" presId="urn:microsoft.com/office/officeart/2008/layout/LinedList"/>
    <dgm:cxn modelId="{57E47199-3FDD-43B0-B970-6F67EEA14F14}" type="presParOf" srcId="{B8924D43-97D7-4A6D-B6F7-3CFCCE7BCAEB}" destId="{0C1A1517-102F-4572-B029-822238ABA0F6}" srcOrd="3" destOrd="0" presId="urn:microsoft.com/office/officeart/2008/layout/LinedList"/>
    <dgm:cxn modelId="{86CB63CD-220B-42BC-927A-D81F11C560A8}" type="presParOf" srcId="{0C1A1517-102F-4572-B029-822238ABA0F6}" destId="{29B3447E-6195-41CC-989B-98D78BBFC469}" srcOrd="0" destOrd="0" presId="urn:microsoft.com/office/officeart/2008/layout/LinedList"/>
    <dgm:cxn modelId="{FBD72A65-5EFA-4F80-875B-2F0839395D4C}" type="presParOf" srcId="{0C1A1517-102F-4572-B029-822238ABA0F6}" destId="{38DD822A-D01A-4E66-8D31-310F84F2455E}" srcOrd="1" destOrd="0" presId="urn:microsoft.com/office/officeart/2008/layout/LinedList"/>
    <dgm:cxn modelId="{05FFD8FD-BC32-4A7E-B4EC-67FF6CC2B0F7}" type="presParOf" srcId="{38DD822A-D01A-4E66-8D31-310F84F2455E}" destId="{5484F74B-D354-49EA-B7DE-0ED767C11F6F}" srcOrd="0" destOrd="0" presId="urn:microsoft.com/office/officeart/2008/layout/LinedList"/>
    <dgm:cxn modelId="{58BF8BF6-6894-4009-95DD-424DF3A2C61F}" type="presParOf" srcId="{38DD822A-D01A-4E66-8D31-310F84F2455E}" destId="{2D7B8454-493E-4DEA-968F-BE48FEE90C58}" srcOrd="1" destOrd="0" presId="urn:microsoft.com/office/officeart/2008/layout/LinedList"/>
    <dgm:cxn modelId="{A6CA93E6-5B33-4A47-8969-20F6F22A2CA4}" type="presParOf" srcId="{2D7B8454-493E-4DEA-968F-BE48FEE90C58}" destId="{C9D6DE22-C095-4D12-93BA-903156F050D5}" srcOrd="0" destOrd="0" presId="urn:microsoft.com/office/officeart/2008/layout/LinedList"/>
    <dgm:cxn modelId="{476AFE5B-B182-463E-A5B6-65F0516B2C32}" type="presParOf" srcId="{2D7B8454-493E-4DEA-968F-BE48FEE90C58}" destId="{F449599F-70E1-43E2-BB54-31CE4604D594}" srcOrd="1" destOrd="0" presId="urn:microsoft.com/office/officeart/2008/layout/LinedList"/>
    <dgm:cxn modelId="{79DA8F82-6D81-48B8-AA22-3AEB0FF80C5A}" type="presParOf" srcId="{2D7B8454-493E-4DEA-968F-BE48FEE90C58}" destId="{A6BF4654-83D9-4FC4-8126-C6970AB2350A}" srcOrd="2" destOrd="0" presId="urn:microsoft.com/office/officeart/2008/layout/LinedList"/>
    <dgm:cxn modelId="{D5223F60-AD4F-4A7C-860D-590D1DE1A0FA}" type="presParOf" srcId="{38DD822A-D01A-4E66-8D31-310F84F2455E}" destId="{9BB0F1B6-300F-465B-9874-BAE31828140A}" srcOrd="2" destOrd="0" presId="urn:microsoft.com/office/officeart/2008/layout/LinedList"/>
    <dgm:cxn modelId="{0EF345B2-A804-4C94-A8C1-BD3B48DBC32D}" type="presParOf" srcId="{38DD822A-D01A-4E66-8D31-310F84F2455E}" destId="{16EA23B6-447D-49AD-9CEC-7C785C66AF92}" srcOrd="3" destOrd="0" presId="urn:microsoft.com/office/officeart/2008/layout/LinedList"/>
    <dgm:cxn modelId="{F4306496-1C0C-43C6-96A8-BCA3FA5691CE}" type="presParOf" srcId="{B8924D43-97D7-4A6D-B6F7-3CFCCE7BCAEB}" destId="{302A254C-B1FB-4D95-B140-9607C68C2A3A}" srcOrd="4" destOrd="0" presId="urn:microsoft.com/office/officeart/2008/layout/LinedList"/>
    <dgm:cxn modelId="{2E6A2803-91E6-4D53-8B01-C64A94D90EFA}" type="presParOf" srcId="{B8924D43-97D7-4A6D-B6F7-3CFCCE7BCAEB}" destId="{3BCBAD9B-D561-40AA-84EC-AC5FBA85AE33}" srcOrd="5" destOrd="0" presId="urn:microsoft.com/office/officeart/2008/layout/LinedList"/>
    <dgm:cxn modelId="{4B7FF9E0-1410-499E-9A76-AB5AB6804B6A}" type="presParOf" srcId="{3BCBAD9B-D561-40AA-84EC-AC5FBA85AE33}" destId="{4D069A14-534A-4053-972B-BB031EF7EE07}" srcOrd="0" destOrd="0" presId="urn:microsoft.com/office/officeart/2008/layout/LinedList"/>
    <dgm:cxn modelId="{9DFB848E-2660-40A9-89EB-DA81D5B7602E}" type="presParOf" srcId="{3BCBAD9B-D561-40AA-84EC-AC5FBA85AE33}" destId="{E547E129-08E8-4422-9E46-4AA9BCA9BDB8}" srcOrd="1" destOrd="0" presId="urn:microsoft.com/office/officeart/2008/layout/LinedList"/>
    <dgm:cxn modelId="{68CF6EAA-8CF7-452C-9F42-887524D75198}" type="presParOf" srcId="{E547E129-08E8-4422-9E46-4AA9BCA9BDB8}" destId="{325F4CD2-A1C8-410E-86E2-8ED66509A8E3}" srcOrd="0" destOrd="0" presId="urn:microsoft.com/office/officeart/2008/layout/LinedList"/>
    <dgm:cxn modelId="{9E5F92E9-0C84-4B7D-9687-A85489772B5F}" type="presParOf" srcId="{E547E129-08E8-4422-9E46-4AA9BCA9BDB8}" destId="{CCD5B853-8347-4DCC-BD9D-17FFF2835851}" srcOrd="1" destOrd="0" presId="urn:microsoft.com/office/officeart/2008/layout/LinedList"/>
    <dgm:cxn modelId="{9DFD7C66-C05C-4067-9ECB-2B81EAE98D1E}" type="presParOf" srcId="{CCD5B853-8347-4DCC-BD9D-17FFF2835851}" destId="{B836EE03-54BC-4B55-A331-2CC72A473EFE}" srcOrd="0" destOrd="0" presId="urn:microsoft.com/office/officeart/2008/layout/LinedList"/>
    <dgm:cxn modelId="{BF77FD0A-C1F0-458C-A329-54A608B28C7C}" type="presParOf" srcId="{CCD5B853-8347-4DCC-BD9D-17FFF2835851}" destId="{A909855A-C6E5-4A64-8733-3909B03ED6AD}" srcOrd="1" destOrd="0" presId="urn:microsoft.com/office/officeart/2008/layout/LinedList"/>
    <dgm:cxn modelId="{70517FD4-8FEC-42D8-B702-FD1DD4302285}" type="presParOf" srcId="{CCD5B853-8347-4DCC-BD9D-17FFF2835851}" destId="{7838A8EB-DE62-4DAA-8C63-4CE930A1491F}" srcOrd="2" destOrd="0" presId="urn:microsoft.com/office/officeart/2008/layout/LinedList"/>
    <dgm:cxn modelId="{E9B5939B-5C98-4565-8969-B67CEA477220}" type="presParOf" srcId="{E547E129-08E8-4422-9E46-4AA9BCA9BDB8}" destId="{A67B808A-C406-4D37-877E-C218F52F8946}" srcOrd="2" destOrd="0" presId="urn:microsoft.com/office/officeart/2008/layout/LinedList"/>
    <dgm:cxn modelId="{5D06C641-CE43-4F6D-A282-88EEE1DC85D9}" type="presParOf" srcId="{E547E129-08E8-4422-9E46-4AA9BCA9BDB8}" destId="{0DB43F23-C4E8-40BD-9E3D-3EB56401A9FA}" srcOrd="3" destOrd="0" presId="urn:microsoft.com/office/officeart/2008/layout/LinedList"/>
    <dgm:cxn modelId="{0AB67043-AF1E-4E08-A52C-2F06CD06F275}" type="presParOf" srcId="{B8924D43-97D7-4A6D-B6F7-3CFCCE7BCAEB}" destId="{16B5C386-5F9E-49C8-BFD4-A8172F5FC61A}" srcOrd="6" destOrd="0" presId="urn:microsoft.com/office/officeart/2008/layout/LinedList"/>
    <dgm:cxn modelId="{797CD03D-1AE7-42C6-B254-53053F01EDA1}" type="presParOf" srcId="{B8924D43-97D7-4A6D-B6F7-3CFCCE7BCAEB}" destId="{8792B433-C52A-4264-BCDE-37A7778E0654}" srcOrd="7" destOrd="0" presId="urn:microsoft.com/office/officeart/2008/layout/LinedList"/>
    <dgm:cxn modelId="{F788F3F0-E0EF-43A5-BAFB-860AAF58B679}" type="presParOf" srcId="{8792B433-C52A-4264-BCDE-37A7778E0654}" destId="{3FED4740-E7DA-4AA4-9698-75A002EA03E3}" srcOrd="0" destOrd="0" presId="urn:microsoft.com/office/officeart/2008/layout/LinedList"/>
    <dgm:cxn modelId="{3D16B87F-5AC6-41E7-8DAE-8988C227D983}" type="presParOf" srcId="{8792B433-C52A-4264-BCDE-37A7778E0654}" destId="{54CBF40B-F23E-48F0-8288-A6D3985FB632}" srcOrd="1" destOrd="0" presId="urn:microsoft.com/office/officeart/2008/layout/LinedList"/>
    <dgm:cxn modelId="{938C1A6A-E2FC-40CB-B965-83C70B4670C8}" type="presParOf" srcId="{54CBF40B-F23E-48F0-8288-A6D3985FB632}" destId="{C3A20F2F-F421-4E19-85AF-95A87036A063}" srcOrd="0" destOrd="0" presId="urn:microsoft.com/office/officeart/2008/layout/LinedList"/>
    <dgm:cxn modelId="{507D4782-929F-4631-86AD-655D8689A14E}" type="presParOf" srcId="{54CBF40B-F23E-48F0-8288-A6D3985FB632}" destId="{C07423DA-4A0E-47C3-A08F-1ACB2E60915A}" srcOrd="1" destOrd="0" presId="urn:microsoft.com/office/officeart/2008/layout/LinedList"/>
    <dgm:cxn modelId="{A89292E7-070F-43D0-A42E-F4CB71DCBB9C}" type="presParOf" srcId="{C07423DA-4A0E-47C3-A08F-1ACB2E60915A}" destId="{B49D3F51-70C7-42FF-8B2A-7B10152113F9}" srcOrd="0" destOrd="0" presId="urn:microsoft.com/office/officeart/2008/layout/LinedList"/>
    <dgm:cxn modelId="{944F7AB6-71CC-4793-85AD-377C9FB1F6FF}" type="presParOf" srcId="{C07423DA-4A0E-47C3-A08F-1ACB2E60915A}" destId="{D5416CF2-B1C0-4B47-B5E1-79E09108FA9D}" srcOrd="1" destOrd="0" presId="urn:microsoft.com/office/officeart/2008/layout/LinedList"/>
    <dgm:cxn modelId="{1AE15148-2CA9-47EA-A3A0-E0734C0C1381}" type="presParOf" srcId="{C07423DA-4A0E-47C3-A08F-1ACB2E60915A}" destId="{107D67E3-57D4-4B97-89B4-CB11E7008ED9}" srcOrd="2" destOrd="0" presId="urn:microsoft.com/office/officeart/2008/layout/LinedList"/>
    <dgm:cxn modelId="{164694C7-EA13-4D6F-A5BC-5FA450392351}" type="presParOf" srcId="{54CBF40B-F23E-48F0-8288-A6D3985FB632}" destId="{93D1C763-978F-444A-B4A0-EEEC1D06F84C}" srcOrd="2" destOrd="0" presId="urn:microsoft.com/office/officeart/2008/layout/LinedList"/>
    <dgm:cxn modelId="{8E46D40B-9920-41A4-990C-7BEF57BF5526}" type="presParOf" srcId="{54CBF40B-F23E-48F0-8288-A6D3985FB632}" destId="{A65EF8C4-D228-454F-AFF5-514309604E25}" srcOrd="3" destOrd="0" presId="urn:microsoft.com/office/officeart/2008/layout/LinedList"/>
    <dgm:cxn modelId="{F4FF7A3E-B58F-4417-B117-5A10EC9A0C8A}" type="presParOf" srcId="{B8924D43-97D7-4A6D-B6F7-3CFCCE7BCAEB}" destId="{F0A452FF-B624-45CC-AD41-9DDFD8C4A9EA}" srcOrd="8" destOrd="0" presId="urn:microsoft.com/office/officeart/2008/layout/LinedList"/>
    <dgm:cxn modelId="{F40F9707-5967-460D-97A3-C7D5180F5E78}" type="presParOf" srcId="{B8924D43-97D7-4A6D-B6F7-3CFCCE7BCAEB}" destId="{97F782F4-50DB-4BC0-9C93-50580C093F08}" srcOrd="9" destOrd="0" presId="urn:microsoft.com/office/officeart/2008/layout/LinedList"/>
    <dgm:cxn modelId="{7AA3DB18-626D-4A6F-9659-91383CDC5874}" type="presParOf" srcId="{97F782F4-50DB-4BC0-9C93-50580C093F08}" destId="{27BD13C3-10BD-41D1-B01C-771B3C34F2AE}" srcOrd="0" destOrd="0" presId="urn:microsoft.com/office/officeart/2008/layout/LinedList"/>
    <dgm:cxn modelId="{855A648E-14E6-42B8-B8CC-AD01F5A953A8}" type="presParOf" srcId="{97F782F4-50DB-4BC0-9C93-50580C093F08}" destId="{00B19070-3309-479D-8216-F3FAC52003A5}" srcOrd="1" destOrd="0" presId="urn:microsoft.com/office/officeart/2008/layout/LinedList"/>
    <dgm:cxn modelId="{9693DBDA-80FD-4BA7-9EBB-DF1C50E80354}" type="presParOf" srcId="{00B19070-3309-479D-8216-F3FAC52003A5}" destId="{48BA3617-2BD7-4400-9818-FEB144C2A61B}" srcOrd="0" destOrd="0" presId="urn:microsoft.com/office/officeart/2008/layout/LinedList"/>
    <dgm:cxn modelId="{680CC802-42FA-4917-9A5B-1A2BDD0DFC12}" type="presParOf" srcId="{00B19070-3309-479D-8216-F3FAC52003A5}" destId="{0BEA34D4-C55E-418B-928D-FB6441D6926B}" srcOrd="1" destOrd="0" presId="urn:microsoft.com/office/officeart/2008/layout/LinedList"/>
    <dgm:cxn modelId="{35D8B1D6-73C7-452B-92ED-ECB097EC54F1}" type="presParOf" srcId="{0BEA34D4-C55E-418B-928D-FB6441D6926B}" destId="{AB1CA825-38E5-48FD-A4F8-92A74935DF6F}" srcOrd="0" destOrd="0" presId="urn:microsoft.com/office/officeart/2008/layout/LinedList"/>
    <dgm:cxn modelId="{25F7F297-B703-43C3-B3D0-6CDFD9224306}" type="presParOf" srcId="{0BEA34D4-C55E-418B-928D-FB6441D6926B}" destId="{D89377A1-B278-491F-826A-1228BD6FF852}" srcOrd="1" destOrd="0" presId="urn:microsoft.com/office/officeart/2008/layout/LinedList"/>
    <dgm:cxn modelId="{44631A65-D046-40BF-8821-141E52E4F738}" type="presParOf" srcId="{0BEA34D4-C55E-418B-928D-FB6441D6926B}" destId="{7A2963B0-91B1-4B0D-801D-7D4AC8BEAD20}" srcOrd="2" destOrd="0" presId="urn:microsoft.com/office/officeart/2008/layout/LinedList"/>
    <dgm:cxn modelId="{91226E74-0180-4433-B335-90636B0A7929}" type="presParOf" srcId="{00B19070-3309-479D-8216-F3FAC52003A5}" destId="{F811817B-69D7-49F1-8C3E-EECFCDB3DFF2}" srcOrd="2" destOrd="0" presId="urn:microsoft.com/office/officeart/2008/layout/LinedList"/>
    <dgm:cxn modelId="{35213A13-3D54-49C5-8FA0-85229A8C2B7D}" type="presParOf" srcId="{00B19070-3309-479D-8216-F3FAC52003A5}" destId="{02F0457F-5B51-4C78-BE97-E9E5198B164B}" srcOrd="3" destOrd="0" presId="urn:microsoft.com/office/officeart/2008/layout/LinedList"/>
    <dgm:cxn modelId="{4926C057-9C93-4E50-90A7-655438FE7BB2}" type="presParOf" srcId="{B8924D43-97D7-4A6D-B6F7-3CFCCE7BCAEB}" destId="{0C25E73A-0A75-495A-8E9A-DE971EF12563}" srcOrd="10" destOrd="0" presId="urn:microsoft.com/office/officeart/2008/layout/LinedList"/>
    <dgm:cxn modelId="{EA402C27-2B17-49D1-88DF-FDD8D7A41D1F}" type="presParOf" srcId="{B8924D43-97D7-4A6D-B6F7-3CFCCE7BCAEB}" destId="{55665014-FC45-45F3-BC89-1A1DF5972B23}" srcOrd="11" destOrd="0" presId="urn:microsoft.com/office/officeart/2008/layout/LinedList"/>
    <dgm:cxn modelId="{D4887C77-D827-400A-B40D-AAAD6E4457D2}" type="presParOf" srcId="{55665014-FC45-45F3-BC89-1A1DF5972B23}" destId="{E77F30F4-CC93-427C-BBC7-8DEF07694CB8}" srcOrd="0" destOrd="0" presId="urn:microsoft.com/office/officeart/2008/layout/LinedList"/>
    <dgm:cxn modelId="{2522184E-64A7-44F8-BE59-2D87EBACA3AE}" type="presParOf" srcId="{55665014-FC45-45F3-BC89-1A1DF5972B23}" destId="{D0362B3C-C952-4C79-A241-64E7060FA37E}" srcOrd="1" destOrd="0" presId="urn:microsoft.com/office/officeart/2008/layout/LinedList"/>
    <dgm:cxn modelId="{BB70408E-1DEF-41DE-BD51-BF8C88A58394}" type="presParOf" srcId="{D0362B3C-C952-4C79-A241-64E7060FA37E}" destId="{6790D2F4-5F0A-4EE4-A746-EB9607D53CAC}" srcOrd="0" destOrd="0" presId="urn:microsoft.com/office/officeart/2008/layout/LinedList"/>
    <dgm:cxn modelId="{F1125B5E-6F56-4FF1-A786-F0FD7596148A}" type="presParOf" srcId="{D0362B3C-C952-4C79-A241-64E7060FA37E}" destId="{0095780A-A2B6-4166-BFD6-CBE422FDBC35}" srcOrd="1" destOrd="0" presId="urn:microsoft.com/office/officeart/2008/layout/LinedList"/>
    <dgm:cxn modelId="{84B632C1-2A66-42B8-A0BA-CE3764663EF1}" type="presParOf" srcId="{0095780A-A2B6-4166-BFD6-CBE422FDBC35}" destId="{F972A902-81EB-420B-82D7-EC7A3BEAE87C}" srcOrd="0" destOrd="0" presId="urn:microsoft.com/office/officeart/2008/layout/LinedList"/>
    <dgm:cxn modelId="{6C72D1EE-526A-4142-9A0E-586E130E84EA}" type="presParOf" srcId="{0095780A-A2B6-4166-BFD6-CBE422FDBC35}" destId="{6916C21F-45D0-46AE-B4E6-79329976DF11}" srcOrd="1" destOrd="0" presId="urn:microsoft.com/office/officeart/2008/layout/LinedList"/>
    <dgm:cxn modelId="{42DC0725-48C9-4233-B880-E7A32ED0A046}" type="presParOf" srcId="{0095780A-A2B6-4166-BFD6-CBE422FDBC35}" destId="{B6FDF32D-444A-4D2F-9A36-8A8685FD4C8E}" srcOrd="2" destOrd="0" presId="urn:microsoft.com/office/officeart/2008/layout/LinedList"/>
    <dgm:cxn modelId="{5A03D63A-8CC3-44C9-A4B3-FB2CED60F837}" type="presParOf" srcId="{D0362B3C-C952-4C79-A241-64E7060FA37E}" destId="{C6196AB0-A2FF-4740-BA08-C3C4D486F6EC}" srcOrd="2" destOrd="0" presId="urn:microsoft.com/office/officeart/2008/layout/LinedList"/>
    <dgm:cxn modelId="{8072F6C5-A028-4DD9-A978-3091FB5B92DF}" type="presParOf" srcId="{D0362B3C-C952-4C79-A241-64E7060FA37E}" destId="{4E773E8E-9D5F-47F8-9652-CE96782A0671}" srcOrd="3" destOrd="0" presId="urn:microsoft.com/office/officeart/2008/layout/LinedList"/>
    <dgm:cxn modelId="{C1A8A2DD-1FDE-4FC8-9C85-B1A4D8C9B9F0}" type="presParOf" srcId="{B8924D43-97D7-4A6D-B6F7-3CFCCE7BCAEB}" destId="{65B85EA6-6931-4044-93DD-DB1D81DE9756}" srcOrd="12" destOrd="0" presId="urn:microsoft.com/office/officeart/2008/layout/LinedList"/>
    <dgm:cxn modelId="{BAF60EF1-139C-4B82-8A34-F3EE6F28B3DC}" type="presParOf" srcId="{B8924D43-97D7-4A6D-B6F7-3CFCCE7BCAEB}" destId="{FF0C1D2C-325E-4366-B197-33E648C5731A}" srcOrd="13" destOrd="0" presId="urn:microsoft.com/office/officeart/2008/layout/LinedList"/>
    <dgm:cxn modelId="{FC573920-1418-4B4A-B4B2-6277BCD5C30E}" type="presParOf" srcId="{FF0C1D2C-325E-4366-B197-33E648C5731A}" destId="{34D5C1C7-C4CD-45C3-8798-2792846359B9}" srcOrd="0" destOrd="0" presId="urn:microsoft.com/office/officeart/2008/layout/LinedList"/>
    <dgm:cxn modelId="{2C5A682C-EBB1-40E5-8956-0121AE30B30A}" type="presParOf" srcId="{FF0C1D2C-325E-4366-B197-33E648C5731A}" destId="{122B4737-FE45-4AE4-8C9F-28802C9AA1F8}" srcOrd="1" destOrd="0" presId="urn:microsoft.com/office/officeart/2008/layout/LinedList"/>
    <dgm:cxn modelId="{3FE81DD9-737B-4F77-81E5-BBC72B412F6F}" type="presParOf" srcId="{122B4737-FE45-4AE4-8C9F-28802C9AA1F8}" destId="{1364BF49-3D6E-4BE3-94DC-557B6C55248A}" srcOrd="0" destOrd="0" presId="urn:microsoft.com/office/officeart/2008/layout/LinedList"/>
    <dgm:cxn modelId="{4A9683D0-CFAB-4D76-ABD1-AA1295CEB716}" type="presParOf" srcId="{122B4737-FE45-4AE4-8C9F-28802C9AA1F8}" destId="{EDB7A62F-243B-4303-B37F-7417168934E2}" srcOrd="1" destOrd="0" presId="urn:microsoft.com/office/officeart/2008/layout/LinedList"/>
    <dgm:cxn modelId="{893AB133-ABE1-478B-836B-0648C5578906}" type="presParOf" srcId="{EDB7A62F-243B-4303-B37F-7417168934E2}" destId="{C30E7062-9A72-4F00-8287-DB3768EF0DA0}" srcOrd="0" destOrd="0" presId="urn:microsoft.com/office/officeart/2008/layout/LinedList"/>
    <dgm:cxn modelId="{3C4784DB-81BE-4C10-AEE8-1FDBA164AB5F}" type="presParOf" srcId="{EDB7A62F-243B-4303-B37F-7417168934E2}" destId="{090A5069-ED25-4E28-8A4F-236C68709860}" srcOrd="1" destOrd="0" presId="urn:microsoft.com/office/officeart/2008/layout/LinedList"/>
    <dgm:cxn modelId="{66B62EC9-C048-43CA-AF44-7389C1E80359}" type="presParOf" srcId="{EDB7A62F-243B-4303-B37F-7417168934E2}" destId="{1117B89D-6DE8-40E7-A617-FA5DAEB2AF57}" srcOrd="2" destOrd="0" presId="urn:microsoft.com/office/officeart/2008/layout/LinedList"/>
    <dgm:cxn modelId="{D5C471E4-768E-423C-81D4-BC66A1553EE8}" type="presParOf" srcId="{122B4737-FE45-4AE4-8C9F-28802C9AA1F8}" destId="{88F817DF-E3AD-4F57-8C26-109DE2B79773}" srcOrd="2" destOrd="0" presId="urn:microsoft.com/office/officeart/2008/layout/LinedList"/>
    <dgm:cxn modelId="{30CE16CB-2F26-48EE-B674-E3A4100E3240}" type="presParOf" srcId="{122B4737-FE45-4AE4-8C9F-28802C9AA1F8}" destId="{5D139BC3-D484-47CF-8B99-105127DD625E}" srcOrd="3" destOrd="0" presId="urn:microsoft.com/office/officeart/2008/layout/LinedList"/>
    <dgm:cxn modelId="{4DBB897C-2754-4F66-99F0-DF227E9498E7}" type="presParOf" srcId="{B8924D43-97D7-4A6D-B6F7-3CFCCE7BCAEB}" destId="{E42E8C24-7FF5-482D-A67E-D5FE79692BE5}" srcOrd="14" destOrd="0" presId="urn:microsoft.com/office/officeart/2008/layout/LinedList"/>
    <dgm:cxn modelId="{56A84515-8A1F-4832-AF0D-5F8440EA47C2}" type="presParOf" srcId="{B8924D43-97D7-4A6D-B6F7-3CFCCE7BCAEB}" destId="{EEB1B4F2-83B0-4CAD-BCC5-0136F68EB12A}" srcOrd="15" destOrd="0" presId="urn:microsoft.com/office/officeart/2008/layout/LinedList"/>
    <dgm:cxn modelId="{6585FAF9-323D-4F55-A047-FD4C421D368B}" type="presParOf" srcId="{EEB1B4F2-83B0-4CAD-BCC5-0136F68EB12A}" destId="{0EBA9F08-7AE3-45CB-A09C-7793D3AC6388}" srcOrd="0" destOrd="0" presId="urn:microsoft.com/office/officeart/2008/layout/LinedList"/>
    <dgm:cxn modelId="{818EB42A-B271-44B4-A3C9-913D037A3951}" type="presParOf" srcId="{EEB1B4F2-83B0-4CAD-BCC5-0136F68EB12A}" destId="{6CC5C61C-FFEC-450F-BCCE-5B5222FD7B0F}" srcOrd="1" destOrd="0" presId="urn:microsoft.com/office/officeart/2008/layout/LinedList"/>
    <dgm:cxn modelId="{6D32C230-C042-41ED-AF21-8156D6264F6D}" type="presParOf" srcId="{6CC5C61C-FFEC-450F-BCCE-5B5222FD7B0F}" destId="{814D79E5-553A-4AF2-8261-0D7B2FF82784}" srcOrd="0" destOrd="0" presId="urn:microsoft.com/office/officeart/2008/layout/LinedList"/>
    <dgm:cxn modelId="{53A155C7-E937-4D04-9A7D-D85E0AAA85D7}" type="presParOf" srcId="{6CC5C61C-FFEC-450F-BCCE-5B5222FD7B0F}" destId="{83173DCF-3747-43E4-B526-940588A3A23B}" srcOrd="1" destOrd="0" presId="urn:microsoft.com/office/officeart/2008/layout/LinedList"/>
    <dgm:cxn modelId="{D6E54B60-C2F5-471B-9A8D-5788BF2D4EA7}" type="presParOf" srcId="{83173DCF-3747-43E4-B526-940588A3A23B}" destId="{C89F6708-9D3E-4FBB-B41C-B2841B852C28}" srcOrd="0" destOrd="0" presId="urn:microsoft.com/office/officeart/2008/layout/LinedList"/>
    <dgm:cxn modelId="{698E9420-CCBE-4833-9C1C-71B0EFB85904}" type="presParOf" srcId="{83173DCF-3747-43E4-B526-940588A3A23B}" destId="{4F185F6E-2708-4918-9822-4592534C7232}" srcOrd="1" destOrd="0" presId="urn:microsoft.com/office/officeart/2008/layout/LinedList"/>
    <dgm:cxn modelId="{6963D237-E5FA-4388-AC79-02C5A04AF39E}" type="presParOf" srcId="{83173DCF-3747-43E4-B526-940588A3A23B}" destId="{98D64FE7-7E3D-40D4-9D22-74B089418BD3}" srcOrd="2" destOrd="0" presId="urn:microsoft.com/office/officeart/2008/layout/LinedList"/>
    <dgm:cxn modelId="{F25B9F26-BD22-4FEA-8615-19DA28E967EA}" type="presParOf" srcId="{6CC5C61C-FFEC-450F-BCCE-5B5222FD7B0F}" destId="{DD3EB889-A3CD-4060-8E23-A533155C3B44}" srcOrd="2" destOrd="0" presId="urn:microsoft.com/office/officeart/2008/layout/LinedList"/>
    <dgm:cxn modelId="{F02B7E95-FB36-4A18-93C3-34252CB2BD1E}" type="presParOf" srcId="{6CC5C61C-FFEC-450F-BCCE-5B5222FD7B0F}" destId="{1F728AD7-E7BF-4B7E-9BA7-B9A3EBC7F38F}" srcOrd="3" destOrd="0" presId="urn:microsoft.com/office/officeart/2008/layout/LinedList"/>
    <dgm:cxn modelId="{4ECEE292-C110-4524-ABBE-260DAAB8EF26}" type="presParOf" srcId="{B8924D43-97D7-4A6D-B6F7-3CFCCE7BCAEB}" destId="{F9D0E1DA-77B9-4A0F-AF76-22098BA4F81E}" srcOrd="16" destOrd="0" presId="urn:microsoft.com/office/officeart/2008/layout/LinedList"/>
    <dgm:cxn modelId="{6F11A9B8-FFF1-4361-B835-5B1C6759542F}" type="presParOf" srcId="{B8924D43-97D7-4A6D-B6F7-3CFCCE7BCAEB}" destId="{3B8D8D54-1FB8-4996-B985-15721062A686}" srcOrd="17" destOrd="0" presId="urn:microsoft.com/office/officeart/2008/layout/LinedList"/>
    <dgm:cxn modelId="{5087E2FC-7191-468A-92EA-0FA4C7C0E71E}" type="presParOf" srcId="{3B8D8D54-1FB8-4996-B985-15721062A686}" destId="{5EB9F0CB-5FF0-4C28-9FFB-36B90EAE96A4}" srcOrd="0" destOrd="0" presId="urn:microsoft.com/office/officeart/2008/layout/LinedList"/>
    <dgm:cxn modelId="{C0164BEE-DFDA-4232-A760-A8D10FB9559C}" type="presParOf" srcId="{3B8D8D54-1FB8-4996-B985-15721062A686}" destId="{E4672E84-CCE4-46EE-A7CA-52679F2F0500}" srcOrd="1" destOrd="0" presId="urn:microsoft.com/office/officeart/2008/layout/LinedList"/>
    <dgm:cxn modelId="{03684115-7425-4627-A8CD-DF9CD925AC75}" type="presParOf" srcId="{E4672E84-CCE4-46EE-A7CA-52679F2F0500}" destId="{5A8F2FC2-6165-4DA8-84B0-F9E54C250C45}" srcOrd="0" destOrd="0" presId="urn:microsoft.com/office/officeart/2008/layout/LinedList"/>
    <dgm:cxn modelId="{62127AA4-4D61-4142-B5CE-5AA4EF2D54A7}" type="presParOf" srcId="{E4672E84-CCE4-46EE-A7CA-52679F2F0500}" destId="{71D6222A-4C30-4C1F-AD38-47114493CDFD}" srcOrd="1" destOrd="0" presId="urn:microsoft.com/office/officeart/2008/layout/LinedList"/>
    <dgm:cxn modelId="{72A0397B-E234-4FC3-8FCF-085E3D2B1A37}" type="presParOf" srcId="{71D6222A-4C30-4C1F-AD38-47114493CDFD}" destId="{9DE41524-837A-4A71-B6FF-87922D83D1A4}" srcOrd="0" destOrd="0" presId="urn:microsoft.com/office/officeart/2008/layout/LinedList"/>
    <dgm:cxn modelId="{89E127D6-437E-4234-B929-B6809693297B}" type="presParOf" srcId="{71D6222A-4C30-4C1F-AD38-47114493CDFD}" destId="{195229CF-9951-4237-8D3F-14BE2F9E71C3}" srcOrd="1" destOrd="0" presId="urn:microsoft.com/office/officeart/2008/layout/LinedList"/>
    <dgm:cxn modelId="{A8FF3068-9DD4-4661-A214-749CE27878B4}" type="presParOf" srcId="{71D6222A-4C30-4C1F-AD38-47114493CDFD}" destId="{CBF11A5C-3633-44E0-A1D9-6BD2C18AEF9D}" srcOrd="2" destOrd="0" presId="urn:microsoft.com/office/officeart/2008/layout/LinedList"/>
    <dgm:cxn modelId="{55320805-B782-4F5C-BA05-ABD45BDF32B3}" type="presParOf" srcId="{E4672E84-CCE4-46EE-A7CA-52679F2F0500}" destId="{BB0C02E9-9FB2-42A6-A3FB-09D7E6D5F3B7}" srcOrd="2" destOrd="0" presId="urn:microsoft.com/office/officeart/2008/layout/LinedList"/>
    <dgm:cxn modelId="{0A5B72D8-D37D-47CB-97AE-7CABE097F66A}" type="presParOf" srcId="{E4672E84-CCE4-46EE-A7CA-52679F2F0500}" destId="{1F073D2D-0945-4428-B05C-FB6DE8C4BC26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28FEF9-759C-4188-B1D3-24E743D9FB52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5B4DF719-B955-44AC-81AC-920B4A8B4E9A}">
      <dgm:prSet/>
      <dgm:spPr/>
      <dgm:t>
        <a:bodyPr/>
        <a:lstStyle/>
        <a:p>
          <a:r>
            <a:rPr lang="en-GB" dirty="0"/>
            <a:t>Industry Sponsoring and Exhibition Manager</a:t>
          </a:r>
          <a:endParaRPr lang="fr-FR" dirty="0"/>
        </a:p>
      </dgm:t>
    </dgm:pt>
    <dgm:pt modelId="{E0A0C453-D3A8-4E19-BDFE-7377F1ACBE0A}" type="parTrans" cxnId="{40E3C10E-BAEC-4E11-8A4A-41E355EDF55E}">
      <dgm:prSet/>
      <dgm:spPr/>
      <dgm:t>
        <a:bodyPr/>
        <a:lstStyle/>
        <a:p>
          <a:endParaRPr lang="fr-FR"/>
        </a:p>
      </dgm:t>
    </dgm:pt>
    <dgm:pt modelId="{4920F7CB-3754-4A64-A08D-19B522CDEB14}" type="sibTrans" cxnId="{40E3C10E-BAEC-4E11-8A4A-41E355EDF55E}">
      <dgm:prSet/>
      <dgm:spPr/>
      <dgm:t>
        <a:bodyPr/>
        <a:lstStyle/>
        <a:p>
          <a:endParaRPr lang="fr-FR"/>
        </a:p>
      </dgm:t>
    </dgm:pt>
    <dgm:pt modelId="{61AEA027-B186-4506-98F7-5412B77C9703}">
      <dgm:prSet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Keihan </a:t>
          </a:r>
          <a:r>
            <a:rPr lang="fr-FR" dirty="0" err="1">
              <a:solidFill>
                <a:schemeClr val="accent2"/>
              </a:solidFill>
            </a:rPr>
            <a:t>Tavakoli</a:t>
          </a:r>
          <a:r>
            <a:rPr lang="fr-FR" dirty="0">
              <a:solidFill>
                <a:schemeClr val="accent2"/>
              </a:solidFill>
            </a:rPr>
            <a:t> (SOLEIL) , Benoit Joly (ESRF), </a:t>
          </a:r>
        </a:p>
        <a:p>
          <a:r>
            <a:rPr lang="fr-FR" dirty="0">
              <a:solidFill>
                <a:schemeClr val="accent2"/>
              </a:solidFill>
            </a:rPr>
            <a:t>Lionel Quettier, Jean Luc </a:t>
          </a:r>
          <a:r>
            <a:rPr lang="fr-FR" dirty="0" err="1">
              <a:solidFill>
                <a:schemeClr val="accent2"/>
              </a:solidFill>
            </a:rPr>
            <a:t>Revol</a:t>
          </a:r>
          <a:r>
            <a:rPr lang="fr-FR" dirty="0">
              <a:solidFill>
                <a:schemeClr val="accent2"/>
              </a:solidFill>
            </a:rPr>
            <a:t> (ESRF)</a:t>
          </a:r>
        </a:p>
      </dgm:t>
    </dgm:pt>
    <dgm:pt modelId="{40388F63-3BC0-4A9E-980B-F44AB8E843FB}" type="parTrans" cxnId="{698604F8-7738-48F2-B8F7-A69F05C98264}">
      <dgm:prSet/>
      <dgm:spPr/>
      <dgm:t>
        <a:bodyPr/>
        <a:lstStyle/>
        <a:p>
          <a:endParaRPr lang="fr-FR"/>
        </a:p>
      </dgm:t>
    </dgm:pt>
    <dgm:pt modelId="{B197CA8C-7482-49CD-8BB4-EADC481D7405}" type="sibTrans" cxnId="{698604F8-7738-48F2-B8F7-A69F05C98264}">
      <dgm:prSet/>
      <dgm:spPr/>
      <dgm:t>
        <a:bodyPr/>
        <a:lstStyle/>
        <a:p>
          <a:endParaRPr lang="fr-FR"/>
        </a:p>
      </dgm:t>
    </dgm:pt>
    <dgm:pt modelId="{97CF246F-F422-4328-972F-95C1251BAB1D}">
      <dgm:prSet/>
      <dgm:spPr/>
      <dgm:t>
        <a:bodyPr/>
        <a:lstStyle/>
        <a:p>
          <a:r>
            <a:rPr lang="fr-FR" dirty="0" err="1"/>
            <a:t>Student</a:t>
          </a:r>
          <a:r>
            <a:rPr lang="fr-FR" dirty="0"/>
            <a:t> session manager </a:t>
          </a:r>
        </a:p>
      </dgm:t>
    </dgm:pt>
    <dgm:pt modelId="{F7814B46-28FC-4032-B523-B191DAF57C57}" type="parTrans" cxnId="{63BB5FF6-FF0A-4A75-9B74-F851AA463508}">
      <dgm:prSet/>
      <dgm:spPr/>
      <dgm:t>
        <a:bodyPr/>
        <a:lstStyle/>
        <a:p>
          <a:endParaRPr lang="fr-FR"/>
        </a:p>
      </dgm:t>
    </dgm:pt>
    <dgm:pt modelId="{89B7FB48-6613-4588-9B25-4494AD14EED9}" type="sibTrans" cxnId="{63BB5FF6-FF0A-4A75-9B74-F851AA463508}">
      <dgm:prSet/>
      <dgm:spPr/>
      <dgm:t>
        <a:bodyPr/>
        <a:lstStyle/>
        <a:p>
          <a:endParaRPr lang="fr-FR"/>
        </a:p>
      </dgm:t>
    </dgm:pt>
    <dgm:pt modelId="{AC81B863-8A2A-4B48-8940-8E9FE2E18218}">
      <dgm:prSet/>
      <dgm:spPr/>
      <dgm:t>
        <a:bodyPr/>
        <a:lstStyle/>
        <a:p>
          <a:r>
            <a:rPr lang="fr-FR" dirty="0">
              <a:solidFill>
                <a:schemeClr val="accent6"/>
              </a:solidFill>
            </a:rPr>
            <a:t>Eduard Prat (PSI) - SPC</a:t>
          </a:r>
        </a:p>
        <a:p>
          <a:r>
            <a:rPr lang="fr-FR" dirty="0">
              <a:solidFill>
                <a:schemeClr val="accent2"/>
              </a:solidFill>
            </a:rPr>
            <a:t>Julien Michaud (</a:t>
          </a:r>
          <a:r>
            <a:rPr lang="fr-FR" dirty="0" err="1">
              <a:solidFill>
                <a:schemeClr val="accent2"/>
              </a:solidFill>
            </a:rPr>
            <a:t>IJClab</a:t>
          </a:r>
          <a:r>
            <a:rPr lang="fr-FR" dirty="0">
              <a:solidFill>
                <a:schemeClr val="accent2"/>
              </a:solidFill>
            </a:rPr>
            <a:t>) + </a:t>
          </a:r>
          <a:r>
            <a:rPr lang="fr-FR" dirty="0" err="1">
              <a:solidFill>
                <a:schemeClr val="accent2"/>
              </a:solidFill>
            </a:rPr>
            <a:t>Marc-Hervé</a:t>
          </a:r>
          <a:r>
            <a:rPr lang="fr-FR" dirty="0">
              <a:solidFill>
                <a:schemeClr val="accent2"/>
              </a:solidFill>
            </a:rPr>
            <a:t> Stodel</a:t>
          </a:r>
        </a:p>
      </dgm:t>
    </dgm:pt>
    <dgm:pt modelId="{BCDCA2EF-323E-4885-AF72-3E87E1038ECF}" type="parTrans" cxnId="{DEF2DF54-6993-4CE0-8693-D1332FC05597}">
      <dgm:prSet/>
      <dgm:spPr/>
      <dgm:t>
        <a:bodyPr/>
        <a:lstStyle/>
        <a:p>
          <a:endParaRPr lang="fr-FR"/>
        </a:p>
      </dgm:t>
    </dgm:pt>
    <dgm:pt modelId="{1A3CF7B9-50FC-4110-B532-87E833AE9550}" type="sibTrans" cxnId="{DEF2DF54-6993-4CE0-8693-D1332FC05597}">
      <dgm:prSet/>
      <dgm:spPr/>
      <dgm:t>
        <a:bodyPr/>
        <a:lstStyle/>
        <a:p>
          <a:endParaRPr lang="fr-FR"/>
        </a:p>
      </dgm:t>
    </dgm:pt>
    <dgm:pt modelId="{31C7CFEE-D363-4FBF-8296-3E130E524878}">
      <dgm:prSet/>
      <dgm:spPr/>
      <dgm:t>
        <a:bodyPr/>
        <a:lstStyle/>
        <a:p>
          <a:r>
            <a:rPr lang="fr-FR" dirty="0" err="1"/>
            <a:t>Equal</a:t>
          </a:r>
          <a:r>
            <a:rPr lang="fr-FR" dirty="0"/>
            <a:t> </a:t>
          </a:r>
          <a:r>
            <a:rPr lang="fr-FR" dirty="0" err="1"/>
            <a:t>opportunity</a:t>
          </a:r>
          <a:r>
            <a:rPr lang="fr-FR" dirty="0"/>
            <a:t> session</a:t>
          </a:r>
        </a:p>
      </dgm:t>
    </dgm:pt>
    <dgm:pt modelId="{DF3E2954-D9F1-4FDF-9084-D8AF93B2A194}" type="parTrans" cxnId="{8B9B53D3-CEDF-44BE-8E60-31CF6CAD3765}">
      <dgm:prSet/>
      <dgm:spPr/>
      <dgm:t>
        <a:bodyPr/>
        <a:lstStyle/>
        <a:p>
          <a:endParaRPr lang="fr-FR"/>
        </a:p>
      </dgm:t>
    </dgm:pt>
    <dgm:pt modelId="{FE6471EC-6E8E-415C-8247-5F57D2457740}" type="sibTrans" cxnId="{8B9B53D3-CEDF-44BE-8E60-31CF6CAD3765}">
      <dgm:prSet/>
      <dgm:spPr/>
      <dgm:t>
        <a:bodyPr/>
        <a:lstStyle/>
        <a:p>
          <a:endParaRPr lang="fr-FR"/>
        </a:p>
      </dgm:t>
    </dgm:pt>
    <dgm:pt modelId="{620FD55F-A2A8-4115-983B-8D1BA4A005C4}">
      <dgm:prSet/>
      <dgm:spPr/>
      <dgm:t>
        <a:bodyPr/>
        <a:lstStyle/>
        <a:p>
          <a:r>
            <a:rPr lang="fr-FR" dirty="0" err="1">
              <a:solidFill>
                <a:schemeClr val="accent6"/>
              </a:solidFill>
            </a:rPr>
            <a:t>Atoosa</a:t>
          </a:r>
          <a:r>
            <a:rPr lang="fr-FR" dirty="0">
              <a:solidFill>
                <a:schemeClr val="accent6"/>
              </a:solidFill>
            </a:rPr>
            <a:t> Meseck (</a:t>
          </a:r>
          <a:r>
            <a:rPr lang="fr-FR" dirty="0" err="1">
              <a:solidFill>
                <a:schemeClr val="accent6"/>
              </a:solidFill>
            </a:rPr>
            <a:t>Helmholz</a:t>
          </a:r>
          <a:r>
            <a:rPr lang="fr-FR" dirty="0">
              <a:solidFill>
                <a:schemeClr val="accent6"/>
              </a:solidFill>
            </a:rPr>
            <a:t>-Berlin) - SPC</a:t>
          </a:r>
        </a:p>
      </dgm:t>
    </dgm:pt>
    <dgm:pt modelId="{2D628CFB-2BBF-4541-9B55-DF7DBEF87EC0}" type="parTrans" cxnId="{3C88ED30-C870-4961-B081-F2EB09DCF6EB}">
      <dgm:prSet/>
      <dgm:spPr/>
      <dgm:t>
        <a:bodyPr/>
        <a:lstStyle/>
        <a:p>
          <a:endParaRPr lang="fr-FR"/>
        </a:p>
      </dgm:t>
    </dgm:pt>
    <dgm:pt modelId="{02C9AA8E-B7E6-4A06-B7F9-D80196B1E97C}" type="sibTrans" cxnId="{3C88ED30-C870-4961-B081-F2EB09DCF6EB}">
      <dgm:prSet/>
      <dgm:spPr/>
      <dgm:t>
        <a:bodyPr/>
        <a:lstStyle/>
        <a:p>
          <a:endParaRPr lang="fr-FR"/>
        </a:p>
      </dgm:t>
    </dgm:pt>
    <dgm:pt modelId="{7B1E0387-A2B4-4C32-8F1B-5B75CC1CB4B6}">
      <dgm:prSet/>
      <dgm:spPr/>
      <dgm:t>
        <a:bodyPr/>
        <a:lstStyle/>
        <a:p>
          <a:r>
            <a:rPr lang="fr-FR" dirty="0" err="1">
              <a:solidFill>
                <a:schemeClr val="accent2"/>
              </a:solidFill>
            </a:rPr>
            <a:t>Marie-Helene</a:t>
          </a:r>
          <a:r>
            <a:rPr lang="fr-FR" dirty="0">
              <a:solidFill>
                <a:schemeClr val="accent2"/>
              </a:solidFill>
            </a:rPr>
            <a:t> MOSCATELLO</a:t>
          </a:r>
        </a:p>
      </dgm:t>
    </dgm:pt>
    <dgm:pt modelId="{13717B20-D9C3-403F-9117-8C70DCAB75EC}" type="parTrans" cxnId="{EB8A9BC8-FC75-4AE4-B52F-6C67A89B600A}">
      <dgm:prSet/>
      <dgm:spPr/>
      <dgm:t>
        <a:bodyPr/>
        <a:lstStyle/>
        <a:p>
          <a:endParaRPr lang="fr-FR"/>
        </a:p>
      </dgm:t>
    </dgm:pt>
    <dgm:pt modelId="{6AC8E19C-4961-44EA-97D0-FAD33BFAFA0B}" type="sibTrans" cxnId="{EB8A9BC8-FC75-4AE4-B52F-6C67A89B600A}">
      <dgm:prSet/>
      <dgm:spPr/>
      <dgm:t>
        <a:bodyPr/>
        <a:lstStyle/>
        <a:p>
          <a:endParaRPr lang="fr-FR"/>
        </a:p>
      </dgm:t>
    </dgm:pt>
    <dgm:pt modelId="{BD680819-5930-4DF5-A2C4-262FDA6E0C17}">
      <dgm:prSet/>
      <dgm:spPr/>
      <dgm:t>
        <a:bodyPr/>
        <a:lstStyle/>
        <a:p>
          <a:r>
            <a:rPr lang="fr-FR" dirty="0"/>
            <a:t>Poster session manager</a:t>
          </a:r>
        </a:p>
      </dgm:t>
    </dgm:pt>
    <dgm:pt modelId="{CFE4325D-0BA8-498E-B50B-A3B02C063A33}" type="parTrans" cxnId="{1ED65BAE-300A-4959-B7EB-A3ECF078F97B}">
      <dgm:prSet/>
      <dgm:spPr/>
      <dgm:t>
        <a:bodyPr/>
        <a:lstStyle/>
        <a:p>
          <a:endParaRPr lang="fr-FR"/>
        </a:p>
      </dgm:t>
    </dgm:pt>
    <dgm:pt modelId="{ECB76F13-BCCE-4610-9D6D-0C16D89E0561}" type="sibTrans" cxnId="{1ED65BAE-300A-4959-B7EB-A3ECF078F97B}">
      <dgm:prSet/>
      <dgm:spPr/>
      <dgm:t>
        <a:bodyPr/>
        <a:lstStyle/>
        <a:p>
          <a:endParaRPr lang="fr-FR"/>
        </a:p>
      </dgm:t>
    </dgm:pt>
    <dgm:pt modelId="{DD4E4A1F-8E3F-4319-A673-8B7E740F2AB0}">
      <dgm:prSet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Angie Orduz  + </a:t>
          </a:r>
          <a:r>
            <a:rPr lang="fr-FR" dirty="0" err="1">
              <a:solidFill>
                <a:schemeClr val="accent2"/>
              </a:solidFill>
            </a:rPr>
            <a:t>Marc-Hervé</a:t>
          </a:r>
          <a:r>
            <a:rPr lang="fr-FR" dirty="0">
              <a:solidFill>
                <a:schemeClr val="accent2"/>
              </a:solidFill>
            </a:rPr>
            <a:t> Stodel </a:t>
          </a:r>
        </a:p>
      </dgm:t>
    </dgm:pt>
    <dgm:pt modelId="{F61C72A1-665F-4DE2-B926-5B342146E6A2}" type="parTrans" cxnId="{6F995103-61D2-4CD9-A506-FEF3CE556D77}">
      <dgm:prSet/>
      <dgm:spPr/>
      <dgm:t>
        <a:bodyPr/>
        <a:lstStyle/>
        <a:p>
          <a:endParaRPr lang="fr-FR"/>
        </a:p>
      </dgm:t>
    </dgm:pt>
    <dgm:pt modelId="{D07815C9-19C8-489B-A533-DA514D9CD72F}" type="sibTrans" cxnId="{6F995103-61D2-4CD9-A506-FEF3CE556D77}">
      <dgm:prSet/>
      <dgm:spPr/>
      <dgm:t>
        <a:bodyPr/>
        <a:lstStyle/>
        <a:p>
          <a:endParaRPr lang="fr-FR"/>
        </a:p>
      </dgm:t>
    </dgm:pt>
    <dgm:pt modelId="{A9777996-9F48-4B6D-9F17-AE954E243C10}">
      <dgm:prSet/>
      <dgm:spPr/>
      <dgm:t>
        <a:bodyPr/>
        <a:lstStyle/>
        <a:p>
          <a:r>
            <a:rPr lang="fr-FR" dirty="0" err="1">
              <a:solidFill>
                <a:schemeClr val="tx1"/>
              </a:solidFill>
            </a:rPr>
            <a:t>Legal</a:t>
          </a:r>
          <a:r>
            <a:rPr lang="fr-FR" dirty="0">
              <a:solidFill>
                <a:schemeClr val="tx1"/>
              </a:solidFill>
            </a:rPr>
            <a:t> aspects management</a:t>
          </a:r>
        </a:p>
      </dgm:t>
    </dgm:pt>
    <dgm:pt modelId="{05018E02-579A-4247-BABC-E93BEFCBF3A3}" type="parTrans" cxnId="{5937C88D-3096-451E-9CDC-17700E112D20}">
      <dgm:prSet/>
      <dgm:spPr/>
      <dgm:t>
        <a:bodyPr/>
        <a:lstStyle/>
        <a:p>
          <a:endParaRPr lang="fr-FR"/>
        </a:p>
      </dgm:t>
    </dgm:pt>
    <dgm:pt modelId="{2E07DA89-733E-4F64-BC1B-A35080B23ABD}" type="sibTrans" cxnId="{5937C88D-3096-451E-9CDC-17700E112D20}">
      <dgm:prSet/>
      <dgm:spPr/>
      <dgm:t>
        <a:bodyPr/>
        <a:lstStyle/>
        <a:p>
          <a:endParaRPr lang="fr-FR"/>
        </a:p>
      </dgm:t>
    </dgm:pt>
    <dgm:pt modelId="{CBCC6ED7-B38F-4194-AE99-03052F43A622}">
      <dgm:prSet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Responsables achats</a:t>
          </a:r>
        </a:p>
      </dgm:t>
    </dgm:pt>
    <dgm:pt modelId="{169A5453-75D1-41A2-AB93-9C53DB53D40D}" type="parTrans" cxnId="{6006E3A4-5739-4626-BDCD-113D8D72AF62}">
      <dgm:prSet/>
      <dgm:spPr/>
      <dgm:t>
        <a:bodyPr/>
        <a:lstStyle/>
        <a:p>
          <a:endParaRPr lang="fr-FR"/>
        </a:p>
      </dgm:t>
    </dgm:pt>
    <dgm:pt modelId="{9050BD59-39F1-45AA-B4D6-01D5EF183BB4}" type="sibTrans" cxnId="{6006E3A4-5739-4626-BDCD-113D8D72AF62}">
      <dgm:prSet/>
      <dgm:spPr/>
      <dgm:t>
        <a:bodyPr/>
        <a:lstStyle/>
        <a:p>
          <a:endParaRPr lang="fr-FR"/>
        </a:p>
      </dgm:t>
    </dgm:pt>
    <dgm:pt modelId="{F8F1E96E-AB9F-413B-BE39-A5B19990AB53}">
      <dgm:prSet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IT management</a:t>
          </a:r>
        </a:p>
      </dgm:t>
    </dgm:pt>
    <dgm:pt modelId="{4516E58B-0240-4CB4-893D-D3168B78982F}" type="parTrans" cxnId="{826D0770-D43F-4D39-9BC2-5DE3AB2D9921}">
      <dgm:prSet/>
      <dgm:spPr/>
      <dgm:t>
        <a:bodyPr/>
        <a:lstStyle/>
        <a:p>
          <a:endParaRPr lang="fr-FR"/>
        </a:p>
      </dgm:t>
    </dgm:pt>
    <dgm:pt modelId="{AAB3D5DD-0794-438B-A50B-012B5723A72D}" type="sibTrans" cxnId="{826D0770-D43F-4D39-9BC2-5DE3AB2D9921}">
      <dgm:prSet/>
      <dgm:spPr/>
      <dgm:t>
        <a:bodyPr/>
        <a:lstStyle/>
        <a:p>
          <a:endParaRPr lang="fr-FR"/>
        </a:p>
      </dgm:t>
    </dgm:pt>
    <dgm:pt modelId="{C81F740B-59FD-4B9C-8C95-A8C31B8CF6E7}">
      <dgm:prSet/>
      <dgm:spPr/>
      <dgm:t>
        <a:bodyPr/>
        <a:lstStyle/>
        <a:p>
          <a:r>
            <a:rPr lang="fr-FR" dirty="0" err="1">
              <a:solidFill>
                <a:schemeClr val="tx1"/>
              </a:solidFill>
            </a:rPr>
            <a:t>Website</a:t>
          </a:r>
          <a:r>
            <a:rPr lang="fr-FR" dirty="0">
              <a:solidFill>
                <a:schemeClr val="tx1"/>
              </a:solidFill>
            </a:rPr>
            <a:t> management</a:t>
          </a:r>
        </a:p>
      </dgm:t>
    </dgm:pt>
    <dgm:pt modelId="{6FB602E2-F7D7-4783-8BAE-F8284B186422}" type="parTrans" cxnId="{082D6A29-500C-44C1-8FC1-DC2595E6E8CB}">
      <dgm:prSet/>
      <dgm:spPr/>
      <dgm:t>
        <a:bodyPr/>
        <a:lstStyle/>
        <a:p>
          <a:endParaRPr lang="fr-FR"/>
        </a:p>
      </dgm:t>
    </dgm:pt>
    <dgm:pt modelId="{06688E32-393F-43A3-9BEF-28BFC02C18B7}" type="sibTrans" cxnId="{082D6A29-500C-44C1-8FC1-DC2595E6E8CB}">
      <dgm:prSet/>
      <dgm:spPr/>
      <dgm:t>
        <a:bodyPr/>
        <a:lstStyle/>
        <a:p>
          <a:endParaRPr lang="fr-FR"/>
        </a:p>
      </dgm:t>
    </dgm:pt>
    <dgm:pt modelId="{4D132BAF-F7E6-47BB-9DE0-817A62B94437}">
      <dgm:prSet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Laurent Fortin</a:t>
          </a:r>
        </a:p>
      </dgm:t>
    </dgm:pt>
    <dgm:pt modelId="{4E143DBC-3C5C-4464-9445-48D2B5BC1E95}" type="parTrans" cxnId="{8CE0E995-AF00-430A-A993-A4E99669AFEB}">
      <dgm:prSet/>
      <dgm:spPr/>
      <dgm:t>
        <a:bodyPr/>
        <a:lstStyle/>
        <a:p>
          <a:endParaRPr lang="fr-FR"/>
        </a:p>
      </dgm:t>
    </dgm:pt>
    <dgm:pt modelId="{A48517C3-9C17-4722-8DE9-FF0EBE22EF33}" type="sibTrans" cxnId="{8CE0E995-AF00-430A-A993-A4E99669AFEB}">
      <dgm:prSet/>
      <dgm:spPr/>
      <dgm:t>
        <a:bodyPr/>
        <a:lstStyle/>
        <a:p>
          <a:endParaRPr lang="fr-FR"/>
        </a:p>
      </dgm:t>
    </dgm:pt>
    <dgm:pt modelId="{53E8E274-03A7-4F70-B224-DBD84E9ADBBC}">
      <dgm:prSet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Guillaume Lalaire</a:t>
          </a:r>
        </a:p>
      </dgm:t>
    </dgm:pt>
    <dgm:pt modelId="{B08B8DBB-9FBA-44B5-87FC-11A328C74D18}" type="parTrans" cxnId="{2892B8D8-2ABB-40BA-BBDC-97362DB7D20D}">
      <dgm:prSet/>
      <dgm:spPr/>
      <dgm:t>
        <a:bodyPr/>
        <a:lstStyle/>
        <a:p>
          <a:endParaRPr lang="fr-FR"/>
        </a:p>
      </dgm:t>
    </dgm:pt>
    <dgm:pt modelId="{50533C7C-661C-4EE6-8982-B97C3D9DE0AB}" type="sibTrans" cxnId="{2892B8D8-2ABB-40BA-BBDC-97362DB7D20D}">
      <dgm:prSet/>
      <dgm:spPr/>
      <dgm:t>
        <a:bodyPr/>
        <a:lstStyle/>
        <a:p>
          <a:endParaRPr lang="fr-FR"/>
        </a:p>
      </dgm:t>
    </dgm:pt>
    <dgm:pt modelId="{0E7FBF70-5DD0-4B4A-914B-6C9D1A6899DA}">
      <dgm:prSet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Manuela Indries</a:t>
          </a:r>
        </a:p>
      </dgm:t>
    </dgm:pt>
    <dgm:pt modelId="{4AC1EC89-DCC5-455B-B7C9-B6B08712E3EF}" type="parTrans" cxnId="{B608C13B-1449-4ECB-A1E5-E69D219C0EEB}">
      <dgm:prSet/>
      <dgm:spPr/>
      <dgm:t>
        <a:bodyPr/>
        <a:lstStyle/>
        <a:p>
          <a:endParaRPr lang="fr-FR"/>
        </a:p>
      </dgm:t>
    </dgm:pt>
    <dgm:pt modelId="{3BDC30B1-195D-4252-B435-C72A8ACF9118}" type="sibTrans" cxnId="{B608C13B-1449-4ECB-A1E5-E69D219C0EEB}">
      <dgm:prSet/>
      <dgm:spPr/>
      <dgm:t>
        <a:bodyPr/>
        <a:lstStyle/>
        <a:p>
          <a:endParaRPr lang="fr-FR"/>
        </a:p>
      </dgm:t>
    </dgm:pt>
    <dgm:pt modelId="{2E26B4DA-BCD4-44A9-A11F-22B420564EED}">
      <dgm:prSet/>
      <dgm:spPr/>
      <dgm:t>
        <a:bodyPr/>
        <a:lstStyle/>
        <a:p>
          <a:r>
            <a:rPr lang="fr-FR" dirty="0">
              <a:solidFill>
                <a:schemeClr val="accent2"/>
              </a:solidFill>
            </a:rPr>
            <a:t>Bertrand Franel</a:t>
          </a:r>
        </a:p>
      </dgm:t>
    </dgm:pt>
    <dgm:pt modelId="{14CBD3E8-982B-4BBD-96ED-A5504865ECD9}" type="parTrans" cxnId="{B5E5B189-7206-41D4-A260-47FDA406E422}">
      <dgm:prSet/>
      <dgm:spPr/>
      <dgm:t>
        <a:bodyPr/>
        <a:lstStyle/>
        <a:p>
          <a:endParaRPr lang="fr-FR"/>
        </a:p>
      </dgm:t>
    </dgm:pt>
    <dgm:pt modelId="{BBCDE420-F6FC-4608-BE25-81DAB350A425}" type="sibTrans" cxnId="{B5E5B189-7206-41D4-A260-47FDA406E422}">
      <dgm:prSet/>
      <dgm:spPr/>
      <dgm:t>
        <a:bodyPr/>
        <a:lstStyle/>
        <a:p>
          <a:endParaRPr lang="fr-FR"/>
        </a:p>
      </dgm:t>
    </dgm:pt>
    <dgm:pt modelId="{B8924D43-97D7-4A6D-B6F7-3CFCCE7BCAEB}" type="pres">
      <dgm:prSet presAssocID="{5828FEF9-759C-4188-B1D3-24E743D9FB52}" presName="vert0" presStyleCnt="0">
        <dgm:presLayoutVars>
          <dgm:dir/>
          <dgm:animOne val="branch"/>
          <dgm:animLvl val="lvl"/>
        </dgm:presLayoutVars>
      </dgm:prSet>
      <dgm:spPr/>
    </dgm:pt>
    <dgm:pt modelId="{E0174B6E-DDBB-461D-BA4F-B3692A971BDC}" type="pres">
      <dgm:prSet presAssocID="{5B4DF719-B955-44AC-81AC-920B4A8B4E9A}" presName="thickLine" presStyleLbl="alignNode1" presStyleIdx="0" presStyleCnt="8"/>
      <dgm:spPr/>
    </dgm:pt>
    <dgm:pt modelId="{3BD6D526-9C28-44F0-AA5B-B6C5961B1DA3}" type="pres">
      <dgm:prSet presAssocID="{5B4DF719-B955-44AC-81AC-920B4A8B4E9A}" presName="horz1" presStyleCnt="0"/>
      <dgm:spPr/>
    </dgm:pt>
    <dgm:pt modelId="{C2D7F5A9-6B2C-4556-92D2-1AC0C34999A5}" type="pres">
      <dgm:prSet presAssocID="{5B4DF719-B955-44AC-81AC-920B4A8B4E9A}" presName="tx1" presStyleLbl="revTx" presStyleIdx="0" presStyleCnt="17"/>
      <dgm:spPr/>
    </dgm:pt>
    <dgm:pt modelId="{24970AF4-9BFF-4D6F-99E8-1AA13B8D986F}" type="pres">
      <dgm:prSet presAssocID="{5B4DF719-B955-44AC-81AC-920B4A8B4E9A}" presName="vert1" presStyleCnt="0"/>
      <dgm:spPr/>
    </dgm:pt>
    <dgm:pt modelId="{D1928878-C8C1-4C0D-B1F9-94C9E17B6871}" type="pres">
      <dgm:prSet presAssocID="{61AEA027-B186-4506-98F7-5412B77C9703}" presName="vertSpace2a" presStyleCnt="0"/>
      <dgm:spPr/>
    </dgm:pt>
    <dgm:pt modelId="{3BB456B7-D2B3-4F51-9F5A-22F7349C1470}" type="pres">
      <dgm:prSet presAssocID="{61AEA027-B186-4506-98F7-5412B77C9703}" presName="horz2" presStyleCnt="0"/>
      <dgm:spPr/>
    </dgm:pt>
    <dgm:pt modelId="{DF45F8BD-13CC-4360-9DEC-766DF25DB699}" type="pres">
      <dgm:prSet presAssocID="{61AEA027-B186-4506-98F7-5412B77C9703}" presName="horzSpace2" presStyleCnt="0"/>
      <dgm:spPr/>
    </dgm:pt>
    <dgm:pt modelId="{B145EEF1-8C52-4AFF-9535-F1AE8562B31A}" type="pres">
      <dgm:prSet presAssocID="{61AEA027-B186-4506-98F7-5412B77C9703}" presName="tx2" presStyleLbl="revTx" presStyleIdx="1" presStyleCnt="17"/>
      <dgm:spPr/>
    </dgm:pt>
    <dgm:pt modelId="{A15C3948-850D-45CA-95E3-07B6D548C1BE}" type="pres">
      <dgm:prSet presAssocID="{61AEA027-B186-4506-98F7-5412B77C9703}" presName="vert2" presStyleCnt="0"/>
      <dgm:spPr/>
    </dgm:pt>
    <dgm:pt modelId="{03E7BA4A-4F69-4D01-9621-93AA2EC808C5}" type="pres">
      <dgm:prSet presAssocID="{61AEA027-B186-4506-98F7-5412B77C9703}" presName="thinLine2b" presStyleLbl="callout" presStyleIdx="0" presStyleCnt="9"/>
      <dgm:spPr/>
    </dgm:pt>
    <dgm:pt modelId="{6004837E-04AB-4873-B66D-F33614E18C1E}" type="pres">
      <dgm:prSet presAssocID="{61AEA027-B186-4506-98F7-5412B77C9703}" presName="vertSpace2b" presStyleCnt="0"/>
      <dgm:spPr/>
    </dgm:pt>
    <dgm:pt modelId="{7957F451-44F7-43D8-B2FA-F8BDF29DA424}" type="pres">
      <dgm:prSet presAssocID="{97CF246F-F422-4328-972F-95C1251BAB1D}" presName="thickLine" presStyleLbl="alignNode1" presStyleIdx="1" presStyleCnt="8"/>
      <dgm:spPr/>
    </dgm:pt>
    <dgm:pt modelId="{2096488E-2F50-44AC-91CC-9287878DAA82}" type="pres">
      <dgm:prSet presAssocID="{97CF246F-F422-4328-972F-95C1251BAB1D}" presName="horz1" presStyleCnt="0"/>
      <dgm:spPr/>
    </dgm:pt>
    <dgm:pt modelId="{1EC94F20-D03B-40C9-B16D-2A62F8B5FB7D}" type="pres">
      <dgm:prSet presAssocID="{97CF246F-F422-4328-972F-95C1251BAB1D}" presName="tx1" presStyleLbl="revTx" presStyleIdx="2" presStyleCnt="17"/>
      <dgm:spPr/>
    </dgm:pt>
    <dgm:pt modelId="{37F3418A-B5CB-45DF-9537-2FBACF2D3A94}" type="pres">
      <dgm:prSet presAssocID="{97CF246F-F422-4328-972F-95C1251BAB1D}" presName="vert1" presStyleCnt="0"/>
      <dgm:spPr/>
    </dgm:pt>
    <dgm:pt modelId="{DC7B8EC6-F01B-46C3-9952-FDBD10F0BB7C}" type="pres">
      <dgm:prSet presAssocID="{AC81B863-8A2A-4B48-8940-8E9FE2E18218}" presName="vertSpace2a" presStyleCnt="0"/>
      <dgm:spPr/>
    </dgm:pt>
    <dgm:pt modelId="{2B53A980-60AF-415F-9FAA-2CCDA878902B}" type="pres">
      <dgm:prSet presAssocID="{AC81B863-8A2A-4B48-8940-8E9FE2E18218}" presName="horz2" presStyleCnt="0"/>
      <dgm:spPr/>
    </dgm:pt>
    <dgm:pt modelId="{8CE6B60D-0AF8-467A-B98F-14EB8C31E6F3}" type="pres">
      <dgm:prSet presAssocID="{AC81B863-8A2A-4B48-8940-8E9FE2E18218}" presName="horzSpace2" presStyleCnt="0"/>
      <dgm:spPr/>
    </dgm:pt>
    <dgm:pt modelId="{0A9480D3-93C7-441C-873D-78C786752E61}" type="pres">
      <dgm:prSet presAssocID="{AC81B863-8A2A-4B48-8940-8E9FE2E18218}" presName="tx2" presStyleLbl="revTx" presStyleIdx="3" presStyleCnt="17"/>
      <dgm:spPr/>
    </dgm:pt>
    <dgm:pt modelId="{2CBC2655-423C-48D4-9E7B-474958BD38CE}" type="pres">
      <dgm:prSet presAssocID="{AC81B863-8A2A-4B48-8940-8E9FE2E18218}" presName="vert2" presStyleCnt="0"/>
      <dgm:spPr/>
    </dgm:pt>
    <dgm:pt modelId="{130C4987-440B-4DFD-9EF9-F614A80CC9DF}" type="pres">
      <dgm:prSet presAssocID="{AC81B863-8A2A-4B48-8940-8E9FE2E18218}" presName="thinLine2b" presStyleLbl="callout" presStyleIdx="1" presStyleCnt="9"/>
      <dgm:spPr/>
    </dgm:pt>
    <dgm:pt modelId="{896CFEE7-0273-49F6-BD97-2B1EEBD2C546}" type="pres">
      <dgm:prSet presAssocID="{AC81B863-8A2A-4B48-8940-8E9FE2E18218}" presName="vertSpace2b" presStyleCnt="0"/>
      <dgm:spPr/>
    </dgm:pt>
    <dgm:pt modelId="{EA19BCC2-CCC1-4D46-859C-E9BE6DF02EBC}" type="pres">
      <dgm:prSet presAssocID="{31C7CFEE-D363-4FBF-8296-3E130E524878}" presName="thickLine" presStyleLbl="alignNode1" presStyleIdx="2" presStyleCnt="8"/>
      <dgm:spPr/>
    </dgm:pt>
    <dgm:pt modelId="{0721281A-F544-4AF2-861F-19F8BEE2EED6}" type="pres">
      <dgm:prSet presAssocID="{31C7CFEE-D363-4FBF-8296-3E130E524878}" presName="horz1" presStyleCnt="0"/>
      <dgm:spPr/>
    </dgm:pt>
    <dgm:pt modelId="{BC16096E-E4AC-450B-B13F-CFD5777814DA}" type="pres">
      <dgm:prSet presAssocID="{31C7CFEE-D363-4FBF-8296-3E130E524878}" presName="tx1" presStyleLbl="revTx" presStyleIdx="4" presStyleCnt="17"/>
      <dgm:spPr/>
    </dgm:pt>
    <dgm:pt modelId="{14047BD5-8D43-4F96-A88D-AB61DFC89733}" type="pres">
      <dgm:prSet presAssocID="{31C7CFEE-D363-4FBF-8296-3E130E524878}" presName="vert1" presStyleCnt="0"/>
      <dgm:spPr/>
    </dgm:pt>
    <dgm:pt modelId="{645DAEEA-0C8A-4942-B55C-533A968E34F6}" type="pres">
      <dgm:prSet presAssocID="{620FD55F-A2A8-4115-983B-8D1BA4A005C4}" presName="vertSpace2a" presStyleCnt="0"/>
      <dgm:spPr/>
    </dgm:pt>
    <dgm:pt modelId="{AE9FDEBE-2427-45F7-B269-4BB050052E17}" type="pres">
      <dgm:prSet presAssocID="{620FD55F-A2A8-4115-983B-8D1BA4A005C4}" presName="horz2" presStyleCnt="0"/>
      <dgm:spPr/>
    </dgm:pt>
    <dgm:pt modelId="{02DBEA29-A6C5-440F-B775-787FBDCAF45A}" type="pres">
      <dgm:prSet presAssocID="{620FD55F-A2A8-4115-983B-8D1BA4A005C4}" presName="horzSpace2" presStyleCnt="0"/>
      <dgm:spPr/>
    </dgm:pt>
    <dgm:pt modelId="{95BBD8F9-DD50-4DA9-9DD6-4100819FC8BB}" type="pres">
      <dgm:prSet presAssocID="{620FD55F-A2A8-4115-983B-8D1BA4A005C4}" presName="tx2" presStyleLbl="revTx" presStyleIdx="5" presStyleCnt="17"/>
      <dgm:spPr/>
    </dgm:pt>
    <dgm:pt modelId="{E581DC59-CB16-4CE2-A171-2FD8077A7FCF}" type="pres">
      <dgm:prSet presAssocID="{620FD55F-A2A8-4115-983B-8D1BA4A005C4}" presName="vert2" presStyleCnt="0"/>
      <dgm:spPr/>
    </dgm:pt>
    <dgm:pt modelId="{DB4EC745-2AA2-43BF-A46D-25E19B4B2A50}" type="pres">
      <dgm:prSet presAssocID="{620FD55F-A2A8-4115-983B-8D1BA4A005C4}" presName="thinLine2b" presStyleLbl="callout" presStyleIdx="2" presStyleCnt="9"/>
      <dgm:spPr/>
    </dgm:pt>
    <dgm:pt modelId="{10D22D69-AD06-4642-9693-F29D65E70266}" type="pres">
      <dgm:prSet presAssocID="{620FD55F-A2A8-4115-983B-8D1BA4A005C4}" presName="vertSpace2b" presStyleCnt="0"/>
      <dgm:spPr/>
    </dgm:pt>
    <dgm:pt modelId="{45B40384-7695-498A-9D35-81C221D6A46B}" type="pres">
      <dgm:prSet presAssocID="{7B1E0387-A2B4-4C32-8F1B-5B75CC1CB4B6}" presName="horz2" presStyleCnt="0"/>
      <dgm:spPr/>
    </dgm:pt>
    <dgm:pt modelId="{742C045F-F428-4925-802C-FB2153D9ED53}" type="pres">
      <dgm:prSet presAssocID="{7B1E0387-A2B4-4C32-8F1B-5B75CC1CB4B6}" presName="horzSpace2" presStyleCnt="0"/>
      <dgm:spPr/>
    </dgm:pt>
    <dgm:pt modelId="{1C7FCA31-E735-47A0-BF45-97FF614B65D5}" type="pres">
      <dgm:prSet presAssocID="{7B1E0387-A2B4-4C32-8F1B-5B75CC1CB4B6}" presName="tx2" presStyleLbl="revTx" presStyleIdx="6" presStyleCnt="17"/>
      <dgm:spPr/>
    </dgm:pt>
    <dgm:pt modelId="{72BA86E5-D4DD-42EC-A679-9CAE0AC5F620}" type="pres">
      <dgm:prSet presAssocID="{7B1E0387-A2B4-4C32-8F1B-5B75CC1CB4B6}" presName="vert2" presStyleCnt="0"/>
      <dgm:spPr/>
    </dgm:pt>
    <dgm:pt modelId="{891D61B7-E093-42CB-ACA7-69887EE85C99}" type="pres">
      <dgm:prSet presAssocID="{7B1E0387-A2B4-4C32-8F1B-5B75CC1CB4B6}" presName="thinLine2b" presStyleLbl="callout" presStyleIdx="3" presStyleCnt="9"/>
      <dgm:spPr/>
    </dgm:pt>
    <dgm:pt modelId="{59B3CE5F-2DD4-46F7-A42E-11F9424A1763}" type="pres">
      <dgm:prSet presAssocID="{7B1E0387-A2B4-4C32-8F1B-5B75CC1CB4B6}" presName="vertSpace2b" presStyleCnt="0"/>
      <dgm:spPr/>
    </dgm:pt>
    <dgm:pt modelId="{C9D5B8D3-528E-4F2F-95A9-F4D9B53478B1}" type="pres">
      <dgm:prSet presAssocID="{BD680819-5930-4DF5-A2C4-262FDA6E0C17}" presName="thickLine" presStyleLbl="alignNode1" presStyleIdx="3" presStyleCnt="8"/>
      <dgm:spPr/>
    </dgm:pt>
    <dgm:pt modelId="{319E054D-1B3B-44E2-BFEF-18EE83BECCE6}" type="pres">
      <dgm:prSet presAssocID="{BD680819-5930-4DF5-A2C4-262FDA6E0C17}" presName="horz1" presStyleCnt="0"/>
      <dgm:spPr/>
    </dgm:pt>
    <dgm:pt modelId="{3E86BA6C-480E-4BE8-8664-4F51EE9B044A}" type="pres">
      <dgm:prSet presAssocID="{BD680819-5930-4DF5-A2C4-262FDA6E0C17}" presName="tx1" presStyleLbl="revTx" presStyleIdx="7" presStyleCnt="17"/>
      <dgm:spPr/>
    </dgm:pt>
    <dgm:pt modelId="{3EDE35BA-8173-427C-9ACB-E1C8A1BAB05E}" type="pres">
      <dgm:prSet presAssocID="{BD680819-5930-4DF5-A2C4-262FDA6E0C17}" presName="vert1" presStyleCnt="0"/>
      <dgm:spPr/>
    </dgm:pt>
    <dgm:pt modelId="{C425340D-58EF-4617-A260-E45BBA9D6B3A}" type="pres">
      <dgm:prSet presAssocID="{DD4E4A1F-8E3F-4319-A673-8B7E740F2AB0}" presName="vertSpace2a" presStyleCnt="0"/>
      <dgm:spPr/>
    </dgm:pt>
    <dgm:pt modelId="{2F819F14-3A94-41AD-A42F-FA7521E73F4F}" type="pres">
      <dgm:prSet presAssocID="{DD4E4A1F-8E3F-4319-A673-8B7E740F2AB0}" presName="horz2" presStyleCnt="0"/>
      <dgm:spPr/>
    </dgm:pt>
    <dgm:pt modelId="{DAD23C6F-7B65-4F14-B74B-C5E457837226}" type="pres">
      <dgm:prSet presAssocID="{DD4E4A1F-8E3F-4319-A673-8B7E740F2AB0}" presName="horzSpace2" presStyleCnt="0"/>
      <dgm:spPr/>
    </dgm:pt>
    <dgm:pt modelId="{7CB34369-196C-48BA-BCB5-725FF2B215F6}" type="pres">
      <dgm:prSet presAssocID="{DD4E4A1F-8E3F-4319-A673-8B7E740F2AB0}" presName="tx2" presStyleLbl="revTx" presStyleIdx="8" presStyleCnt="17"/>
      <dgm:spPr/>
    </dgm:pt>
    <dgm:pt modelId="{C5CCE00D-58AD-4F62-8D43-E0286056DD79}" type="pres">
      <dgm:prSet presAssocID="{DD4E4A1F-8E3F-4319-A673-8B7E740F2AB0}" presName="vert2" presStyleCnt="0"/>
      <dgm:spPr/>
    </dgm:pt>
    <dgm:pt modelId="{DE64E119-5103-46BA-ACA2-6F287D030896}" type="pres">
      <dgm:prSet presAssocID="{DD4E4A1F-8E3F-4319-A673-8B7E740F2AB0}" presName="thinLine2b" presStyleLbl="callout" presStyleIdx="4" presStyleCnt="9"/>
      <dgm:spPr/>
    </dgm:pt>
    <dgm:pt modelId="{EF42733C-386F-4E79-808E-DBAB185A37D0}" type="pres">
      <dgm:prSet presAssocID="{DD4E4A1F-8E3F-4319-A673-8B7E740F2AB0}" presName="vertSpace2b" presStyleCnt="0"/>
      <dgm:spPr/>
    </dgm:pt>
    <dgm:pt modelId="{85C7236D-B151-4422-BE59-A6E38BCAE375}" type="pres">
      <dgm:prSet presAssocID="{A9777996-9F48-4B6D-9F17-AE954E243C10}" presName="thickLine" presStyleLbl="alignNode1" presStyleIdx="4" presStyleCnt="8"/>
      <dgm:spPr/>
    </dgm:pt>
    <dgm:pt modelId="{A51270A4-A381-4C8C-837E-B09FD6B66177}" type="pres">
      <dgm:prSet presAssocID="{A9777996-9F48-4B6D-9F17-AE954E243C10}" presName="horz1" presStyleCnt="0"/>
      <dgm:spPr/>
    </dgm:pt>
    <dgm:pt modelId="{D4A38364-3AF9-4141-92DD-FC4DB5FE143E}" type="pres">
      <dgm:prSet presAssocID="{A9777996-9F48-4B6D-9F17-AE954E243C10}" presName="tx1" presStyleLbl="revTx" presStyleIdx="9" presStyleCnt="17"/>
      <dgm:spPr/>
    </dgm:pt>
    <dgm:pt modelId="{9CF5E3CD-3190-40CD-A289-FC711EF8AD0D}" type="pres">
      <dgm:prSet presAssocID="{A9777996-9F48-4B6D-9F17-AE954E243C10}" presName="vert1" presStyleCnt="0"/>
      <dgm:spPr/>
    </dgm:pt>
    <dgm:pt modelId="{09DE51A9-6312-4D1E-9C49-54D5FEC7448E}" type="pres">
      <dgm:prSet presAssocID="{2E26B4DA-BCD4-44A9-A11F-22B420564EED}" presName="vertSpace2a" presStyleCnt="0"/>
      <dgm:spPr/>
    </dgm:pt>
    <dgm:pt modelId="{33EB66F3-CFD9-4B33-8505-19B84CF45BF7}" type="pres">
      <dgm:prSet presAssocID="{2E26B4DA-BCD4-44A9-A11F-22B420564EED}" presName="horz2" presStyleCnt="0"/>
      <dgm:spPr/>
    </dgm:pt>
    <dgm:pt modelId="{EA9ACD51-29E3-4887-8ACD-07112CDF4026}" type="pres">
      <dgm:prSet presAssocID="{2E26B4DA-BCD4-44A9-A11F-22B420564EED}" presName="horzSpace2" presStyleCnt="0"/>
      <dgm:spPr/>
    </dgm:pt>
    <dgm:pt modelId="{DB9648B3-8992-4795-A520-F8A4763B8EF2}" type="pres">
      <dgm:prSet presAssocID="{2E26B4DA-BCD4-44A9-A11F-22B420564EED}" presName="tx2" presStyleLbl="revTx" presStyleIdx="10" presStyleCnt="17"/>
      <dgm:spPr/>
    </dgm:pt>
    <dgm:pt modelId="{54C7F481-CA87-43C0-AB73-2226CD498D84}" type="pres">
      <dgm:prSet presAssocID="{2E26B4DA-BCD4-44A9-A11F-22B420564EED}" presName="vert2" presStyleCnt="0"/>
      <dgm:spPr/>
    </dgm:pt>
    <dgm:pt modelId="{7ED68AD3-D8A2-4E17-A8C1-B71CA454A55B}" type="pres">
      <dgm:prSet presAssocID="{2E26B4DA-BCD4-44A9-A11F-22B420564EED}" presName="thinLine2b" presStyleLbl="callout" presStyleIdx="5" presStyleCnt="9"/>
      <dgm:spPr/>
    </dgm:pt>
    <dgm:pt modelId="{B88874E5-2DB1-4601-80FC-7778287A717D}" type="pres">
      <dgm:prSet presAssocID="{2E26B4DA-BCD4-44A9-A11F-22B420564EED}" presName="vertSpace2b" presStyleCnt="0"/>
      <dgm:spPr/>
    </dgm:pt>
    <dgm:pt modelId="{0F51CBCB-55F0-449D-BC51-EDB435B0EBF4}" type="pres">
      <dgm:prSet presAssocID="{CBCC6ED7-B38F-4194-AE99-03052F43A622}" presName="thickLine" presStyleLbl="alignNode1" presStyleIdx="5" presStyleCnt="8"/>
      <dgm:spPr/>
    </dgm:pt>
    <dgm:pt modelId="{7B94CA94-1EAA-4219-BFDC-FFAEDFCDAA02}" type="pres">
      <dgm:prSet presAssocID="{CBCC6ED7-B38F-4194-AE99-03052F43A622}" presName="horz1" presStyleCnt="0"/>
      <dgm:spPr/>
    </dgm:pt>
    <dgm:pt modelId="{0E51D809-AD6E-40A4-80DD-BF14C3EE99A4}" type="pres">
      <dgm:prSet presAssocID="{CBCC6ED7-B38F-4194-AE99-03052F43A622}" presName="tx1" presStyleLbl="revTx" presStyleIdx="11" presStyleCnt="17"/>
      <dgm:spPr/>
    </dgm:pt>
    <dgm:pt modelId="{58BA3073-01C6-4D53-915E-8F500787C882}" type="pres">
      <dgm:prSet presAssocID="{CBCC6ED7-B38F-4194-AE99-03052F43A622}" presName="vert1" presStyleCnt="0"/>
      <dgm:spPr/>
    </dgm:pt>
    <dgm:pt modelId="{EF4FB03B-1563-4C71-BE84-18F467F3A796}" type="pres">
      <dgm:prSet presAssocID="{0E7FBF70-5DD0-4B4A-914B-6C9D1A6899DA}" presName="vertSpace2a" presStyleCnt="0"/>
      <dgm:spPr/>
    </dgm:pt>
    <dgm:pt modelId="{56023537-3E0C-47C1-8D16-0A2250C680F7}" type="pres">
      <dgm:prSet presAssocID="{0E7FBF70-5DD0-4B4A-914B-6C9D1A6899DA}" presName="horz2" presStyleCnt="0"/>
      <dgm:spPr/>
    </dgm:pt>
    <dgm:pt modelId="{679D1CE5-2203-4293-8A19-25CCBA56D475}" type="pres">
      <dgm:prSet presAssocID="{0E7FBF70-5DD0-4B4A-914B-6C9D1A6899DA}" presName="horzSpace2" presStyleCnt="0"/>
      <dgm:spPr/>
    </dgm:pt>
    <dgm:pt modelId="{7FAEC9B8-5B24-49C7-8318-A725DDB051CE}" type="pres">
      <dgm:prSet presAssocID="{0E7FBF70-5DD0-4B4A-914B-6C9D1A6899DA}" presName="tx2" presStyleLbl="revTx" presStyleIdx="12" presStyleCnt="17"/>
      <dgm:spPr/>
    </dgm:pt>
    <dgm:pt modelId="{04F351D2-A20B-4A79-9F02-0F11B347A197}" type="pres">
      <dgm:prSet presAssocID="{0E7FBF70-5DD0-4B4A-914B-6C9D1A6899DA}" presName="vert2" presStyleCnt="0"/>
      <dgm:spPr/>
    </dgm:pt>
    <dgm:pt modelId="{F6124A8E-CCA3-4A69-BFC3-31C40332F38F}" type="pres">
      <dgm:prSet presAssocID="{0E7FBF70-5DD0-4B4A-914B-6C9D1A6899DA}" presName="thinLine2b" presStyleLbl="callout" presStyleIdx="6" presStyleCnt="9"/>
      <dgm:spPr/>
    </dgm:pt>
    <dgm:pt modelId="{741EDF12-8320-49DF-A89F-3C75AB9F003C}" type="pres">
      <dgm:prSet presAssocID="{0E7FBF70-5DD0-4B4A-914B-6C9D1A6899DA}" presName="vertSpace2b" presStyleCnt="0"/>
      <dgm:spPr/>
    </dgm:pt>
    <dgm:pt modelId="{5374AE81-EB2F-4986-B68C-5AD764DAB74B}" type="pres">
      <dgm:prSet presAssocID="{F8F1E96E-AB9F-413B-BE39-A5B19990AB53}" presName="thickLine" presStyleLbl="alignNode1" presStyleIdx="6" presStyleCnt="8"/>
      <dgm:spPr/>
    </dgm:pt>
    <dgm:pt modelId="{647BEF4A-22EF-4161-B325-8F0AA86C799C}" type="pres">
      <dgm:prSet presAssocID="{F8F1E96E-AB9F-413B-BE39-A5B19990AB53}" presName="horz1" presStyleCnt="0"/>
      <dgm:spPr/>
    </dgm:pt>
    <dgm:pt modelId="{5D708C3C-D7D7-44DD-BFB7-6D2DEB974C8F}" type="pres">
      <dgm:prSet presAssocID="{F8F1E96E-AB9F-413B-BE39-A5B19990AB53}" presName="tx1" presStyleLbl="revTx" presStyleIdx="13" presStyleCnt="17"/>
      <dgm:spPr/>
    </dgm:pt>
    <dgm:pt modelId="{E93847CA-83D3-4A8A-9A5A-6EA19A084D09}" type="pres">
      <dgm:prSet presAssocID="{F8F1E96E-AB9F-413B-BE39-A5B19990AB53}" presName="vert1" presStyleCnt="0"/>
      <dgm:spPr/>
    </dgm:pt>
    <dgm:pt modelId="{5CD4B3D1-6793-4D7B-9D06-D57DD2A106CA}" type="pres">
      <dgm:prSet presAssocID="{53E8E274-03A7-4F70-B224-DBD84E9ADBBC}" presName="vertSpace2a" presStyleCnt="0"/>
      <dgm:spPr/>
    </dgm:pt>
    <dgm:pt modelId="{F61512FF-2A8A-4C58-8448-F59AE6B616BD}" type="pres">
      <dgm:prSet presAssocID="{53E8E274-03A7-4F70-B224-DBD84E9ADBBC}" presName="horz2" presStyleCnt="0"/>
      <dgm:spPr/>
    </dgm:pt>
    <dgm:pt modelId="{7CBC5B02-0F62-4239-AD2E-A7F4046952EB}" type="pres">
      <dgm:prSet presAssocID="{53E8E274-03A7-4F70-B224-DBD84E9ADBBC}" presName="horzSpace2" presStyleCnt="0"/>
      <dgm:spPr/>
    </dgm:pt>
    <dgm:pt modelId="{9D6F2012-754A-4B0A-9198-45B0789041F5}" type="pres">
      <dgm:prSet presAssocID="{53E8E274-03A7-4F70-B224-DBD84E9ADBBC}" presName="tx2" presStyleLbl="revTx" presStyleIdx="14" presStyleCnt="17"/>
      <dgm:spPr/>
    </dgm:pt>
    <dgm:pt modelId="{4AF0C56E-A6E5-4CB6-8181-EA7F049F173C}" type="pres">
      <dgm:prSet presAssocID="{53E8E274-03A7-4F70-B224-DBD84E9ADBBC}" presName="vert2" presStyleCnt="0"/>
      <dgm:spPr/>
    </dgm:pt>
    <dgm:pt modelId="{6CF44FF0-666C-42A8-A809-CBB26D3C6CFD}" type="pres">
      <dgm:prSet presAssocID="{53E8E274-03A7-4F70-B224-DBD84E9ADBBC}" presName="thinLine2b" presStyleLbl="callout" presStyleIdx="7" presStyleCnt="9"/>
      <dgm:spPr/>
    </dgm:pt>
    <dgm:pt modelId="{7949A709-033F-42AB-A662-D3EB474F5F56}" type="pres">
      <dgm:prSet presAssocID="{53E8E274-03A7-4F70-B224-DBD84E9ADBBC}" presName="vertSpace2b" presStyleCnt="0"/>
      <dgm:spPr/>
    </dgm:pt>
    <dgm:pt modelId="{C17DD4DE-5D40-4C18-A7BA-72B30E6D23F8}" type="pres">
      <dgm:prSet presAssocID="{C81F740B-59FD-4B9C-8C95-A8C31B8CF6E7}" presName="thickLine" presStyleLbl="alignNode1" presStyleIdx="7" presStyleCnt="8"/>
      <dgm:spPr/>
    </dgm:pt>
    <dgm:pt modelId="{EC08759A-2342-4543-B8EC-9D81CB82EC67}" type="pres">
      <dgm:prSet presAssocID="{C81F740B-59FD-4B9C-8C95-A8C31B8CF6E7}" presName="horz1" presStyleCnt="0"/>
      <dgm:spPr/>
    </dgm:pt>
    <dgm:pt modelId="{B591D3CF-DAE2-4B7F-81BB-CF015E3201FD}" type="pres">
      <dgm:prSet presAssocID="{C81F740B-59FD-4B9C-8C95-A8C31B8CF6E7}" presName="tx1" presStyleLbl="revTx" presStyleIdx="15" presStyleCnt="17"/>
      <dgm:spPr/>
    </dgm:pt>
    <dgm:pt modelId="{F2D47FA9-BEF0-4923-B41D-01E82B53D451}" type="pres">
      <dgm:prSet presAssocID="{C81F740B-59FD-4B9C-8C95-A8C31B8CF6E7}" presName="vert1" presStyleCnt="0"/>
      <dgm:spPr/>
    </dgm:pt>
    <dgm:pt modelId="{A9034FE3-3308-4A09-8127-B30F562F97B9}" type="pres">
      <dgm:prSet presAssocID="{4D132BAF-F7E6-47BB-9DE0-817A62B94437}" presName="vertSpace2a" presStyleCnt="0"/>
      <dgm:spPr/>
    </dgm:pt>
    <dgm:pt modelId="{21236298-74AE-437A-A643-D142A2ECE9CD}" type="pres">
      <dgm:prSet presAssocID="{4D132BAF-F7E6-47BB-9DE0-817A62B94437}" presName="horz2" presStyleCnt="0"/>
      <dgm:spPr/>
    </dgm:pt>
    <dgm:pt modelId="{A7DFC56C-53D4-41E5-B276-54ED26397529}" type="pres">
      <dgm:prSet presAssocID="{4D132BAF-F7E6-47BB-9DE0-817A62B94437}" presName="horzSpace2" presStyleCnt="0"/>
      <dgm:spPr/>
    </dgm:pt>
    <dgm:pt modelId="{DBB6A13A-644B-46D6-B291-3DE0C52DE436}" type="pres">
      <dgm:prSet presAssocID="{4D132BAF-F7E6-47BB-9DE0-817A62B94437}" presName="tx2" presStyleLbl="revTx" presStyleIdx="16" presStyleCnt="17"/>
      <dgm:spPr/>
    </dgm:pt>
    <dgm:pt modelId="{7297318F-40EF-4DC3-A154-1261624FD91F}" type="pres">
      <dgm:prSet presAssocID="{4D132BAF-F7E6-47BB-9DE0-817A62B94437}" presName="vert2" presStyleCnt="0"/>
      <dgm:spPr/>
    </dgm:pt>
    <dgm:pt modelId="{A7C7680A-3AF5-4D2B-8FBE-521ADA27958D}" type="pres">
      <dgm:prSet presAssocID="{4D132BAF-F7E6-47BB-9DE0-817A62B94437}" presName="thinLine2b" presStyleLbl="callout" presStyleIdx="8" presStyleCnt="9"/>
      <dgm:spPr/>
    </dgm:pt>
    <dgm:pt modelId="{F44F9046-A13D-4F8F-B963-10D3B5141122}" type="pres">
      <dgm:prSet presAssocID="{4D132BAF-F7E6-47BB-9DE0-817A62B94437}" presName="vertSpace2b" presStyleCnt="0"/>
      <dgm:spPr/>
    </dgm:pt>
  </dgm:ptLst>
  <dgm:cxnLst>
    <dgm:cxn modelId="{6F995103-61D2-4CD9-A506-FEF3CE556D77}" srcId="{BD680819-5930-4DF5-A2C4-262FDA6E0C17}" destId="{DD4E4A1F-8E3F-4319-A673-8B7E740F2AB0}" srcOrd="0" destOrd="0" parTransId="{F61C72A1-665F-4DE2-B926-5B342146E6A2}" sibTransId="{D07815C9-19C8-489B-A533-DA514D9CD72F}"/>
    <dgm:cxn modelId="{40E3C10E-BAEC-4E11-8A4A-41E355EDF55E}" srcId="{5828FEF9-759C-4188-B1D3-24E743D9FB52}" destId="{5B4DF719-B955-44AC-81AC-920B4A8B4E9A}" srcOrd="0" destOrd="0" parTransId="{E0A0C453-D3A8-4E19-BDFE-7377F1ACBE0A}" sibTransId="{4920F7CB-3754-4A64-A08D-19B522CDEB14}"/>
    <dgm:cxn modelId="{41665A21-B1AD-4A51-9E08-9C35E6262F7B}" type="presOf" srcId="{97CF246F-F422-4328-972F-95C1251BAB1D}" destId="{1EC94F20-D03B-40C9-B16D-2A62F8B5FB7D}" srcOrd="0" destOrd="0" presId="urn:microsoft.com/office/officeart/2008/layout/LinedList"/>
    <dgm:cxn modelId="{2878DD22-236F-443D-A790-EAC23F03E359}" type="presOf" srcId="{4D132BAF-F7E6-47BB-9DE0-817A62B94437}" destId="{DBB6A13A-644B-46D6-B291-3DE0C52DE436}" srcOrd="0" destOrd="0" presId="urn:microsoft.com/office/officeart/2008/layout/LinedList"/>
    <dgm:cxn modelId="{983AD326-2D1D-4607-876A-A54FB5CEBE8B}" type="presOf" srcId="{5B4DF719-B955-44AC-81AC-920B4A8B4E9A}" destId="{C2D7F5A9-6B2C-4556-92D2-1AC0C34999A5}" srcOrd="0" destOrd="0" presId="urn:microsoft.com/office/officeart/2008/layout/LinedList"/>
    <dgm:cxn modelId="{082D6A29-500C-44C1-8FC1-DC2595E6E8CB}" srcId="{5828FEF9-759C-4188-B1D3-24E743D9FB52}" destId="{C81F740B-59FD-4B9C-8C95-A8C31B8CF6E7}" srcOrd="7" destOrd="0" parTransId="{6FB602E2-F7D7-4783-8BAE-F8284B186422}" sibTransId="{06688E32-393F-43A3-9BEF-28BFC02C18B7}"/>
    <dgm:cxn modelId="{4A2F262D-303A-4486-AEDC-D2EEFCB18F4C}" type="presOf" srcId="{7B1E0387-A2B4-4C32-8F1B-5B75CC1CB4B6}" destId="{1C7FCA31-E735-47A0-BF45-97FF614B65D5}" srcOrd="0" destOrd="0" presId="urn:microsoft.com/office/officeart/2008/layout/LinedList"/>
    <dgm:cxn modelId="{3C88ED30-C870-4961-B081-F2EB09DCF6EB}" srcId="{31C7CFEE-D363-4FBF-8296-3E130E524878}" destId="{620FD55F-A2A8-4115-983B-8D1BA4A005C4}" srcOrd="0" destOrd="0" parTransId="{2D628CFB-2BBF-4541-9B55-DF7DBEF87EC0}" sibTransId="{02C9AA8E-B7E6-4A06-B7F9-D80196B1E97C}"/>
    <dgm:cxn modelId="{B608C13B-1449-4ECB-A1E5-E69D219C0EEB}" srcId="{CBCC6ED7-B38F-4194-AE99-03052F43A622}" destId="{0E7FBF70-5DD0-4B4A-914B-6C9D1A6899DA}" srcOrd="0" destOrd="0" parTransId="{4AC1EC89-DCC5-455B-B7C9-B6B08712E3EF}" sibTransId="{3BDC30B1-195D-4252-B435-C72A8ACF9118}"/>
    <dgm:cxn modelId="{DEF2DF54-6993-4CE0-8693-D1332FC05597}" srcId="{97CF246F-F422-4328-972F-95C1251BAB1D}" destId="{AC81B863-8A2A-4B48-8940-8E9FE2E18218}" srcOrd="0" destOrd="0" parTransId="{BCDCA2EF-323E-4885-AF72-3E87E1038ECF}" sibTransId="{1A3CF7B9-50FC-4110-B532-87E833AE9550}"/>
    <dgm:cxn modelId="{EB55CF5F-DB6B-4A73-905C-F901A9E57554}" type="presOf" srcId="{53E8E274-03A7-4F70-B224-DBD84E9ADBBC}" destId="{9D6F2012-754A-4B0A-9198-45B0789041F5}" srcOrd="0" destOrd="0" presId="urn:microsoft.com/office/officeart/2008/layout/LinedList"/>
    <dgm:cxn modelId="{5A0B2261-D8B5-40A3-91C1-C57E436546EC}" type="presOf" srcId="{DD4E4A1F-8E3F-4319-A673-8B7E740F2AB0}" destId="{7CB34369-196C-48BA-BCB5-725FF2B215F6}" srcOrd="0" destOrd="0" presId="urn:microsoft.com/office/officeart/2008/layout/LinedList"/>
    <dgm:cxn modelId="{7033B66E-D65E-4B53-BB33-91D6D7C5E6E2}" type="presOf" srcId="{2E26B4DA-BCD4-44A9-A11F-22B420564EED}" destId="{DB9648B3-8992-4795-A520-F8A4763B8EF2}" srcOrd="0" destOrd="0" presId="urn:microsoft.com/office/officeart/2008/layout/LinedList"/>
    <dgm:cxn modelId="{826D0770-D43F-4D39-9BC2-5DE3AB2D9921}" srcId="{5828FEF9-759C-4188-B1D3-24E743D9FB52}" destId="{F8F1E96E-AB9F-413B-BE39-A5B19990AB53}" srcOrd="6" destOrd="0" parTransId="{4516E58B-0240-4CB4-893D-D3168B78982F}" sibTransId="{AAB3D5DD-0794-438B-A50B-012B5723A72D}"/>
    <dgm:cxn modelId="{BC1F6672-4A2C-4217-AE11-CB366244E851}" type="presOf" srcId="{5828FEF9-759C-4188-B1D3-24E743D9FB52}" destId="{B8924D43-97D7-4A6D-B6F7-3CFCCE7BCAEB}" srcOrd="0" destOrd="0" presId="urn:microsoft.com/office/officeart/2008/layout/LinedList"/>
    <dgm:cxn modelId="{B685C876-6991-4470-BCC9-133D977CC65B}" type="presOf" srcId="{620FD55F-A2A8-4115-983B-8D1BA4A005C4}" destId="{95BBD8F9-DD50-4DA9-9DD6-4100819FC8BB}" srcOrd="0" destOrd="0" presId="urn:microsoft.com/office/officeart/2008/layout/LinedList"/>
    <dgm:cxn modelId="{56DD8983-C81D-48BB-8EB4-847D1DE7B935}" type="presOf" srcId="{BD680819-5930-4DF5-A2C4-262FDA6E0C17}" destId="{3E86BA6C-480E-4BE8-8664-4F51EE9B044A}" srcOrd="0" destOrd="0" presId="urn:microsoft.com/office/officeart/2008/layout/LinedList"/>
    <dgm:cxn modelId="{B5E5B189-7206-41D4-A260-47FDA406E422}" srcId="{A9777996-9F48-4B6D-9F17-AE954E243C10}" destId="{2E26B4DA-BCD4-44A9-A11F-22B420564EED}" srcOrd="0" destOrd="0" parTransId="{14CBD3E8-982B-4BBD-96ED-A5504865ECD9}" sibTransId="{BBCDE420-F6FC-4608-BE25-81DAB350A425}"/>
    <dgm:cxn modelId="{5937C88D-3096-451E-9CDC-17700E112D20}" srcId="{5828FEF9-759C-4188-B1D3-24E743D9FB52}" destId="{A9777996-9F48-4B6D-9F17-AE954E243C10}" srcOrd="4" destOrd="0" parTransId="{05018E02-579A-4247-BABC-E93BEFCBF3A3}" sibTransId="{2E07DA89-733E-4F64-BC1B-A35080B23ABD}"/>
    <dgm:cxn modelId="{7931B692-6CCC-495A-A004-2F111C0F13D5}" type="presOf" srcId="{61AEA027-B186-4506-98F7-5412B77C9703}" destId="{B145EEF1-8C52-4AFF-9535-F1AE8562B31A}" srcOrd="0" destOrd="0" presId="urn:microsoft.com/office/officeart/2008/layout/LinedList"/>
    <dgm:cxn modelId="{DFA76393-C725-4D65-BFAC-4370F04CB752}" type="presOf" srcId="{A9777996-9F48-4B6D-9F17-AE954E243C10}" destId="{D4A38364-3AF9-4141-92DD-FC4DB5FE143E}" srcOrd="0" destOrd="0" presId="urn:microsoft.com/office/officeart/2008/layout/LinedList"/>
    <dgm:cxn modelId="{7237FE93-202F-4F5D-B06A-5B3D7A68EA75}" type="presOf" srcId="{CBCC6ED7-B38F-4194-AE99-03052F43A622}" destId="{0E51D809-AD6E-40A4-80DD-BF14C3EE99A4}" srcOrd="0" destOrd="0" presId="urn:microsoft.com/office/officeart/2008/layout/LinedList"/>
    <dgm:cxn modelId="{8CE0E995-AF00-430A-A993-A4E99669AFEB}" srcId="{C81F740B-59FD-4B9C-8C95-A8C31B8CF6E7}" destId="{4D132BAF-F7E6-47BB-9DE0-817A62B94437}" srcOrd="0" destOrd="0" parTransId="{4E143DBC-3C5C-4464-9445-48D2B5BC1E95}" sibTransId="{A48517C3-9C17-4722-8DE9-FF0EBE22EF33}"/>
    <dgm:cxn modelId="{6006E3A4-5739-4626-BDCD-113D8D72AF62}" srcId="{5828FEF9-759C-4188-B1D3-24E743D9FB52}" destId="{CBCC6ED7-B38F-4194-AE99-03052F43A622}" srcOrd="5" destOrd="0" parTransId="{169A5453-75D1-41A2-AB93-9C53DB53D40D}" sibTransId="{9050BD59-39F1-45AA-B4D6-01D5EF183BB4}"/>
    <dgm:cxn modelId="{10D003AA-B330-4507-A837-74F5A43B1719}" type="presOf" srcId="{0E7FBF70-5DD0-4B4A-914B-6C9D1A6899DA}" destId="{7FAEC9B8-5B24-49C7-8318-A725DDB051CE}" srcOrd="0" destOrd="0" presId="urn:microsoft.com/office/officeart/2008/layout/LinedList"/>
    <dgm:cxn modelId="{1ED65BAE-300A-4959-B7EB-A3ECF078F97B}" srcId="{5828FEF9-759C-4188-B1D3-24E743D9FB52}" destId="{BD680819-5930-4DF5-A2C4-262FDA6E0C17}" srcOrd="3" destOrd="0" parTransId="{CFE4325D-0BA8-498E-B50B-A3B02C063A33}" sibTransId="{ECB76F13-BCCE-4610-9D6D-0C16D89E0561}"/>
    <dgm:cxn modelId="{EB8A9BC8-FC75-4AE4-B52F-6C67A89B600A}" srcId="{31C7CFEE-D363-4FBF-8296-3E130E524878}" destId="{7B1E0387-A2B4-4C32-8F1B-5B75CC1CB4B6}" srcOrd="1" destOrd="0" parTransId="{13717B20-D9C3-403F-9117-8C70DCAB75EC}" sibTransId="{6AC8E19C-4961-44EA-97D0-FAD33BFAFA0B}"/>
    <dgm:cxn modelId="{8B9B53D3-CEDF-44BE-8E60-31CF6CAD3765}" srcId="{5828FEF9-759C-4188-B1D3-24E743D9FB52}" destId="{31C7CFEE-D363-4FBF-8296-3E130E524878}" srcOrd="2" destOrd="0" parTransId="{DF3E2954-D9F1-4FDF-9084-D8AF93B2A194}" sibTransId="{FE6471EC-6E8E-415C-8247-5F57D2457740}"/>
    <dgm:cxn modelId="{7037D0D7-13BD-4539-9F2D-8A91FB747646}" type="presOf" srcId="{31C7CFEE-D363-4FBF-8296-3E130E524878}" destId="{BC16096E-E4AC-450B-B13F-CFD5777814DA}" srcOrd="0" destOrd="0" presId="urn:microsoft.com/office/officeart/2008/layout/LinedList"/>
    <dgm:cxn modelId="{2892B8D8-2ABB-40BA-BBDC-97362DB7D20D}" srcId="{F8F1E96E-AB9F-413B-BE39-A5B19990AB53}" destId="{53E8E274-03A7-4F70-B224-DBD84E9ADBBC}" srcOrd="0" destOrd="0" parTransId="{B08B8DBB-9FBA-44B5-87FC-11A328C74D18}" sibTransId="{50533C7C-661C-4EE6-8982-B97C3D9DE0AB}"/>
    <dgm:cxn modelId="{1E3535DC-4B12-419E-87E2-8ADA9D735B45}" type="presOf" srcId="{C81F740B-59FD-4B9C-8C95-A8C31B8CF6E7}" destId="{B591D3CF-DAE2-4B7F-81BB-CF015E3201FD}" srcOrd="0" destOrd="0" presId="urn:microsoft.com/office/officeart/2008/layout/LinedList"/>
    <dgm:cxn modelId="{989037DC-81AD-40C7-BCC4-0D972C124A80}" type="presOf" srcId="{F8F1E96E-AB9F-413B-BE39-A5B19990AB53}" destId="{5D708C3C-D7D7-44DD-BFB7-6D2DEB974C8F}" srcOrd="0" destOrd="0" presId="urn:microsoft.com/office/officeart/2008/layout/LinedList"/>
    <dgm:cxn modelId="{BEFFCAEF-A917-494C-A6A3-2D1C585E60DA}" type="presOf" srcId="{AC81B863-8A2A-4B48-8940-8E9FE2E18218}" destId="{0A9480D3-93C7-441C-873D-78C786752E61}" srcOrd="0" destOrd="0" presId="urn:microsoft.com/office/officeart/2008/layout/LinedList"/>
    <dgm:cxn modelId="{63BB5FF6-FF0A-4A75-9B74-F851AA463508}" srcId="{5828FEF9-759C-4188-B1D3-24E743D9FB52}" destId="{97CF246F-F422-4328-972F-95C1251BAB1D}" srcOrd="1" destOrd="0" parTransId="{F7814B46-28FC-4032-B523-B191DAF57C57}" sibTransId="{89B7FB48-6613-4588-9B25-4494AD14EED9}"/>
    <dgm:cxn modelId="{698604F8-7738-48F2-B8F7-A69F05C98264}" srcId="{5B4DF719-B955-44AC-81AC-920B4A8B4E9A}" destId="{61AEA027-B186-4506-98F7-5412B77C9703}" srcOrd="0" destOrd="0" parTransId="{40388F63-3BC0-4A9E-980B-F44AB8E843FB}" sibTransId="{B197CA8C-7482-49CD-8BB4-EADC481D7405}"/>
    <dgm:cxn modelId="{6C557E83-3D51-405B-9802-A388A794071B}" type="presParOf" srcId="{B8924D43-97D7-4A6D-B6F7-3CFCCE7BCAEB}" destId="{E0174B6E-DDBB-461D-BA4F-B3692A971BDC}" srcOrd="0" destOrd="0" presId="urn:microsoft.com/office/officeart/2008/layout/LinedList"/>
    <dgm:cxn modelId="{460DB691-D8A9-4C48-8344-DDF6D4466C5E}" type="presParOf" srcId="{B8924D43-97D7-4A6D-B6F7-3CFCCE7BCAEB}" destId="{3BD6D526-9C28-44F0-AA5B-B6C5961B1DA3}" srcOrd="1" destOrd="0" presId="urn:microsoft.com/office/officeart/2008/layout/LinedList"/>
    <dgm:cxn modelId="{F3896F89-D9C7-4804-9B18-3E5800F89E18}" type="presParOf" srcId="{3BD6D526-9C28-44F0-AA5B-B6C5961B1DA3}" destId="{C2D7F5A9-6B2C-4556-92D2-1AC0C34999A5}" srcOrd="0" destOrd="0" presId="urn:microsoft.com/office/officeart/2008/layout/LinedList"/>
    <dgm:cxn modelId="{2C4609CB-2370-44D8-A07A-FA877753B2AC}" type="presParOf" srcId="{3BD6D526-9C28-44F0-AA5B-B6C5961B1DA3}" destId="{24970AF4-9BFF-4D6F-99E8-1AA13B8D986F}" srcOrd="1" destOrd="0" presId="urn:microsoft.com/office/officeart/2008/layout/LinedList"/>
    <dgm:cxn modelId="{D4AA726A-36D0-43D9-B689-3AC5C0E723DE}" type="presParOf" srcId="{24970AF4-9BFF-4D6F-99E8-1AA13B8D986F}" destId="{D1928878-C8C1-4C0D-B1F9-94C9E17B6871}" srcOrd="0" destOrd="0" presId="urn:microsoft.com/office/officeart/2008/layout/LinedList"/>
    <dgm:cxn modelId="{B3D16071-E3FF-44EC-83AB-107117CB06DC}" type="presParOf" srcId="{24970AF4-9BFF-4D6F-99E8-1AA13B8D986F}" destId="{3BB456B7-D2B3-4F51-9F5A-22F7349C1470}" srcOrd="1" destOrd="0" presId="urn:microsoft.com/office/officeart/2008/layout/LinedList"/>
    <dgm:cxn modelId="{E29D5334-32AE-472C-86A2-836637D1BA78}" type="presParOf" srcId="{3BB456B7-D2B3-4F51-9F5A-22F7349C1470}" destId="{DF45F8BD-13CC-4360-9DEC-766DF25DB699}" srcOrd="0" destOrd="0" presId="urn:microsoft.com/office/officeart/2008/layout/LinedList"/>
    <dgm:cxn modelId="{5A673C1A-64A8-46BD-B469-8B6F6DFAD7AC}" type="presParOf" srcId="{3BB456B7-D2B3-4F51-9F5A-22F7349C1470}" destId="{B145EEF1-8C52-4AFF-9535-F1AE8562B31A}" srcOrd="1" destOrd="0" presId="urn:microsoft.com/office/officeart/2008/layout/LinedList"/>
    <dgm:cxn modelId="{69F7A89D-DDCE-4467-B0ED-31ADB65BC734}" type="presParOf" srcId="{3BB456B7-D2B3-4F51-9F5A-22F7349C1470}" destId="{A15C3948-850D-45CA-95E3-07B6D548C1BE}" srcOrd="2" destOrd="0" presId="urn:microsoft.com/office/officeart/2008/layout/LinedList"/>
    <dgm:cxn modelId="{22534ECA-2CA6-4E3F-B194-AA190AB67F84}" type="presParOf" srcId="{24970AF4-9BFF-4D6F-99E8-1AA13B8D986F}" destId="{03E7BA4A-4F69-4D01-9621-93AA2EC808C5}" srcOrd="2" destOrd="0" presId="urn:microsoft.com/office/officeart/2008/layout/LinedList"/>
    <dgm:cxn modelId="{6B45D7B4-939D-4DD7-B751-76E131FB4F42}" type="presParOf" srcId="{24970AF4-9BFF-4D6F-99E8-1AA13B8D986F}" destId="{6004837E-04AB-4873-B66D-F33614E18C1E}" srcOrd="3" destOrd="0" presId="urn:microsoft.com/office/officeart/2008/layout/LinedList"/>
    <dgm:cxn modelId="{2000C00D-EA68-491A-95DC-85DA8478C873}" type="presParOf" srcId="{B8924D43-97D7-4A6D-B6F7-3CFCCE7BCAEB}" destId="{7957F451-44F7-43D8-B2FA-F8BDF29DA424}" srcOrd="2" destOrd="0" presId="urn:microsoft.com/office/officeart/2008/layout/LinedList"/>
    <dgm:cxn modelId="{032268A7-7596-493A-95AA-C1D3DCE622E1}" type="presParOf" srcId="{B8924D43-97D7-4A6D-B6F7-3CFCCE7BCAEB}" destId="{2096488E-2F50-44AC-91CC-9287878DAA82}" srcOrd="3" destOrd="0" presId="urn:microsoft.com/office/officeart/2008/layout/LinedList"/>
    <dgm:cxn modelId="{CA109B36-3B55-43C6-8D33-6436CB3BD629}" type="presParOf" srcId="{2096488E-2F50-44AC-91CC-9287878DAA82}" destId="{1EC94F20-D03B-40C9-B16D-2A62F8B5FB7D}" srcOrd="0" destOrd="0" presId="urn:microsoft.com/office/officeart/2008/layout/LinedList"/>
    <dgm:cxn modelId="{43610D32-368A-4184-9A79-3A7571926644}" type="presParOf" srcId="{2096488E-2F50-44AC-91CC-9287878DAA82}" destId="{37F3418A-B5CB-45DF-9537-2FBACF2D3A94}" srcOrd="1" destOrd="0" presId="urn:microsoft.com/office/officeart/2008/layout/LinedList"/>
    <dgm:cxn modelId="{BD8820FB-0FD8-4D01-8005-CDC2AA67ED89}" type="presParOf" srcId="{37F3418A-B5CB-45DF-9537-2FBACF2D3A94}" destId="{DC7B8EC6-F01B-46C3-9952-FDBD10F0BB7C}" srcOrd="0" destOrd="0" presId="urn:microsoft.com/office/officeart/2008/layout/LinedList"/>
    <dgm:cxn modelId="{11C7F6B1-2096-4F47-AB1C-F75F27F162A8}" type="presParOf" srcId="{37F3418A-B5CB-45DF-9537-2FBACF2D3A94}" destId="{2B53A980-60AF-415F-9FAA-2CCDA878902B}" srcOrd="1" destOrd="0" presId="urn:microsoft.com/office/officeart/2008/layout/LinedList"/>
    <dgm:cxn modelId="{EF1D97CD-6089-4A12-8BE5-6C6D45B624B5}" type="presParOf" srcId="{2B53A980-60AF-415F-9FAA-2CCDA878902B}" destId="{8CE6B60D-0AF8-467A-B98F-14EB8C31E6F3}" srcOrd="0" destOrd="0" presId="urn:microsoft.com/office/officeart/2008/layout/LinedList"/>
    <dgm:cxn modelId="{B0261257-F238-4BF8-8F44-74C47ECB0C8A}" type="presParOf" srcId="{2B53A980-60AF-415F-9FAA-2CCDA878902B}" destId="{0A9480D3-93C7-441C-873D-78C786752E61}" srcOrd="1" destOrd="0" presId="urn:microsoft.com/office/officeart/2008/layout/LinedList"/>
    <dgm:cxn modelId="{4DA2AEE9-B052-43C0-B199-74B881372CBB}" type="presParOf" srcId="{2B53A980-60AF-415F-9FAA-2CCDA878902B}" destId="{2CBC2655-423C-48D4-9E7B-474958BD38CE}" srcOrd="2" destOrd="0" presId="urn:microsoft.com/office/officeart/2008/layout/LinedList"/>
    <dgm:cxn modelId="{01B057D9-CF4D-4350-997C-7D9E1A91EAAC}" type="presParOf" srcId="{37F3418A-B5CB-45DF-9537-2FBACF2D3A94}" destId="{130C4987-440B-4DFD-9EF9-F614A80CC9DF}" srcOrd="2" destOrd="0" presId="urn:microsoft.com/office/officeart/2008/layout/LinedList"/>
    <dgm:cxn modelId="{3C921E3D-A846-4076-B3F9-F9BF7DD0E5E1}" type="presParOf" srcId="{37F3418A-B5CB-45DF-9537-2FBACF2D3A94}" destId="{896CFEE7-0273-49F6-BD97-2B1EEBD2C546}" srcOrd="3" destOrd="0" presId="urn:microsoft.com/office/officeart/2008/layout/LinedList"/>
    <dgm:cxn modelId="{4E28FF27-160B-4B56-9E9E-F99AB3597920}" type="presParOf" srcId="{B8924D43-97D7-4A6D-B6F7-3CFCCE7BCAEB}" destId="{EA19BCC2-CCC1-4D46-859C-E9BE6DF02EBC}" srcOrd="4" destOrd="0" presId="urn:microsoft.com/office/officeart/2008/layout/LinedList"/>
    <dgm:cxn modelId="{5E1B8392-F575-4067-82CD-B7D30EF9D8E2}" type="presParOf" srcId="{B8924D43-97D7-4A6D-B6F7-3CFCCE7BCAEB}" destId="{0721281A-F544-4AF2-861F-19F8BEE2EED6}" srcOrd="5" destOrd="0" presId="urn:microsoft.com/office/officeart/2008/layout/LinedList"/>
    <dgm:cxn modelId="{9ED8D79D-7757-4B3A-99AF-30FDEEA2CD78}" type="presParOf" srcId="{0721281A-F544-4AF2-861F-19F8BEE2EED6}" destId="{BC16096E-E4AC-450B-B13F-CFD5777814DA}" srcOrd="0" destOrd="0" presId="urn:microsoft.com/office/officeart/2008/layout/LinedList"/>
    <dgm:cxn modelId="{BBBE2E95-6A9A-4602-BDC8-6A80C15A1582}" type="presParOf" srcId="{0721281A-F544-4AF2-861F-19F8BEE2EED6}" destId="{14047BD5-8D43-4F96-A88D-AB61DFC89733}" srcOrd="1" destOrd="0" presId="urn:microsoft.com/office/officeart/2008/layout/LinedList"/>
    <dgm:cxn modelId="{2751FC04-F14F-49E1-8C6F-414F99CD401F}" type="presParOf" srcId="{14047BD5-8D43-4F96-A88D-AB61DFC89733}" destId="{645DAEEA-0C8A-4942-B55C-533A968E34F6}" srcOrd="0" destOrd="0" presId="urn:microsoft.com/office/officeart/2008/layout/LinedList"/>
    <dgm:cxn modelId="{3DCA473B-97A0-4A67-92EB-4E422997631D}" type="presParOf" srcId="{14047BD5-8D43-4F96-A88D-AB61DFC89733}" destId="{AE9FDEBE-2427-45F7-B269-4BB050052E17}" srcOrd="1" destOrd="0" presId="urn:microsoft.com/office/officeart/2008/layout/LinedList"/>
    <dgm:cxn modelId="{37F48F76-DEB3-4229-85E7-67C68724D2CE}" type="presParOf" srcId="{AE9FDEBE-2427-45F7-B269-4BB050052E17}" destId="{02DBEA29-A6C5-440F-B775-787FBDCAF45A}" srcOrd="0" destOrd="0" presId="urn:microsoft.com/office/officeart/2008/layout/LinedList"/>
    <dgm:cxn modelId="{279D057F-B39D-4CE0-86EC-697A0DE9822B}" type="presParOf" srcId="{AE9FDEBE-2427-45F7-B269-4BB050052E17}" destId="{95BBD8F9-DD50-4DA9-9DD6-4100819FC8BB}" srcOrd="1" destOrd="0" presId="urn:microsoft.com/office/officeart/2008/layout/LinedList"/>
    <dgm:cxn modelId="{EF0DF972-7FA0-4DFB-A683-E9CB07EE98C6}" type="presParOf" srcId="{AE9FDEBE-2427-45F7-B269-4BB050052E17}" destId="{E581DC59-CB16-4CE2-A171-2FD8077A7FCF}" srcOrd="2" destOrd="0" presId="urn:microsoft.com/office/officeart/2008/layout/LinedList"/>
    <dgm:cxn modelId="{F7301851-E246-4DC0-BC67-FB91B447B110}" type="presParOf" srcId="{14047BD5-8D43-4F96-A88D-AB61DFC89733}" destId="{DB4EC745-2AA2-43BF-A46D-25E19B4B2A50}" srcOrd="2" destOrd="0" presId="urn:microsoft.com/office/officeart/2008/layout/LinedList"/>
    <dgm:cxn modelId="{E952B606-0554-48A1-A4FB-7813949330F7}" type="presParOf" srcId="{14047BD5-8D43-4F96-A88D-AB61DFC89733}" destId="{10D22D69-AD06-4642-9693-F29D65E70266}" srcOrd="3" destOrd="0" presId="urn:microsoft.com/office/officeart/2008/layout/LinedList"/>
    <dgm:cxn modelId="{180F5B6A-49A3-47D9-A598-C44232604BA6}" type="presParOf" srcId="{14047BD5-8D43-4F96-A88D-AB61DFC89733}" destId="{45B40384-7695-498A-9D35-81C221D6A46B}" srcOrd="4" destOrd="0" presId="urn:microsoft.com/office/officeart/2008/layout/LinedList"/>
    <dgm:cxn modelId="{ED074D43-7939-4218-ADD5-A2B0840B1707}" type="presParOf" srcId="{45B40384-7695-498A-9D35-81C221D6A46B}" destId="{742C045F-F428-4925-802C-FB2153D9ED53}" srcOrd="0" destOrd="0" presId="urn:microsoft.com/office/officeart/2008/layout/LinedList"/>
    <dgm:cxn modelId="{F1FD9DDC-AE21-4447-BC0B-81D59550989C}" type="presParOf" srcId="{45B40384-7695-498A-9D35-81C221D6A46B}" destId="{1C7FCA31-E735-47A0-BF45-97FF614B65D5}" srcOrd="1" destOrd="0" presId="urn:microsoft.com/office/officeart/2008/layout/LinedList"/>
    <dgm:cxn modelId="{672CDA5E-C2C2-45FF-BCAC-9AF471C35499}" type="presParOf" srcId="{45B40384-7695-498A-9D35-81C221D6A46B}" destId="{72BA86E5-D4DD-42EC-A679-9CAE0AC5F620}" srcOrd="2" destOrd="0" presId="urn:microsoft.com/office/officeart/2008/layout/LinedList"/>
    <dgm:cxn modelId="{AEFE4831-F353-4A24-85AF-FA7193294124}" type="presParOf" srcId="{14047BD5-8D43-4F96-A88D-AB61DFC89733}" destId="{891D61B7-E093-42CB-ACA7-69887EE85C99}" srcOrd="5" destOrd="0" presId="urn:microsoft.com/office/officeart/2008/layout/LinedList"/>
    <dgm:cxn modelId="{4E6CAABD-1420-466B-88A7-F8537881FBBB}" type="presParOf" srcId="{14047BD5-8D43-4F96-A88D-AB61DFC89733}" destId="{59B3CE5F-2DD4-46F7-A42E-11F9424A1763}" srcOrd="6" destOrd="0" presId="urn:microsoft.com/office/officeart/2008/layout/LinedList"/>
    <dgm:cxn modelId="{D7BCFE56-636C-42A7-8ED1-F830E5247AEB}" type="presParOf" srcId="{B8924D43-97D7-4A6D-B6F7-3CFCCE7BCAEB}" destId="{C9D5B8D3-528E-4F2F-95A9-F4D9B53478B1}" srcOrd="6" destOrd="0" presId="urn:microsoft.com/office/officeart/2008/layout/LinedList"/>
    <dgm:cxn modelId="{1153D976-C712-43BC-BCD3-5DD32F28E684}" type="presParOf" srcId="{B8924D43-97D7-4A6D-B6F7-3CFCCE7BCAEB}" destId="{319E054D-1B3B-44E2-BFEF-18EE83BECCE6}" srcOrd="7" destOrd="0" presId="urn:microsoft.com/office/officeart/2008/layout/LinedList"/>
    <dgm:cxn modelId="{25685604-93D3-40F5-9287-3BD4ADFC8A87}" type="presParOf" srcId="{319E054D-1B3B-44E2-BFEF-18EE83BECCE6}" destId="{3E86BA6C-480E-4BE8-8664-4F51EE9B044A}" srcOrd="0" destOrd="0" presId="urn:microsoft.com/office/officeart/2008/layout/LinedList"/>
    <dgm:cxn modelId="{A2C5E313-A8BF-4B2E-A225-2059317711F2}" type="presParOf" srcId="{319E054D-1B3B-44E2-BFEF-18EE83BECCE6}" destId="{3EDE35BA-8173-427C-9ACB-E1C8A1BAB05E}" srcOrd="1" destOrd="0" presId="urn:microsoft.com/office/officeart/2008/layout/LinedList"/>
    <dgm:cxn modelId="{DEB16591-F4B9-41C3-A56B-038CEB061360}" type="presParOf" srcId="{3EDE35BA-8173-427C-9ACB-E1C8A1BAB05E}" destId="{C425340D-58EF-4617-A260-E45BBA9D6B3A}" srcOrd="0" destOrd="0" presId="urn:microsoft.com/office/officeart/2008/layout/LinedList"/>
    <dgm:cxn modelId="{D11473E9-2C94-4ADF-8C4B-0B12AE0A2AFE}" type="presParOf" srcId="{3EDE35BA-8173-427C-9ACB-E1C8A1BAB05E}" destId="{2F819F14-3A94-41AD-A42F-FA7521E73F4F}" srcOrd="1" destOrd="0" presId="urn:microsoft.com/office/officeart/2008/layout/LinedList"/>
    <dgm:cxn modelId="{A101D2FC-5029-4ABF-BDEA-704A5D07E803}" type="presParOf" srcId="{2F819F14-3A94-41AD-A42F-FA7521E73F4F}" destId="{DAD23C6F-7B65-4F14-B74B-C5E457837226}" srcOrd="0" destOrd="0" presId="urn:microsoft.com/office/officeart/2008/layout/LinedList"/>
    <dgm:cxn modelId="{8AF91E5F-3E81-4D83-9C6B-21FEEE710CCB}" type="presParOf" srcId="{2F819F14-3A94-41AD-A42F-FA7521E73F4F}" destId="{7CB34369-196C-48BA-BCB5-725FF2B215F6}" srcOrd="1" destOrd="0" presId="urn:microsoft.com/office/officeart/2008/layout/LinedList"/>
    <dgm:cxn modelId="{233B2E71-6D76-436B-A6FC-22C2EB871525}" type="presParOf" srcId="{2F819F14-3A94-41AD-A42F-FA7521E73F4F}" destId="{C5CCE00D-58AD-4F62-8D43-E0286056DD79}" srcOrd="2" destOrd="0" presId="urn:microsoft.com/office/officeart/2008/layout/LinedList"/>
    <dgm:cxn modelId="{AF3EDB58-44D3-4D19-A12C-F353C913EE1B}" type="presParOf" srcId="{3EDE35BA-8173-427C-9ACB-E1C8A1BAB05E}" destId="{DE64E119-5103-46BA-ACA2-6F287D030896}" srcOrd="2" destOrd="0" presId="urn:microsoft.com/office/officeart/2008/layout/LinedList"/>
    <dgm:cxn modelId="{0EA2FB70-F725-47A4-B6A5-F61DC14E3D5F}" type="presParOf" srcId="{3EDE35BA-8173-427C-9ACB-E1C8A1BAB05E}" destId="{EF42733C-386F-4E79-808E-DBAB185A37D0}" srcOrd="3" destOrd="0" presId="urn:microsoft.com/office/officeart/2008/layout/LinedList"/>
    <dgm:cxn modelId="{71F810D4-5770-48E0-A1F7-A5DD8D914F52}" type="presParOf" srcId="{B8924D43-97D7-4A6D-B6F7-3CFCCE7BCAEB}" destId="{85C7236D-B151-4422-BE59-A6E38BCAE375}" srcOrd="8" destOrd="0" presId="urn:microsoft.com/office/officeart/2008/layout/LinedList"/>
    <dgm:cxn modelId="{7E663185-7353-448F-AF0B-3303FE7E811B}" type="presParOf" srcId="{B8924D43-97D7-4A6D-B6F7-3CFCCE7BCAEB}" destId="{A51270A4-A381-4C8C-837E-B09FD6B66177}" srcOrd="9" destOrd="0" presId="urn:microsoft.com/office/officeart/2008/layout/LinedList"/>
    <dgm:cxn modelId="{D52D14CF-1689-4E0B-B16F-D4CCD1A5A8F4}" type="presParOf" srcId="{A51270A4-A381-4C8C-837E-B09FD6B66177}" destId="{D4A38364-3AF9-4141-92DD-FC4DB5FE143E}" srcOrd="0" destOrd="0" presId="urn:microsoft.com/office/officeart/2008/layout/LinedList"/>
    <dgm:cxn modelId="{D115B152-B301-4D55-B614-41738021D063}" type="presParOf" srcId="{A51270A4-A381-4C8C-837E-B09FD6B66177}" destId="{9CF5E3CD-3190-40CD-A289-FC711EF8AD0D}" srcOrd="1" destOrd="0" presId="urn:microsoft.com/office/officeart/2008/layout/LinedList"/>
    <dgm:cxn modelId="{C5C4D3F3-7C57-49E3-9C3E-6C0D431D2457}" type="presParOf" srcId="{9CF5E3CD-3190-40CD-A289-FC711EF8AD0D}" destId="{09DE51A9-6312-4D1E-9C49-54D5FEC7448E}" srcOrd="0" destOrd="0" presId="urn:microsoft.com/office/officeart/2008/layout/LinedList"/>
    <dgm:cxn modelId="{E727E2E6-0035-4803-9C5F-2FDDCEFDC691}" type="presParOf" srcId="{9CF5E3CD-3190-40CD-A289-FC711EF8AD0D}" destId="{33EB66F3-CFD9-4B33-8505-19B84CF45BF7}" srcOrd="1" destOrd="0" presId="urn:microsoft.com/office/officeart/2008/layout/LinedList"/>
    <dgm:cxn modelId="{C188BF97-32EF-42D1-BD18-3398E1873AF9}" type="presParOf" srcId="{33EB66F3-CFD9-4B33-8505-19B84CF45BF7}" destId="{EA9ACD51-29E3-4887-8ACD-07112CDF4026}" srcOrd="0" destOrd="0" presId="urn:microsoft.com/office/officeart/2008/layout/LinedList"/>
    <dgm:cxn modelId="{B8AB0DDE-06DF-4A69-85E2-1045D29934CF}" type="presParOf" srcId="{33EB66F3-CFD9-4B33-8505-19B84CF45BF7}" destId="{DB9648B3-8992-4795-A520-F8A4763B8EF2}" srcOrd="1" destOrd="0" presId="urn:microsoft.com/office/officeart/2008/layout/LinedList"/>
    <dgm:cxn modelId="{B14CAF05-D6B7-4C68-B6A9-BB101F663349}" type="presParOf" srcId="{33EB66F3-CFD9-4B33-8505-19B84CF45BF7}" destId="{54C7F481-CA87-43C0-AB73-2226CD498D84}" srcOrd="2" destOrd="0" presId="urn:microsoft.com/office/officeart/2008/layout/LinedList"/>
    <dgm:cxn modelId="{74B752F4-0029-4333-A897-96E5A291023E}" type="presParOf" srcId="{9CF5E3CD-3190-40CD-A289-FC711EF8AD0D}" destId="{7ED68AD3-D8A2-4E17-A8C1-B71CA454A55B}" srcOrd="2" destOrd="0" presId="urn:microsoft.com/office/officeart/2008/layout/LinedList"/>
    <dgm:cxn modelId="{4C7882B3-A9CC-4461-9163-5DD0DD28FC9C}" type="presParOf" srcId="{9CF5E3CD-3190-40CD-A289-FC711EF8AD0D}" destId="{B88874E5-2DB1-4601-80FC-7778287A717D}" srcOrd="3" destOrd="0" presId="urn:microsoft.com/office/officeart/2008/layout/LinedList"/>
    <dgm:cxn modelId="{35DA11D6-FEF7-4135-A399-0C9FAD3CAA8F}" type="presParOf" srcId="{B8924D43-97D7-4A6D-B6F7-3CFCCE7BCAEB}" destId="{0F51CBCB-55F0-449D-BC51-EDB435B0EBF4}" srcOrd="10" destOrd="0" presId="urn:microsoft.com/office/officeart/2008/layout/LinedList"/>
    <dgm:cxn modelId="{EE6195D4-8BF4-44FB-B6A4-E2E15440A65F}" type="presParOf" srcId="{B8924D43-97D7-4A6D-B6F7-3CFCCE7BCAEB}" destId="{7B94CA94-1EAA-4219-BFDC-FFAEDFCDAA02}" srcOrd="11" destOrd="0" presId="urn:microsoft.com/office/officeart/2008/layout/LinedList"/>
    <dgm:cxn modelId="{D28EDC43-F1CE-472E-A060-E02AEE0AAC7B}" type="presParOf" srcId="{7B94CA94-1EAA-4219-BFDC-FFAEDFCDAA02}" destId="{0E51D809-AD6E-40A4-80DD-BF14C3EE99A4}" srcOrd="0" destOrd="0" presId="urn:microsoft.com/office/officeart/2008/layout/LinedList"/>
    <dgm:cxn modelId="{6D56171C-A1BA-4DC8-8CC9-AACD62A7C942}" type="presParOf" srcId="{7B94CA94-1EAA-4219-BFDC-FFAEDFCDAA02}" destId="{58BA3073-01C6-4D53-915E-8F500787C882}" srcOrd="1" destOrd="0" presId="urn:microsoft.com/office/officeart/2008/layout/LinedList"/>
    <dgm:cxn modelId="{F9931E19-E5F8-45DB-BAE2-238591F12A6A}" type="presParOf" srcId="{58BA3073-01C6-4D53-915E-8F500787C882}" destId="{EF4FB03B-1563-4C71-BE84-18F467F3A796}" srcOrd="0" destOrd="0" presId="urn:microsoft.com/office/officeart/2008/layout/LinedList"/>
    <dgm:cxn modelId="{DCB36B31-7468-4BC9-AC79-DA98D1AA4998}" type="presParOf" srcId="{58BA3073-01C6-4D53-915E-8F500787C882}" destId="{56023537-3E0C-47C1-8D16-0A2250C680F7}" srcOrd="1" destOrd="0" presId="urn:microsoft.com/office/officeart/2008/layout/LinedList"/>
    <dgm:cxn modelId="{0100665B-A925-49CA-95EC-A8BC5B799452}" type="presParOf" srcId="{56023537-3E0C-47C1-8D16-0A2250C680F7}" destId="{679D1CE5-2203-4293-8A19-25CCBA56D475}" srcOrd="0" destOrd="0" presId="urn:microsoft.com/office/officeart/2008/layout/LinedList"/>
    <dgm:cxn modelId="{64695A4B-B64A-4D14-B2CE-7F9F6B726F5D}" type="presParOf" srcId="{56023537-3E0C-47C1-8D16-0A2250C680F7}" destId="{7FAEC9B8-5B24-49C7-8318-A725DDB051CE}" srcOrd="1" destOrd="0" presId="urn:microsoft.com/office/officeart/2008/layout/LinedList"/>
    <dgm:cxn modelId="{7E872FEE-EC6A-4218-92AA-DA01FBCA4EB5}" type="presParOf" srcId="{56023537-3E0C-47C1-8D16-0A2250C680F7}" destId="{04F351D2-A20B-4A79-9F02-0F11B347A197}" srcOrd="2" destOrd="0" presId="urn:microsoft.com/office/officeart/2008/layout/LinedList"/>
    <dgm:cxn modelId="{0B95BD8B-FC77-496E-8505-EEDE7160B6F5}" type="presParOf" srcId="{58BA3073-01C6-4D53-915E-8F500787C882}" destId="{F6124A8E-CCA3-4A69-BFC3-31C40332F38F}" srcOrd="2" destOrd="0" presId="urn:microsoft.com/office/officeart/2008/layout/LinedList"/>
    <dgm:cxn modelId="{E95CF436-E680-4A09-BE28-3A2CE28A479C}" type="presParOf" srcId="{58BA3073-01C6-4D53-915E-8F500787C882}" destId="{741EDF12-8320-49DF-A89F-3C75AB9F003C}" srcOrd="3" destOrd="0" presId="urn:microsoft.com/office/officeart/2008/layout/LinedList"/>
    <dgm:cxn modelId="{40544749-2379-41E6-9C4D-8608187D0FAD}" type="presParOf" srcId="{B8924D43-97D7-4A6D-B6F7-3CFCCE7BCAEB}" destId="{5374AE81-EB2F-4986-B68C-5AD764DAB74B}" srcOrd="12" destOrd="0" presId="urn:microsoft.com/office/officeart/2008/layout/LinedList"/>
    <dgm:cxn modelId="{253BB45C-03C5-4622-86DA-A3C3178F435E}" type="presParOf" srcId="{B8924D43-97D7-4A6D-B6F7-3CFCCE7BCAEB}" destId="{647BEF4A-22EF-4161-B325-8F0AA86C799C}" srcOrd="13" destOrd="0" presId="urn:microsoft.com/office/officeart/2008/layout/LinedList"/>
    <dgm:cxn modelId="{7BC6B54D-D926-409D-9458-8004FCCFCD4B}" type="presParOf" srcId="{647BEF4A-22EF-4161-B325-8F0AA86C799C}" destId="{5D708C3C-D7D7-44DD-BFB7-6D2DEB974C8F}" srcOrd="0" destOrd="0" presId="urn:microsoft.com/office/officeart/2008/layout/LinedList"/>
    <dgm:cxn modelId="{255AC758-0A40-4D17-B34E-AA742F8DEB51}" type="presParOf" srcId="{647BEF4A-22EF-4161-B325-8F0AA86C799C}" destId="{E93847CA-83D3-4A8A-9A5A-6EA19A084D09}" srcOrd="1" destOrd="0" presId="urn:microsoft.com/office/officeart/2008/layout/LinedList"/>
    <dgm:cxn modelId="{56FCCFCF-480D-4795-A654-B6680A47C257}" type="presParOf" srcId="{E93847CA-83D3-4A8A-9A5A-6EA19A084D09}" destId="{5CD4B3D1-6793-4D7B-9D06-D57DD2A106CA}" srcOrd="0" destOrd="0" presId="urn:microsoft.com/office/officeart/2008/layout/LinedList"/>
    <dgm:cxn modelId="{44E23C65-9F69-47F3-B3B7-B178EF02367C}" type="presParOf" srcId="{E93847CA-83D3-4A8A-9A5A-6EA19A084D09}" destId="{F61512FF-2A8A-4C58-8448-F59AE6B616BD}" srcOrd="1" destOrd="0" presId="urn:microsoft.com/office/officeart/2008/layout/LinedList"/>
    <dgm:cxn modelId="{BD06AD87-C974-4340-99CE-4BA27F788724}" type="presParOf" srcId="{F61512FF-2A8A-4C58-8448-F59AE6B616BD}" destId="{7CBC5B02-0F62-4239-AD2E-A7F4046952EB}" srcOrd="0" destOrd="0" presId="urn:microsoft.com/office/officeart/2008/layout/LinedList"/>
    <dgm:cxn modelId="{70EC1EA2-EE08-469E-8628-C2A18E403CF4}" type="presParOf" srcId="{F61512FF-2A8A-4C58-8448-F59AE6B616BD}" destId="{9D6F2012-754A-4B0A-9198-45B0789041F5}" srcOrd="1" destOrd="0" presId="urn:microsoft.com/office/officeart/2008/layout/LinedList"/>
    <dgm:cxn modelId="{3363D9F4-9FB8-4958-8F84-3F964D816EC9}" type="presParOf" srcId="{F61512FF-2A8A-4C58-8448-F59AE6B616BD}" destId="{4AF0C56E-A6E5-4CB6-8181-EA7F049F173C}" srcOrd="2" destOrd="0" presId="urn:microsoft.com/office/officeart/2008/layout/LinedList"/>
    <dgm:cxn modelId="{79A5CF96-86A6-4202-BC65-9C30C0EE9327}" type="presParOf" srcId="{E93847CA-83D3-4A8A-9A5A-6EA19A084D09}" destId="{6CF44FF0-666C-42A8-A809-CBB26D3C6CFD}" srcOrd="2" destOrd="0" presId="urn:microsoft.com/office/officeart/2008/layout/LinedList"/>
    <dgm:cxn modelId="{0E20A1A9-9689-447F-828B-1C494EB01549}" type="presParOf" srcId="{E93847CA-83D3-4A8A-9A5A-6EA19A084D09}" destId="{7949A709-033F-42AB-A662-D3EB474F5F56}" srcOrd="3" destOrd="0" presId="urn:microsoft.com/office/officeart/2008/layout/LinedList"/>
    <dgm:cxn modelId="{F6C86DB1-040E-4959-B165-91E65B70F86A}" type="presParOf" srcId="{B8924D43-97D7-4A6D-B6F7-3CFCCE7BCAEB}" destId="{C17DD4DE-5D40-4C18-A7BA-72B30E6D23F8}" srcOrd="14" destOrd="0" presId="urn:microsoft.com/office/officeart/2008/layout/LinedList"/>
    <dgm:cxn modelId="{F3D1A96D-F90A-427E-9802-E6F25287F440}" type="presParOf" srcId="{B8924D43-97D7-4A6D-B6F7-3CFCCE7BCAEB}" destId="{EC08759A-2342-4543-B8EC-9D81CB82EC67}" srcOrd="15" destOrd="0" presId="urn:microsoft.com/office/officeart/2008/layout/LinedList"/>
    <dgm:cxn modelId="{1EF4264E-9921-447B-93A1-CEEFBDCEE3F6}" type="presParOf" srcId="{EC08759A-2342-4543-B8EC-9D81CB82EC67}" destId="{B591D3CF-DAE2-4B7F-81BB-CF015E3201FD}" srcOrd="0" destOrd="0" presId="urn:microsoft.com/office/officeart/2008/layout/LinedList"/>
    <dgm:cxn modelId="{7565AD7F-6A35-4908-8B8B-24C87967EA82}" type="presParOf" srcId="{EC08759A-2342-4543-B8EC-9D81CB82EC67}" destId="{F2D47FA9-BEF0-4923-B41D-01E82B53D451}" srcOrd="1" destOrd="0" presId="urn:microsoft.com/office/officeart/2008/layout/LinedList"/>
    <dgm:cxn modelId="{DFA9165D-3F83-4644-B1C9-8CA948A063DB}" type="presParOf" srcId="{F2D47FA9-BEF0-4923-B41D-01E82B53D451}" destId="{A9034FE3-3308-4A09-8127-B30F562F97B9}" srcOrd="0" destOrd="0" presId="urn:microsoft.com/office/officeart/2008/layout/LinedList"/>
    <dgm:cxn modelId="{E7C5DD97-D9F1-4284-964F-1805B540A7FF}" type="presParOf" srcId="{F2D47FA9-BEF0-4923-B41D-01E82B53D451}" destId="{21236298-74AE-437A-A643-D142A2ECE9CD}" srcOrd="1" destOrd="0" presId="urn:microsoft.com/office/officeart/2008/layout/LinedList"/>
    <dgm:cxn modelId="{562CBB17-1561-4F6A-8681-38DD49303F79}" type="presParOf" srcId="{21236298-74AE-437A-A643-D142A2ECE9CD}" destId="{A7DFC56C-53D4-41E5-B276-54ED26397529}" srcOrd="0" destOrd="0" presId="urn:microsoft.com/office/officeart/2008/layout/LinedList"/>
    <dgm:cxn modelId="{005644CD-A3FE-4F66-8090-979BD7767C88}" type="presParOf" srcId="{21236298-74AE-437A-A643-D142A2ECE9CD}" destId="{DBB6A13A-644B-46D6-B291-3DE0C52DE436}" srcOrd="1" destOrd="0" presId="urn:microsoft.com/office/officeart/2008/layout/LinedList"/>
    <dgm:cxn modelId="{BEBBE207-773D-47A7-B478-16A104FC4762}" type="presParOf" srcId="{21236298-74AE-437A-A643-D142A2ECE9CD}" destId="{7297318F-40EF-4DC3-A154-1261624FD91F}" srcOrd="2" destOrd="0" presId="urn:microsoft.com/office/officeart/2008/layout/LinedList"/>
    <dgm:cxn modelId="{92AA1044-B0F3-4C0A-9461-8BBABE830D2B}" type="presParOf" srcId="{F2D47FA9-BEF0-4923-B41D-01E82B53D451}" destId="{A7C7680A-3AF5-4D2B-8FBE-521ADA27958D}" srcOrd="2" destOrd="0" presId="urn:microsoft.com/office/officeart/2008/layout/LinedList"/>
    <dgm:cxn modelId="{A140DA11-2BC3-4BC4-A767-9C2932DA00E4}" type="presParOf" srcId="{F2D47FA9-BEF0-4923-B41D-01E82B53D451}" destId="{F44F9046-A13D-4F8F-B963-10D3B5141122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CECC8D-4A57-4E5B-9041-D2A9E333CA5D}">
      <dsp:nvSpPr>
        <dsp:cNvPr id="0" name=""/>
        <dsp:cNvSpPr/>
      </dsp:nvSpPr>
      <dsp:spPr>
        <a:xfrm>
          <a:off x="0" y="531"/>
          <a:ext cx="5181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105932-73A9-4D51-83DE-3E858AEBD5C2}">
      <dsp:nvSpPr>
        <dsp:cNvPr id="0" name=""/>
        <dsp:cNvSpPr/>
      </dsp:nvSpPr>
      <dsp:spPr>
        <a:xfrm>
          <a:off x="0" y="531"/>
          <a:ext cx="1036320" cy="48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1"/>
              </a:solidFill>
            </a:rPr>
            <a:t>OC Chair</a:t>
          </a:r>
        </a:p>
      </dsp:txBody>
      <dsp:txXfrm>
        <a:off x="0" y="531"/>
        <a:ext cx="1036320" cy="483363"/>
      </dsp:txXfrm>
    </dsp:sp>
    <dsp:sp modelId="{B0584EDC-67A0-45D0-A9B6-9403887F9023}">
      <dsp:nvSpPr>
        <dsp:cNvPr id="0" name=""/>
        <dsp:cNvSpPr/>
      </dsp:nvSpPr>
      <dsp:spPr>
        <a:xfrm>
          <a:off x="1114044" y="22480"/>
          <a:ext cx="4067556" cy="43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Peter McIntosh</a:t>
          </a:r>
        </a:p>
      </dsp:txBody>
      <dsp:txXfrm>
        <a:off x="1114044" y="22480"/>
        <a:ext cx="4067556" cy="438992"/>
      </dsp:txXfrm>
    </dsp:sp>
    <dsp:sp modelId="{9B71954B-3646-4BE2-9CDD-A3EC41C84E80}">
      <dsp:nvSpPr>
        <dsp:cNvPr id="0" name=""/>
        <dsp:cNvSpPr/>
      </dsp:nvSpPr>
      <dsp:spPr>
        <a:xfrm>
          <a:off x="1036320" y="461473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C73865-4D7F-49E5-98D5-F9BC9402A1F9}">
      <dsp:nvSpPr>
        <dsp:cNvPr id="0" name=""/>
        <dsp:cNvSpPr/>
      </dsp:nvSpPr>
      <dsp:spPr>
        <a:xfrm>
          <a:off x="0" y="483895"/>
          <a:ext cx="5181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B3447E-6195-41CC-989B-98D78BBFC469}">
      <dsp:nvSpPr>
        <dsp:cNvPr id="0" name=""/>
        <dsp:cNvSpPr/>
      </dsp:nvSpPr>
      <dsp:spPr>
        <a:xfrm>
          <a:off x="0" y="483895"/>
          <a:ext cx="1036320" cy="48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6"/>
              </a:solidFill>
            </a:rPr>
            <a:t>SPC Chair</a:t>
          </a:r>
        </a:p>
      </dsp:txBody>
      <dsp:txXfrm>
        <a:off x="0" y="483895"/>
        <a:ext cx="1036320" cy="483363"/>
      </dsp:txXfrm>
    </dsp:sp>
    <dsp:sp modelId="{F449599F-70E1-43E2-BB54-31CE4604D594}">
      <dsp:nvSpPr>
        <dsp:cNvPr id="0" name=""/>
        <dsp:cNvSpPr/>
      </dsp:nvSpPr>
      <dsp:spPr>
        <a:xfrm>
          <a:off x="1114044" y="505844"/>
          <a:ext cx="4067556" cy="43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Rogelio </a:t>
          </a:r>
          <a:r>
            <a:rPr lang="fr-FR" sz="2000" kern="1200" dirty="0" err="1"/>
            <a:t>Tomàs</a:t>
          </a:r>
          <a:endParaRPr lang="fr-FR" sz="2000" kern="1200" dirty="0"/>
        </a:p>
      </dsp:txBody>
      <dsp:txXfrm>
        <a:off x="1114044" y="505844"/>
        <a:ext cx="4067556" cy="438992"/>
      </dsp:txXfrm>
    </dsp:sp>
    <dsp:sp modelId="{9BB0F1B6-300F-465B-9874-BAE31828140A}">
      <dsp:nvSpPr>
        <dsp:cNvPr id="0" name=""/>
        <dsp:cNvSpPr/>
      </dsp:nvSpPr>
      <dsp:spPr>
        <a:xfrm>
          <a:off x="1036320" y="944837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2A254C-B1FB-4D95-B140-9607C68C2A3A}">
      <dsp:nvSpPr>
        <dsp:cNvPr id="0" name=""/>
        <dsp:cNvSpPr/>
      </dsp:nvSpPr>
      <dsp:spPr>
        <a:xfrm>
          <a:off x="0" y="967259"/>
          <a:ext cx="51816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069A14-534A-4053-972B-BB031EF7EE07}">
      <dsp:nvSpPr>
        <dsp:cNvPr id="0" name=""/>
        <dsp:cNvSpPr/>
      </dsp:nvSpPr>
      <dsp:spPr>
        <a:xfrm>
          <a:off x="0" y="967259"/>
          <a:ext cx="1036320" cy="48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2"/>
              </a:solidFill>
            </a:rPr>
            <a:t>LOC Chair</a:t>
          </a:r>
        </a:p>
      </dsp:txBody>
      <dsp:txXfrm>
        <a:off x="0" y="967259"/>
        <a:ext cx="1036320" cy="483363"/>
      </dsp:txXfrm>
    </dsp:sp>
    <dsp:sp modelId="{A909855A-C6E5-4A64-8733-3909B03ED6AD}">
      <dsp:nvSpPr>
        <dsp:cNvPr id="0" name=""/>
        <dsp:cNvSpPr/>
      </dsp:nvSpPr>
      <dsp:spPr>
        <a:xfrm>
          <a:off x="1114044" y="989208"/>
          <a:ext cx="4067556" cy="43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Hanna Franberg Delahaye</a:t>
          </a:r>
        </a:p>
      </dsp:txBody>
      <dsp:txXfrm>
        <a:off x="1114044" y="989208"/>
        <a:ext cx="4067556" cy="438992"/>
      </dsp:txXfrm>
    </dsp:sp>
    <dsp:sp modelId="{A67B808A-C406-4D37-877E-C218F52F8946}">
      <dsp:nvSpPr>
        <dsp:cNvPr id="0" name=""/>
        <dsp:cNvSpPr/>
      </dsp:nvSpPr>
      <dsp:spPr>
        <a:xfrm>
          <a:off x="1036320" y="1428201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B5C386-5F9E-49C8-BFD4-A8172F5FC61A}">
      <dsp:nvSpPr>
        <dsp:cNvPr id="0" name=""/>
        <dsp:cNvSpPr/>
      </dsp:nvSpPr>
      <dsp:spPr>
        <a:xfrm>
          <a:off x="0" y="1450623"/>
          <a:ext cx="51816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ED4740-E7DA-4AA4-9698-75A002EA03E3}">
      <dsp:nvSpPr>
        <dsp:cNvPr id="0" name=""/>
        <dsp:cNvSpPr/>
      </dsp:nvSpPr>
      <dsp:spPr>
        <a:xfrm>
          <a:off x="0" y="1450623"/>
          <a:ext cx="1036320" cy="48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Scientific Secretariat</a:t>
          </a:r>
        </a:p>
      </dsp:txBody>
      <dsp:txXfrm>
        <a:off x="0" y="1450623"/>
        <a:ext cx="1036320" cy="483363"/>
      </dsp:txXfrm>
    </dsp:sp>
    <dsp:sp modelId="{D5416CF2-B1C0-4B47-B5E1-79E09108FA9D}">
      <dsp:nvSpPr>
        <dsp:cNvPr id="0" name=""/>
        <dsp:cNvSpPr/>
      </dsp:nvSpPr>
      <dsp:spPr>
        <a:xfrm>
          <a:off x="1114044" y="1472572"/>
          <a:ext cx="4067556" cy="43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2"/>
              </a:solidFill>
            </a:rPr>
            <a:t>Sabrina Lecerf</a:t>
          </a:r>
          <a:r>
            <a:rPr lang="fr-FR" sz="2000" kern="1200" dirty="0"/>
            <a:t>	</a:t>
          </a:r>
        </a:p>
      </dsp:txBody>
      <dsp:txXfrm>
        <a:off x="1114044" y="1472572"/>
        <a:ext cx="4067556" cy="438992"/>
      </dsp:txXfrm>
    </dsp:sp>
    <dsp:sp modelId="{93D1C763-978F-444A-B4A0-EEEC1D06F84C}">
      <dsp:nvSpPr>
        <dsp:cNvPr id="0" name=""/>
        <dsp:cNvSpPr/>
      </dsp:nvSpPr>
      <dsp:spPr>
        <a:xfrm>
          <a:off x="1036320" y="1911565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A452FF-B624-45CC-AD41-9DDFD8C4A9EA}">
      <dsp:nvSpPr>
        <dsp:cNvPr id="0" name=""/>
        <dsp:cNvSpPr/>
      </dsp:nvSpPr>
      <dsp:spPr>
        <a:xfrm>
          <a:off x="0" y="1933987"/>
          <a:ext cx="518160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BD13C3-10BD-41D1-B01C-771B3C34F2AE}">
      <dsp:nvSpPr>
        <dsp:cNvPr id="0" name=""/>
        <dsp:cNvSpPr/>
      </dsp:nvSpPr>
      <dsp:spPr>
        <a:xfrm>
          <a:off x="0" y="1933987"/>
          <a:ext cx="1036320" cy="48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Editor in Chief</a:t>
          </a:r>
        </a:p>
      </dsp:txBody>
      <dsp:txXfrm>
        <a:off x="0" y="1933987"/>
        <a:ext cx="1036320" cy="483363"/>
      </dsp:txXfrm>
    </dsp:sp>
    <dsp:sp modelId="{D89377A1-B278-491F-826A-1228BD6FF852}">
      <dsp:nvSpPr>
        <dsp:cNvPr id="0" name=""/>
        <dsp:cNvSpPr/>
      </dsp:nvSpPr>
      <dsp:spPr>
        <a:xfrm>
          <a:off x="1114044" y="1955936"/>
          <a:ext cx="4067556" cy="43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2"/>
              </a:solidFill>
            </a:rPr>
            <a:t>Nicolas Delerue</a:t>
          </a:r>
        </a:p>
      </dsp:txBody>
      <dsp:txXfrm>
        <a:off x="1114044" y="1955936"/>
        <a:ext cx="4067556" cy="438992"/>
      </dsp:txXfrm>
    </dsp:sp>
    <dsp:sp modelId="{F811817B-69D7-49F1-8C3E-EECFCDB3DFF2}">
      <dsp:nvSpPr>
        <dsp:cNvPr id="0" name=""/>
        <dsp:cNvSpPr/>
      </dsp:nvSpPr>
      <dsp:spPr>
        <a:xfrm>
          <a:off x="1036320" y="2394929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5E73A-0A75-495A-8E9A-DE971EF12563}">
      <dsp:nvSpPr>
        <dsp:cNvPr id="0" name=""/>
        <dsp:cNvSpPr/>
      </dsp:nvSpPr>
      <dsp:spPr>
        <a:xfrm>
          <a:off x="0" y="2417350"/>
          <a:ext cx="5181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F30F4-CC93-427C-BBC7-8DEF07694CB8}">
      <dsp:nvSpPr>
        <dsp:cNvPr id="0" name=""/>
        <dsp:cNvSpPr/>
      </dsp:nvSpPr>
      <dsp:spPr>
        <a:xfrm>
          <a:off x="0" y="2417350"/>
          <a:ext cx="1036320" cy="48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Conférence assistant</a:t>
          </a:r>
        </a:p>
      </dsp:txBody>
      <dsp:txXfrm>
        <a:off x="0" y="2417350"/>
        <a:ext cx="1036320" cy="483363"/>
      </dsp:txXfrm>
    </dsp:sp>
    <dsp:sp modelId="{6916C21F-45D0-46AE-B4E6-79329976DF11}">
      <dsp:nvSpPr>
        <dsp:cNvPr id="0" name=""/>
        <dsp:cNvSpPr/>
      </dsp:nvSpPr>
      <dsp:spPr>
        <a:xfrm>
          <a:off x="1114044" y="2439300"/>
          <a:ext cx="4067556" cy="43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2"/>
              </a:solidFill>
            </a:rPr>
            <a:t>Isabelle Côme</a:t>
          </a:r>
        </a:p>
      </dsp:txBody>
      <dsp:txXfrm>
        <a:off x="1114044" y="2439300"/>
        <a:ext cx="4067556" cy="438992"/>
      </dsp:txXfrm>
    </dsp:sp>
    <dsp:sp modelId="{C6196AB0-A2FF-4740-BA08-C3C4D486F6EC}">
      <dsp:nvSpPr>
        <dsp:cNvPr id="0" name=""/>
        <dsp:cNvSpPr/>
      </dsp:nvSpPr>
      <dsp:spPr>
        <a:xfrm>
          <a:off x="1036320" y="2878293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B85EA6-6931-4044-93DD-DB1D81DE9756}">
      <dsp:nvSpPr>
        <dsp:cNvPr id="0" name=""/>
        <dsp:cNvSpPr/>
      </dsp:nvSpPr>
      <dsp:spPr>
        <a:xfrm>
          <a:off x="0" y="2900714"/>
          <a:ext cx="5181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D5C1C7-C4CD-45C3-8798-2792846359B9}">
      <dsp:nvSpPr>
        <dsp:cNvPr id="0" name=""/>
        <dsp:cNvSpPr/>
      </dsp:nvSpPr>
      <dsp:spPr>
        <a:xfrm>
          <a:off x="0" y="2900714"/>
          <a:ext cx="1036320" cy="48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PCO</a:t>
          </a:r>
        </a:p>
      </dsp:txBody>
      <dsp:txXfrm>
        <a:off x="0" y="2900714"/>
        <a:ext cx="1036320" cy="483363"/>
      </dsp:txXfrm>
    </dsp:sp>
    <dsp:sp modelId="{090A5069-ED25-4E28-8A4F-236C68709860}">
      <dsp:nvSpPr>
        <dsp:cNvPr id="0" name=""/>
        <dsp:cNvSpPr/>
      </dsp:nvSpPr>
      <dsp:spPr>
        <a:xfrm>
          <a:off x="1114044" y="2922664"/>
          <a:ext cx="4067556" cy="43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 err="1">
              <a:solidFill>
                <a:schemeClr val="accent2"/>
              </a:solidFill>
            </a:rPr>
            <a:t>Keep</a:t>
          </a:r>
          <a:r>
            <a:rPr lang="fr-FR" sz="2000" kern="1200" dirty="0">
              <a:solidFill>
                <a:schemeClr val="accent2"/>
              </a:solidFill>
            </a:rPr>
            <a:t> In </a:t>
          </a:r>
          <a:r>
            <a:rPr lang="fr-FR" sz="2000" kern="1200" dirty="0" err="1">
              <a:solidFill>
                <a:schemeClr val="accent2"/>
              </a:solidFill>
            </a:rPr>
            <a:t>Touch</a:t>
          </a:r>
          <a:r>
            <a:rPr lang="fr-FR" sz="2000" kern="1200" dirty="0">
              <a:solidFill>
                <a:schemeClr val="accent2"/>
              </a:solidFill>
            </a:rPr>
            <a:t> – KIT</a:t>
          </a:r>
        </a:p>
      </dsp:txBody>
      <dsp:txXfrm>
        <a:off x="1114044" y="2922664"/>
        <a:ext cx="4067556" cy="438992"/>
      </dsp:txXfrm>
    </dsp:sp>
    <dsp:sp modelId="{88F817DF-E3AD-4F57-8C26-109DE2B79773}">
      <dsp:nvSpPr>
        <dsp:cNvPr id="0" name=""/>
        <dsp:cNvSpPr/>
      </dsp:nvSpPr>
      <dsp:spPr>
        <a:xfrm>
          <a:off x="1036320" y="3361657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2E8C24-7FF5-482D-A67E-D5FE79692BE5}">
      <dsp:nvSpPr>
        <dsp:cNvPr id="0" name=""/>
        <dsp:cNvSpPr/>
      </dsp:nvSpPr>
      <dsp:spPr>
        <a:xfrm>
          <a:off x="0" y="3384078"/>
          <a:ext cx="51816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BA9F08-7AE3-45CB-A09C-7793D3AC6388}">
      <dsp:nvSpPr>
        <dsp:cNvPr id="0" name=""/>
        <dsp:cNvSpPr/>
      </dsp:nvSpPr>
      <dsp:spPr>
        <a:xfrm>
          <a:off x="0" y="3384078"/>
          <a:ext cx="1036320" cy="48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tx1">
                  <a:lumMod val="95000"/>
                  <a:lumOff val="5000"/>
                </a:schemeClr>
              </a:solidFill>
            </a:rPr>
            <a:t>Communication</a:t>
          </a:r>
        </a:p>
      </dsp:txBody>
      <dsp:txXfrm>
        <a:off x="0" y="3384078"/>
        <a:ext cx="1036320" cy="483363"/>
      </dsp:txXfrm>
    </dsp:sp>
    <dsp:sp modelId="{4F185F6E-2708-4918-9822-4592534C7232}">
      <dsp:nvSpPr>
        <dsp:cNvPr id="0" name=""/>
        <dsp:cNvSpPr/>
      </dsp:nvSpPr>
      <dsp:spPr>
        <a:xfrm>
          <a:off x="1114044" y="3406028"/>
          <a:ext cx="4067556" cy="43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2"/>
              </a:solidFill>
            </a:rPr>
            <a:t>Magali </a:t>
          </a:r>
          <a:r>
            <a:rPr lang="fr-FR" sz="2000" kern="1200" dirty="0" err="1">
              <a:solidFill>
                <a:schemeClr val="accent2"/>
              </a:solidFill>
            </a:rPr>
            <a:t>Tencé</a:t>
          </a:r>
          <a:endParaRPr lang="fr-FR" sz="2000" kern="1200" dirty="0">
            <a:solidFill>
              <a:schemeClr val="accent2"/>
            </a:solidFill>
          </a:endParaRPr>
        </a:p>
      </dsp:txBody>
      <dsp:txXfrm>
        <a:off x="1114044" y="3406028"/>
        <a:ext cx="4067556" cy="438992"/>
      </dsp:txXfrm>
    </dsp:sp>
    <dsp:sp modelId="{DD3EB889-A3CD-4060-8E23-A533155C3B44}">
      <dsp:nvSpPr>
        <dsp:cNvPr id="0" name=""/>
        <dsp:cNvSpPr/>
      </dsp:nvSpPr>
      <dsp:spPr>
        <a:xfrm>
          <a:off x="1036320" y="3845021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D0E1DA-77B9-4A0F-AF76-22098BA4F81E}">
      <dsp:nvSpPr>
        <dsp:cNvPr id="0" name=""/>
        <dsp:cNvSpPr/>
      </dsp:nvSpPr>
      <dsp:spPr>
        <a:xfrm>
          <a:off x="0" y="3867442"/>
          <a:ext cx="51816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B9F0CB-5FF0-4C28-9FFB-36B90EAE96A4}">
      <dsp:nvSpPr>
        <dsp:cNvPr id="0" name=""/>
        <dsp:cNvSpPr/>
      </dsp:nvSpPr>
      <dsp:spPr>
        <a:xfrm>
          <a:off x="0" y="3867442"/>
          <a:ext cx="1036320" cy="483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tx1"/>
              </a:solidFill>
            </a:rPr>
            <a:t>Comptabilité</a:t>
          </a:r>
        </a:p>
      </dsp:txBody>
      <dsp:txXfrm>
        <a:off x="0" y="3867442"/>
        <a:ext cx="1036320" cy="483363"/>
      </dsp:txXfrm>
    </dsp:sp>
    <dsp:sp modelId="{195229CF-9951-4237-8D3F-14BE2F9E71C3}">
      <dsp:nvSpPr>
        <dsp:cNvPr id="0" name=""/>
        <dsp:cNvSpPr/>
      </dsp:nvSpPr>
      <dsp:spPr>
        <a:xfrm>
          <a:off x="1114044" y="3889392"/>
          <a:ext cx="4067556" cy="43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2"/>
              </a:solidFill>
            </a:rPr>
            <a:t>Sylvie Feuardant</a:t>
          </a:r>
        </a:p>
      </dsp:txBody>
      <dsp:txXfrm>
        <a:off x="1114044" y="3889392"/>
        <a:ext cx="4067556" cy="438992"/>
      </dsp:txXfrm>
    </dsp:sp>
    <dsp:sp modelId="{BB0C02E9-9FB2-42A6-A3FB-09D7E6D5F3B7}">
      <dsp:nvSpPr>
        <dsp:cNvPr id="0" name=""/>
        <dsp:cNvSpPr/>
      </dsp:nvSpPr>
      <dsp:spPr>
        <a:xfrm>
          <a:off x="1036320" y="4328385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174B6E-DDBB-461D-BA4F-B3692A971BDC}">
      <dsp:nvSpPr>
        <dsp:cNvPr id="0" name=""/>
        <dsp:cNvSpPr/>
      </dsp:nvSpPr>
      <dsp:spPr>
        <a:xfrm>
          <a:off x="0" y="0"/>
          <a:ext cx="5181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D7F5A9-6B2C-4556-92D2-1AC0C34999A5}">
      <dsp:nvSpPr>
        <dsp:cNvPr id="0" name=""/>
        <dsp:cNvSpPr/>
      </dsp:nvSpPr>
      <dsp:spPr>
        <a:xfrm>
          <a:off x="0" y="0"/>
          <a:ext cx="103632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Industry Sponsoring and Exhibition Manager</a:t>
          </a:r>
          <a:endParaRPr lang="fr-FR" sz="900" kern="1200" dirty="0"/>
        </a:p>
      </dsp:txBody>
      <dsp:txXfrm>
        <a:off x="0" y="0"/>
        <a:ext cx="1036320" cy="543917"/>
      </dsp:txXfrm>
    </dsp:sp>
    <dsp:sp modelId="{B145EEF1-8C52-4AFF-9535-F1AE8562B31A}">
      <dsp:nvSpPr>
        <dsp:cNvPr id="0" name=""/>
        <dsp:cNvSpPr/>
      </dsp:nvSpPr>
      <dsp:spPr>
        <a:xfrm>
          <a:off x="1114044" y="24699"/>
          <a:ext cx="4067556" cy="493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2"/>
              </a:solidFill>
            </a:rPr>
            <a:t>Keihan </a:t>
          </a:r>
          <a:r>
            <a:rPr lang="fr-FR" sz="1100" kern="1200" dirty="0" err="1">
              <a:solidFill>
                <a:schemeClr val="accent2"/>
              </a:solidFill>
            </a:rPr>
            <a:t>Tavakoli</a:t>
          </a:r>
          <a:r>
            <a:rPr lang="fr-FR" sz="1100" kern="1200" dirty="0">
              <a:solidFill>
                <a:schemeClr val="accent2"/>
              </a:solidFill>
            </a:rPr>
            <a:t> (SOLEIL) , Benoit Joly (ESRF), 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2"/>
              </a:solidFill>
            </a:rPr>
            <a:t>Lionel Quettier, Jean Luc </a:t>
          </a:r>
          <a:r>
            <a:rPr lang="fr-FR" sz="1100" kern="1200" dirty="0" err="1">
              <a:solidFill>
                <a:schemeClr val="accent2"/>
              </a:solidFill>
            </a:rPr>
            <a:t>Revol</a:t>
          </a:r>
          <a:r>
            <a:rPr lang="fr-FR" sz="1100" kern="1200" dirty="0">
              <a:solidFill>
                <a:schemeClr val="accent2"/>
              </a:solidFill>
            </a:rPr>
            <a:t> (ESRF)</a:t>
          </a:r>
        </a:p>
      </dsp:txBody>
      <dsp:txXfrm>
        <a:off x="1114044" y="24699"/>
        <a:ext cx="4067556" cy="493987"/>
      </dsp:txXfrm>
    </dsp:sp>
    <dsp:sp modelId="{03E7BA4A-4F69-4D01-9621-93AA2EC808C5}">
      <dsp:nvSpPr>
        <dsp:cNvPr id="0" name=""/>
        <dsp:cNvSpPr/>
      </dsp:nvSpPr>
      <dsp:spPr>
        <a:xfrm>
          <a:off x="1036320" y="518686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57F451-44F7-43D8-B2FA-F8BDF29DA424}">
      <dsp:nvSpPr>
        <dsp:cNvPr id="0" name=""/>
        <dsp:cNvSpPr/>
      </dsp:nvSpPr>
      <dsp:spPr>
        <a:xfrm>
          <a:off x="0" y="543917"/>
          <a:ext cx="5181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C94F20-D03B-40C9-B16D-2A62F8B5FB7D}">
      <dsp:nvSpPr>
        <dsp:cNvPr id="0" name=""/>
        <dsp:cNvSpPr/>
      </dsp:nvSpPr>
      <dsp:spPr>
        <a:xfrm>
          <a:off x="0" y="543917"/>
          <a:ext cx="103632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 err="1"/>
            <a:t>Student</a:t>
          </a:r>
          <a:r>
            <a:rPr lang="fr-FR" sz="900" kern="1200" dirty="0"/>
            <a:t> session manager </a:t>
          </a:r>
        </a:p>
      </dsp:txBody>
      <dsp:txXfrm>
        <a:off x="0" y="543917"/>
        <a:ext cx="1036320" cy="543917"/>
      </dsp:txXfrm>
    </dsp:sp>
    <dsp:sp modelId="{0A9480D3-93C7-441C-873D-78C786752E61}">
      <dsp:nvSpPr>
        <dsp:cNvPr id="0" name=""/>
        <dsp:cNvSpPr/>
      </dsp:nvSpPr>
      <dsp:spPr>
        <a:xfrm>
          <a:off x="1114044" y="568616"/>
          <a:ext cx="4067556" cy="493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6"/>
              </a:solidFill>
            </a:rPr>
            <a:t>Eduard Prat (PSI) - SPC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2"/>
              </a:solidFill>
            </a:rPr>
            <a:t>Julien Michaud (</a:t>
          </a:r>
          <a:r>
            <a:rPr lang="fr-FR" sz="1100" kern="1200" dirty="0" err="1">
              <a:solidFill>
                <a:schemeClr val="accent2"/>
              </a:solidFill>
            </a:rPr>
            <a:t>IJClab</a:t>
          </a:r>
          <a:r>
            <a:rPr lang="fr-FR" sz="1100" kern="1200" dirty="0">
              <a:solidFill>
                <a:schemeClr val="accent2"/>
              </a:solidFill>
            </a:rPr>
            <a:t>) + </a:t>
          </a:r>
          <a:r>
            <a:rPr lang="fr-FR" sz="1100" kern="1200" dirty="0" err="1">
              <a:solidFill>
                <a:schemeClr val="accent2"/>
              </a:solidFill>
            </a:rPr>
            <a:t>Marc-Hervé</a:t>
          </a:r>
          <a:r>
            <a:rPr lang="fr-FR" sz="1100" kern="1200" dirty="0">
              <a:solidFill>
                <a:schemeClr val="accent2"/>
              </a:solidFill>
            </a:rPr>
            <a:t> Stodel</a:t>
          </a:r>
        </a:p>
      </dsp:txBody>
      <dsp:txXfrm>
        <a:off x="1114044" y="568616"/>
        <a:ext cx="4067556" cy="493987"/>
      </dsp:txXfrm>
    </dsp:sp>
    <dsp:sp modelId="{130C4987-440B-4DFD-9EF9-F614A80CC9DF}">
      <dsp:nvSpPr>
        <dsp:cNvPr id="0" name=""/>
        <dsp:cNvSpPr/>
      </dsp:nvSpPr>
      <dsp:spPr>
        <a:xfrm>
          <a:off x="1036320" y="1062603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19BCC2-CCC1-4D46-859C-E9BE6DF02EBC}">
      <dsp:nvSpPr>
        <dsp:cNvPr id="0" name=""/>
        <dsp:cNvSpPr/>
      </dsp:nvSpPr>
      <dsp:spPr>
        <a:xfrm>
          <a:off x="0" y="1087834"/>
          <a:ext cx="51816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16096E-E4AC-450B-B13F-CFD5777814DA}">
      <dsp:nvSpPr>
        <dsp:cNvPr id="0" name=""/>
        <dsp:cNvSpPr/>
      </dsp:nvSpPr>
      <dsp:spPr>
        <a:xfrm>
          <a:off x="0" y="1087834"/>
          <a:ext cx="103632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 err="1"/>
            <a:t>Equal</a:t>
          </a:r>
          <a:r>
            <a:rPr lang="fr-FR" sz="900" kern="1200" dirty="0"/>
            <a:t> </a:t>
          </a:r>
          <a:r>
            <a:rPr lang="fr-FR" sz="900" kern="1200" dirty="0" err="1"/>
            <a:t>opportunity</a:t>
          </a:r>
          <a:r>
            <a:rPr lang="fr-FR" sz="900" kern="1200" dirty="0"/>
            <a:t> session</a:t>
          </a:r>
        </a:p>
      </dsp:txBody>
      <dsp:txXfrm>
        <a:off x="0" y="1087834"/>
        <a:ext cx="1036320" cy="543917"/>
      </dsp:txXfrm>
    </dsp:sp>
    <dsp:sp modelId="{95BBD8F9-DD50-4DA9-9DD6-4100819FC8BB}">
      <dsp:nvSpPr>
        <dsp:cNvPr id="0" name=""/>
        <dsp:cNvSpPr/>
      </dsp:nvSpPr>
      <dsp:spPr>
        <a:xfrm>
          <a:off x="1114044" y="1100476"/>
          <a:ext cx="4067556" cy="252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 err="1">
              <a:solidFill>
                <a:schemeClr val="accent6"/>
              </a:solidFill>
            </a:rPr>
            <a:t>Atoosa</a:t>
          </a:r>
          <a:r>
            <a:rPr lang="fr-FR" sz="1100" kern="1200" dirty="0">
              <a:solidFill>
                <a:schemeClr val="accent6"/>
              </a:solidFill>
            </a:rPr>
            <a:t> Meseck (</a:t>
          </a:r>
          <a:r>
            <a:rPr lang="fr-FR" sz="1100" kern="1200" dirty="0" err="1">
              <a:solidFill>
                <a:schemeClr val="accent6"/>
              </a:solidFill>
            </a:rPr>
            <a:t>Helmholz</a:t>
          </a:r>
          <a:r>
            <a:rPr lang="fr-FR" sz="1100" kern="1200" dirty="0">
              <a:solidFill>
                <a:schemeClr val="accent6"/>
              </a:solidFill>
            </a:rPr>
            <a:t>-Berlin) - SPC</a:t>
          </a:r>
        </a:p>
      </dsp:txBody>
      <dsp:txXfrm>
        <a:off x="1114044" y="1100476"/>
        <a:ext cx="4067556" cy="252836"/>
      </dsp:txXfrm>
    </dsp:sp>
    <dsp:sp modelId="{DB4EC745-2AA2-43BF-A46D-25E19B4B2A50}">
      <dsp:nvSpPr>
        <dsp:cNvPr id="0" name=""/>
        <dsp:cNvSpPr/>
      </dsp:nvSpPr>
      <dsp:spPr>
        <a:xfrm>
          <a:off x="1036320" y="1353312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FCA31-E735-47A0-BF45-97FF614B65D5}">
      <dsp:nvSpPr>
        <dsp:cNvPr id="0" name=""/>
        <dsp:cNvSpPr/>
      </dsp:nvSpPr>
      <dsp:spPr>
        <a:xfrm>
          <a:off x="1114044" y="1365954"/>
          <a:ext cx="4067556" cy="252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 err="1">
              <a:solidFill>
                <a:schemeClr val="accent2"/>
              </a:solidFill>
            </a:rPr>
            <a:t>Marie-Helene</a:t>
          </a:r>
          <a:r>
            <a:rPr lang="fr-FR" sz="1100" kern="1200" dirty="0">
              <a:solidFill>
                <a:schemeClr val="accent2"/>
              </a:solidFill>
            </a:rPr>
            <a:t> MOSCATELLO</a:t>
          </a:r>
        </a:p>
      </dsp:txBody>
      <dsp:txXfrm>
        <a:off x="1114044" y="1365954"/>
        <a:ext cx="4067556" cy="252836"/>
      </dsp:txXfrm>
    </dsp:sp>
    <dsp:sp modelId="{891D61B7-E093-42CB-ACA7-69887EE85C99}">
      <dsp:nvSpPr>
        <dsp:cNvPr id="0" name=""/>
        <dsp:cNvSpPr/>
      </dsp:nvSpPr>
      <dsp:spPr>
        <a:xfrm>
          <a:off x="1036320" y="1618791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D5B8D3-528E-4F2F-95A9-F4D9B53478B1}">
      <dsp:nvSpPr>
        <dsp:cNvPr id="0" name=""/>
        <dsp:cNvSpPr/>
      </dsp:nvSpPr>
      <dsp:spPr>
        <a:xfrm>
          <a:off x="0" y="1631751"/>
          <a:ext cx="51816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6BA6C-480E-4BE8-8664-4F51EE9B044A}">
      <dsp:nvSpPr>
        <dsp:cNvPr id="0" name=""/>
        <dsp:cNvSpPr/>
      </dsp:nvSpPr>
      <dsp:spPr>
        <a:xfrm>
          <a:off x="0" y="1631751"/>
          <a:ext cx="103632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Poster session manager</a:t>
          </a:r>
        </a:p>
      </dsp:txBody>
      <dsp:txXfrm>
        <a:off x="0" y="1631751"/>
        <a:ext cx="1036320" cy="543917"/>
      </dsp:txXfrm>
    </dsp:sp>
    <dsp:sp modelId="{7CB34369-196C-48BA-BCB5-725FF2B215F6}">
      <dsp:nvSpPr>
        <dsp:cNvPr id="0" name=""/>
        <dsp:cNvSpPr/>
      </dsp:nvSpPr>
      <dsp:spPr>
        <a:xfrm>
          <a:off x="1114044" y="1656451"/>
          <a:ext cx="4067556" cy="493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2"/>
              </a:solidFill>
            </a:rPr>
            <a:t>Angie Orduz  + </a:t>
          </a:r>
          <a:r>
            <a:rPr lang="fr-FR" sz="1100" kern="1200" dirty="0" err="1">
              <a:solidFill>
                <a:schemeClr val="accent2"/>
              </a:solidFill>
            </a:rPr>
            <a:t>Marc-Hervé</a:t>
          </a:r>
          <a:r>
            <a:rPr lang="fr-FR" sz="1100" kern="1200" dirty="0">
              <a:solidFill>
                <a:schemeClr val="accent2"/>
              </a:solidFill>
            </a:rPr>
            <a:t> Stodel </a:t>
          </a:r>
        </a:p>
      </dsp:txBody>
      <dsp:txXfrm>
        <a:off x="1114044" y="1656451"/>
        <a:ext cx="4067556" cy="493987"/>
      </dsp:txXfrm>
    </dsp:sp>
    <dsp:sp modelId="{DE64E119-5103-46BA-ACA2-6F287D030896}">
      <dsp:nvSpPr>
        <dsp:cNvPr id="0" name=""/>
        <dsp:cNvSpPr/>
      </dsp:nvSpPr>
      <dsp:spPr>
        <a:xfrm>
          <a:off x="1036320" y="2150438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C7236D-B151-4422-BE59-A6E38BCAE375}">
      <dsp:nvSpPr>
        <dsp:cNvPr id="0" name=""/>
        <dsp:cNvSpPr/>
      </dsp:nvSpPr>
      <dsp:spPr>
        <a:xfrm>
          <a:off x="0" y="2175669"/>
          <a:ext cx="518160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38364-3AF9-4141-92DD-FC4DB5FE143E}">
      <dsp:nvSpPr>
        <dsp:cNvPr id="0" name=""/>
        <dsp:cNvSpPr/>
      </dsp:nvSpPr>
      <dsp:spPr>
        <a:xfrm>
          <a:off x="0" y="2175669"/>
          <a:ext cx="103632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 err="1">
              <a:solidFill>
                <a:schemeClr val="tx1"/>
              </a:solidFill>
            </a:rPr>
            <a:t>Legal</a:t>
          </a:r>
          <a:r>
            <a:rPr lang="fr-FR" sz="900" kern="1200" dirty="0">
              <a:solidFill>
                <a:schemeClr val="tx1"/>
              </a:solidFill>
            </a:rPr>
            <a:t> aspects management</a:t>
          </a:r>
        </a:p>
      </dsp:txBody>
      <dsp:txXfrm>
        <a:off x="0" y="2175669"/>
        <a:ext cx="1036320" cy="543917"/>
      </dsp:txXfrm>
    </dsp:sp>
    <dsp:sp modelId="{DB9648B3-8992-4795-A520-F8A4763B8EF2}">
      <dsp:nvSpPr>
        <dsp:cNvPr id="0" name=""/>
        <dsp:cNvSpPr/>
      </dsp:nvSpPr>
      <dsp:spPr>
        <a:xfrm>
          <a:off x="1114044" y="2200368"/>
          <a:ext cx="4067556" cy="493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2"/>
              </a:solidFill>
            </a:rPr>
            <a:t>Bertrand Franel</a:t>
          </a:r>
        </a:p>
      </dsp:txBody>
      <dsp:txXfrm>
        <a:off x="1114044" y="2200368"/>
        <a:ext cx="4067556" cy="493987"/>
      </dsp:txXfrm>
    </dsp:sp>
    <dsp:sp modelId="{7ED68AD3-D8A2-4E17-A8C1-B71CA454A55B}">
      <dsp:nvSpPr>
        <dsp:cNvPr id="0" name=""/>
        <dsp:cNvSpPr/>
      </dsp:nvSpPr>
      <dsp:spPr>
        <a:xfrm>
          <a:off x="1036320" y="2694355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CBCB-55F0-449D-BC51-EDB435B0EBF4}">
      <dsp:nvSpPr>
        <dsp:cNvPr id="0" name=""/>
        <dsp:cNvSpPr/>
      </dsp:nvSpPr>
      <dsp:spPr>
        <a:xfrm>
          <a:off x="0" y="2719586"/>
          <a:ext cx="5181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51D809-AD6E-40A4-80DD-BF14C3EE99A4}">
      <dsp:nvSpPr>
        <dsp:cNvPr id="0" name=""/>
        <dsp:cNvSpPr/>
      </dsp:nvSpPr>
      <dsp:spPr>
        <a:xfrm>
          <a:off x="0" y="2719586"/>
          <a:ext cx="103632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Responsables achats</a:t>
          </a:r>
        </a:p>
      </dsp:txBody>
      <dsp:txXfrm>
        <a:off x="0" y="2719586"/>
        <a:ext cx="1036320" cy="543917"/>
      </dsp:txXfrm>
    </dsp:sp>
    <dsp:sp modelId="{7FAEC9B8-5B24-49C7-8318-A725DDB051CE}">
      <dsp:nvSpPr>
        <dsp:cNvPr id="0" name=""/>
        <dsp:cNvSpPr/>
      </dsp:nvSpPr>
      <dsp:spPr>
        <a:xfrm>
          <a:off x="1114044" y="2744285"/>
          <a:ext cx="4067556" cy="493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2"/>
              </a:solidFill>
            </a:rPr>
            <a:t>Manuela Indries</a:t>
          </a:r>
        </a:p>
      </dsp:txBody>
      <dsp:txXfrm>
        <a:off x="1114044" y="2744285"/>
        <a:ext cx="4067556" cy="493987"/>
      </dsp:txXfrm>
    </dsp:sp>
    <dsp:sp modelId="{F6124A8E-CCA3-4A69-BFC3-31C40332F38F}">
      <dsp:nvSpPr>
        <dsp:cNvPr id="0" name=""/>
        <dsp:cNvSpPr/>
      </dsp:nvSpPr>
      <dsp:spPr>
        <a:xfrm>
          <a:off x="1036320" y="3238272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74AE81-EB2F-4986-B68C-5AD764DAB74B}">
      <dsp:nvSpPr>
        <dsp:cNvPr id="0" name=""/>
        <dsp:cNvSpPr/>
      </dsp:nvSpPr>
      <dsp:spPr>
        <a:xfrm>
          <a:off x="0" y="3263503"/>
          <a:ext cx="5181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708C3C-D7D7-44DD-BFB7-6D2DEB974C8F}">
      <dsp:nvSpPr>
        <dsp:cNvPr id="0" name=""/>
        <dsp:cNvSpPr/>
      </dsp:nvSpPr>
      <dsp:spPr>
        <a:xfrm>
          <a:off x="0" y="3263503"/>
          <a:ext cx="103632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IT management</a:t>
          </a:r>
        </a:p>
      </dsp:txBody>
      <dsp:txXfrm>
        <a:off x="0" y="3263503"/>
        <a:ext cx="1036320" cy="543917"/>
      </dsp:txXfrm>
    </dsp:sp>
    <dsp:sp modelId="{9D6F2012-754A-4B0A-9198-45B0789041F5}">
      <dsp:nvSpPr>
        <dsp:cNvPr id="0" name=""/>
        <dsp:cNvSpPr/>
      </dsp:nvSpPr>
      <dsp:spPr>
        <a:xfrm>
          <a:off x="1114044" y="3288202"/>
          <a:ext cx="4067556" cy="493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2"/>
              </a:solidFill>
            </a:rPr>
            <a:t>Guillaume Lalaire</a:t>
          </a:r>
        </a:p>
      </dsp:txBody>
      <dsp:txXfrm>
        <a:off x="1114044" y="3288202"/>
        <a:ext cx="4067556" cy="493987"/>
      </dsp:txXfrm>
    </dsp:sp>
    <dsp:sp modelId="{6CF44FF0-666C-42A8-A809-CBB26D3C6CFD}">
      <dsp:nvSpPr>
        <dsp:cNvPr id="0" name=""/>
        <dsp:cNvSpPr/>
      </dsp:nvSpPr>
      <dsp:spPr>
        <a:xfrm>
          <a:off x="1036320" y="3782190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7DD4DE-5D40-4C18-A7BA-72B30E6D23F8}">
      <dsp:nvSpPr>
        <dsp:cNvPr id="0" name=""/>
        <dsp:cNvSpPr/>
      </dsp:nvSpPr>
      <dsp:spPr>
        <a:xfrm>
          <a:off x="0" y="3807420"/>
          <a:ext cx="51816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91D3CF-DAE2-4B7F-81BB-CF015E3201FD}">
      <dsp:nvSpPr>
        <dsp:cNvPr id="0" name=""/>
        <dsp:cNvSpPr/>
      </dsp:nvSpPr>
      <dsp:spPr>
        <a:xfrm>
          <a:off x="0" y="3807420"/>
          <a:ext cx="103632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 err="1">
              <a:solidFill>
                <a:schemeClr val="tx1"/>
              </a:solidFill>
            </a:rPr>
            <a:t>Website</a:t>
          </a:r>
          <a:r>
            <a:rPr lang="fr-FR" sz="900" kern="1200" dirty="0">
              <a:solidFill>
                <a:schemeClr val="tx1"/>
              </a:solidFill>
            </a:rPr>
            <a:t> management</a:t>
          </a:r>
        </a:p>
      </dsp:txBody>
      <dsp:txXfrm>
        <a:off x="0" y="3807420"/>
        <a:ext cx="1036320" cy="543917"/>
      </dsp:txXfrm>
    </dsp:sp>
    <dsp:sp modelId="{DBB6A13A-644B-46D6-B291-3DE0C52DE436}">
      <dsp:nvSpPr>
        <dsp:cNvPr id="0" name=""/>
        <dsp:cNvSpPr/>
      </dsp:nvSpPr>
      <dsp:spPr>
        <a:xfrm>
          <a:off x="1114044" y="3832120"/>
          <a:ext cx="4067556" cy="493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2"/>
              </a:solidFill>
            </a:rPr>
            <a:t>Laurent Fortin</a:t>
          </a:r>
        </a:p>
      </dsp:txBody>
      <dsp:txXfrm>
        <a:off x="1114044" y="3832120"/>
        <a:ext cx="4067556" cy="493987"/>
      </dsp:txXfrm>
    </dsp:sp>
    <dsp:sp modelId="{A7C7680A-3AF5-4D2B-8FBE-521ADA27958D}">
      <dsp:nvSpPr>
        <dsp:cNvPr id="0" name=""/>
        <dsp:cNvSpPr/>
      </dsp:nvSpPr>
      <dsp:spPr>
        <a:xfrm>
          <a:off x="1036320" y="4326107"/>
          <a:ext cx="41452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6194690" cy="495029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8097440" y="1"/>
            <a:ext cx="6194690" cy="495029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47BEF9AE-1444-464E-8CA5-F77EBD1B9D43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6194690" cy="495028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8097440" y="9371285"/>
            <a:ext cx="6194690" cy="495028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EDFA695A-A951-4087-9052-DE4E7E4170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7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6194690" cy="495029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8097440" y="1"/>
            <a:ext cx="6194690" cy="495029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1395E5CB-AE64-4581-BD12-64DAF581C0A7}" type="datetimeFigureOut">
              <a:rPr lang="en-GB" smtClean="0"/>
              <a:t>07/11/2025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87825" y="1233488"/>
            <a:ext cx="5919788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65" tIns="69033" rIns="138065" bIns="69033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429544" y="4748163"/>
            <a:ext cx="11436350" cy="3884861"/>
          </a:xfrm>
          <a:prstGeom prst="rect">
            <a:avLst/>
          </a:prstGeom>
        </p:spPr>
        <p:txBody>
          <a:bodyPr vert="horz" lIns="138065" tIns="69033" rIns="138065" bIns="69033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6194690" cy="495028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8097440" y="9371285"/>
            <a:ext cx="6194690" cy="495028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EAD26315-4B0B-4752-9A9C-3A8CFDA7862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433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8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2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39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re de section">
    <p:bg>
      <p:bgPr>
        <a:solidFill>
          <a:srgbClr val="261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3116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3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70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054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45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1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0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4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4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7" b="19374"/>
          <a:stretch/>
        </p:blipFill>
        <p:spPr>
          <a:xfrm>
            <a:off x="9360131" y="0"/>
            <a:ext cx="2831869" cy="142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4.xml"/><Relationship Id="rId17" Type="http://schemas.openxmlformats.org/officeDocument/2006/relationships/image" Target="../media/image17.png"/><Relationship Id="rId2" Type="http://schemas.openxmlformats.org/officeDocument/2006/relationships/tags" Target="../tags/tag2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15.png"/><Relationship Id="rId10" Type="http://schemas.openxmlformats.org/officeDocument/2006/relationships/tags" Target="../tags/tag10.xml"/><Relationship Id="rId19" Type="http://schemas.openxmlformats.org/officeDocument/2006/relationships/image" Target="../media/image19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14" y="984938"/>
            <a:ext cx="939526" cy="11717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240" y="932408"/>
            <a:ext cx="1894098" cy="91502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240" y="181664"/>
            <a:ext cx="3456724" cy="75074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25" b="31290"/>
          <a:stretch/>
        </p:blipFill>
        <p:spPr>
          <a:xfrm>
            <a:off x="5814091" y="2006100"/>
            <a:ext cx="1905000" cy="59976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249" y="1332688"/>
            <a:ext cx="2072790" cy="102948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225" y="5887908"/>
            <a:ext cx="1913415" cy="90975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640" y="5574833"/>
            <a:ext cx="1242371" cy="1275949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123122" y="2236304"/>
            <a:ext cx="240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JACOW TEAM MEETING</a:t>
            </a:r>
          </a:p>
        </p:txBody>
      </p:sp>
    </p:spTree>
    <p:extLst>
      <p:ext uri="{BB962C8B-B14F-4D97-AF65-F5344CB8AC3E}">
        <p14:creationId xmlns:p14="http://schemas.microsoft.com/office/powerpoint/2010/main" val="2359162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 sur site – Salle de </a:t>
            </a:r>
            <a:r>
              <a:rPr lang="en-GB" dirty="0" err="1"/>
              <a:t>réunions</a:t>
            </a:r>
            <a:endParaRPr lang="en-GB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944" y="1842231"/>
            <a:ext cx="6442665" cy="4407752"/>
          </a:xfrm>
        </p:spPr>
      </p:pic>
      <p:sp>
        <p:nvSpPr>
          <p:cNvPr id="8" name="ZoneTexte 7"/>
          <p:cNvSpPr txBox="1"/>
          <p:nvPr/>
        </p:nvSpPr>
        <p:spPr>
          <a:xfrm>
            <a:off x="3919421" y="3477916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Meeting rooms</a:t>
            </a:r>
          </a:p>
        </p:txBody>
      </p:sp>
      <p:cxnSp>
        <p:nvCxnSpPr>
          <p:cNvPr id="9" name="Connecteur droit avec flèche 8"/>
          <p:cNvCxnSpPr>
            <a:stCxn id="8" idx="2"/>
          </p:cNvCxnSpPr>
          <p:nvPr/>
        </p:nvCxnSpPr>
        <p:spPr>
          <a:xfrm>
            <a:off x="4774784" y="3847248"/>
            <a:ext cx="2391015" cy="771565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8" idx="2"/>
          </p:cNvCxnSpPr>
          <p:nvPr/>
        </p:nvCxnSpPr>
        <p:spPr>
          <a:xfrm>
            <a:off x="4774784" y="3847248"/>
            <a:ext cx="3170336" cy="1283552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8" idx="0"/>
          </p:cNvCxnSpPr>
          <p:nvPr/>
        </p:nvCxnSpPr>
        <p:spPr>
          <a:xfrm flipV="1">
            <a:off x="4774784" y="2741090"/>
            <a:ext cx="2460409" cy="736826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77" y="4308081"/>
            <a:ext cx="3023427" cy="201780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9" y="2367480"/>
            <a:ext cx="3442831" cy="191014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421" y="4522780"/>
            <a:ext cx="2619375" cy="174307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38200" y="1690688"/>
            <a:ext cx="5767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Salle de réunions accessible sur 2 étages. 5 à 45 personnes:</a:t>
            </a:r>
          </a:p>
          <a:p>
            <a:r>
              <a:rPr lang="fr-FR" dirty="0"/>
              <a:t>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833467" y="2050124"/>
            <a:ext cx="18826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LOC</a:t>
            </a:r>
          </a:p>
          <a:p>
            <a:r>
              <a:rPr lang="en-GB" dirty="0"/>
              <a:t>Editors</a:t>
            </a:r>
          </a:p>
          <a:p>
            <a:r>
              <a:rPr lang="en-GB" dirty="0"/>
              <a:t>Media reception</a:t>
            </a:r>
          </a:p>
          <a:p>
            <a:r>
              <a:rPr lang="en-GB" dirty="0"/>
              <a:t>Speaker ready</a:t>
            </a:r>
          </a:p>
          <a:p>
            <a:r>
              <a:rPr lang="en-GB" dirty="0"/>
              <a:t>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1338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81180"/>
            <a:ext cx="10515600" cy="1325563"/>
          </a:xfrm>
        </p:spPr>
        <p:txBody>
          <a:bodyPr/>
          <a:lstStyle/>
          <a:p>
            <a:r>
              <a:rPr lang="en-GB" dirty="0"/>
              <a:t>Organisation Sunday and lunches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644" y="1854789"/>
            <a:ext cx="8597186" cy="5003211"/>
          </a:xfrm>
        </p:spPr>
      </p:pic>
      <p:sp>
        <p:nvSpPr>
          <p:cNvPr id="6" name="ZoneTexte 5"/>
          <p:cNvSpPr txBox="1"/>
          <p:nvPr/>
        </p:nvSpPr>
        <p:spPr>
          <a:xfrm>
            <a:off x="1157109" y="2062125"/>
            <a:ext cx="20954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Restaurants:</a:t>
            </a:r>
          </a:p>
          <a:p>
            <a:endParaRPr lang="en-GB" dirty="0"/>
          </a:p>
          <a:p>
            <a:r>
              <a:rPr lang="en-GB" dirty="0"/>
              <a:t>French specialities</a:t>
            </a:r>
          </a:p>
          <a:p>
            <a:endParaRPr lang="en-GB" dirty="0"/>
          </a:p>
          <a:p>
            <a:r>
              <a:rPr lang="en-GB" dirty="0"/>
              <a:t>Cocktails</a:t>
            </a:r>
          </a:p>
        </p:txBody>
      </p:sp>
      <p:cxnSp>
        <p:nvCxnSpPr>
          <p:cNvPr id="8" name="Connecteur droit avec flèche 7"/>
          <p:cNvCxnSpPr>
            <a:stCxn id="6" idx="3"/>
          </p:cNvCxnSpPr>
          <p:nvPr/>
        </p:nvCxnSpPr>
        <p:spPr>
          <a:xfrm>
            <a:off x="3252554" y="2800789"/>
            <a:ext cx="4660635" cy="17501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>
            <a:stCxn id="6" idx="3"/>
          </p:cNvCxnSpPr>
          <p:nvPr/>
        </p:nvCxnSpPr>
        <p:spPr>
          <a:xfrm>
            <a:off x="3252554" y="2800789"/>
            <a:ext cx="3319515" cy="20839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6" idx="3"/>
          </p:cNvCxnSpPr>
          <p:nvPr/>
        </p:nvCxnSpPr>
        <p:spPr>
          <a:xfrm>
            <a:off x="3252554" y="2800789"/>
            <a:ext cx="3319515" cy="25193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6" idx="3"/>
          </p:cNvCxnSpPr>
          <p:nvPr/>
        </p:nvCxnSpPr>
        <p:spPr>
          <a:xfrm>
            <a:off x="3252554" y="2800789"/>
            <a:ext cx="3415309" cy="17501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2204832" y="3565580"/>
            <a:ext cx="3043534" cy="687942"/>
          </a:xfrm>
          <a:prstGeom prst="straightConnector1">
            <a:avLst/>
          </a:prstGeom>
          <a:ln w="28575">
            <a:solidFill>
              <a:srgbClr val="F216D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83" y="4932441"/>
            <a:ext cx="5275354" cy="183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834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Espace réservé du contenu 3" descr="Capture d’écran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75182">
            <a:off x="1620394" y="1867819"/>
            <a:ext cx="3705001" cy="469085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 sur site</a:t>
            </a:r>
          </a:p>
        </p:txBody>
      </p:sp>
      <p:pic>
        <p:nvPicPr>
          <p:cNvPr id="5" name="Espace réservé du contenu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440" y="3458622"/>
            <a:ext cx="6657834" cy="3443810"/>
          </a:xfrm>
          <a:prstGeom prst="rect">
            <a:avLst/>
          </a:prstGeom>
        </p:spPr>
      </p:pic>
      <p:cxnSp>
        <p:nvCxnSpPr>
          <p:cNvPr id="8" name="Connecteur droit avec flèche 7"/>
          <p:cNvCxnSpPr>
            <a:stCxn id="9" idx="2"/>
          </p:cNvCxnSpPr>
          <p:nvPr/>
        </p:nvCxnSpPr>
        <p:spPr>
          <a:xfrm flipH="1">
            <a:off x="3830320" y="2698340"/>
            <a:ext cx="5063636" cy="369230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8192482" y="232900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Auditoriums</a:t>
            </a:r>
          </a:p>
        </p:txBody>
      </p:sp>
      <p:cxnSp>
        <p:nvCxnSpPr>
          <p:cNvPr id="14" name="Connecteur droit avec flèche 13"/>
          <p:cNvCxnSpPr>
            <a:stCxn id="9" idx="2"/>
          </p:cNvCxnSpPr>
          <p:nvPr/>
        </p:nvCxnSpPr>
        <p:spPr>
          <a:xfrm flipH="1">
            <a:off x="2502899" y="2698340"/>
            <a:ext cx="6391057" cy="25091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21" idx="2"/>
          </p:cNvCxnSpPr>
          <p:nvPr/>
        </p:nvCxnSpPr>
        <p:spPr>
          <a:xfrm flipH="1">
            <a:off x="1361742" y="1767273"/>
            <a:ext cx="292292" cy="1976517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230680" y="1397941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Coffee </a:t>
            </a:r>
          </a:p>
        </p:txBody>
      </p:sp>
      <p:cxnSp>
        <p:nvCxnSpPr>
          <p:cNvPr id="24" name="Connecteur droit avec flèche 23"/>
          <p:cNvCxnSpPr>
            <a:stCxn id="13" idx="2"/>
          </p:cNvCxnSpPr>
          <p:nvPr/>
        </p:nvCxnSpPr>
        <p:spPr>
          <a:xfrm flipH="1" flipV="1">
            <a:off x="4618891" y="3009107"/>
            <a:ext cx="2924830" cy="244097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21" idx="2"/>
          </p:cNvCxnSpPr>
          <p:nvPr/>
        </p:nvCxnSpPr>
        <p:spPr>
          <a:xfrm>
            <a:off x="1654034" y="1767273"/>
            <a:ext cx="2355359" cy="1032816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492011" y="1498878"/>
            <a:ext cx="41034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accent2"/>
                </a:solidFill>
              </a:rPr>
              <a:t>Le but est de mélanger pour optimiser les flux</a:t>
            </a:r>
          </a:p>
          <a:p>
            <a:r>
              <a:rPr lang="fr-FR" dirty="0"/>
              <a:t>Posters – 3 zones (pour le moment)</a:t>
            </a:r>
          </a:p>
          <a:p>
            <a:r>
              <a:rPr lang="fr-FR" dirty="0" err="1"/>
              <a:t>Caffées</a:t>
            </a:r>
            <a:endParaRPr lang="fr-FR" dirty="0"/>
          </a:p>
          <a:p>
            <a:r>
              <a:rPr lang="fr-FR" dirty="0"/>
              <a:t>Exposants</a:t>
            </a:r>
          </a:p>
          <a:p>
            <a:endParaRPr lang="fr-FR" dirty="0"/>
          </a:p>
        </p:txBody>
      </p:sp>
      <p:cxnSp>
        <p:nvCxnSpPr>
          <p:cNvPr id="26" name="Connecteur droit avec flèche 25"/>
          <p:cNvCxnSpPr>
            <a:stCxn id="13" idx="2"/>
          </p:cNvCxnSpPr>
          <p:nvPr/>
        </p:nvCxnSpPr>
        <p:spPr>
          <a:xfrm flipH="1">
            <a:off x="4572281" y="3253204"/>
            <a:ext cx="2971440" cy="1471849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13" idx="2"/>
          </p:cNvCxnSpPr>
          <p:nvPr/>
        </p:nvCxnSpPr>
        <p:spPr>
          <a:xfrm flipH="1">
            <a:off x="2255479" y="3253204"/>
            <a:ext cx="5288242" cy="101835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à coins arrondis 35"/>
          <p:cNvSpPr/>
          <p:nvPr/>
        </p:nvSpPr>
        <p:spPr>
          <a:xfrm rot="3498557">
            <a:off x="1568235" y="4701117"/>
            <a:ext cx="1172308" cy="843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700 seats </a:t>
            </a:r>
            <a:r>
              <a:rPr lang="en-GB" sz="1600" dirty="0" err="1"/>
              <a:t>Parallell</a:t>
            </a:r>
            <a:r>
              <a:rPr lang="en-GB" sz="1600" dirty="0"/>
              <a:t> session</a:t>
            </a:r>
          </a:p>
        </p:txBody>
      </p:sp>
    </p:spTree>
    <p:extLst>
      <p:ext uri="{BB962C8B-B14F-4D97-AF65-F5344CB8AC3E}">
        <p14:creationId xmlns:p14="http://schemas.microsoft.com/office/powerpoint/2010/main" val="689953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Guided laboratory tours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Guided tours will be organised </a:t>
            </a:r>
          </a:p>
          <a:p>
            <a:pPr lvl="1"/>
            <a:r>
              <a:rPr lang="en-GB" dirty="0"/>
              <a:t>ESRF – Grenoble </a:t>
            </a:r>
          </a:p>
          <a:p>
            <a:pPr lvl="2"/>
            <a:r>
              <a:rPr lang="en-GB" dirty="0"/>
              <a:t>1 day travel !</a:t>
            </a:r>
          </a:p>
          <a:p>
            <a:pPr lvl="1"/>
            <a:r>
              <a:rPr lang="en-GB" dirty="0"/>
              <a:t>SOLEIL – Paris</a:t>
            </a:r>
          </a:p>
          <a:p>
            <a:pPr lvl="2"/>
            <a:r>
              <a:rPr lang="en-GB" dirty="0"/>
              <a:t>3h bus no return to Deauville.</a:t>
            </a:r>
          </a:p>
          <a:p>
            <a:pPr lvl="1"/>
            <a:r>
              <a:rPr lang="en-GB" dirty="0"/>
              <a:t>GANIL – Caen </a:t>
            </a:r>
          </a:p>
          <a:p>
            <a:pPr lvl="2"/>
            <a:r>
              <a:rPr lang="en-GB" dirty="0"/>
              <a:t>1h bus and then back to Deauville</a:t>
            </a:r>
          </a:p>
        </p:txBody>
      </p:sp>
    </p:spTree>
    <p:extLst>
      <p:ext uri="{BB962C8B-B14F-4D97-AF65-F5344CB8AC3E}">
        <p14:creationId xmlns:p14="http://schemas.microsoft.com/office/powerpoint/2010/main" val="1281481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Visits</a:t>
            </a:r>
            <a:r>
              <a:rPr lang="fr-FR" dirty="0"/>
              <a:t> in </a:t>
            </a:r>
            <a:r>
              <a:rPr lang="fr-FR" dirty="0" err="1"/>
              <a:t>normandy</a:t>
            </a:r>
            <a:r>
              <a:rPr lang="fr-FR" dirty="0"/>
              <a:t> – and </a:t>
            </a:r>
            <a:r>
              <a:rPr lang="fr-FR" dirty="0" err="1"/>
              <a:t>companion</a:t>
            </a:r>
            <a:r>
              <a:rPr lang="fr-FR" dirty="0"/>
              <a:t> program</a:t>
            </a: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0284" y="1825625"/>
            <a:ext cx="3689484" cy="4351338"/>
          </a:xfrm>
          <a:prstGeom prst="rect">
            <a:avLst/>
          </a:prstGeom>
        </p:spPr>
      </p:pic>
      <p:pic>
        <p:nvPicPr>
          <p:cNvPr id="7" name="Espace réservé du contenu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603663" y="1825625"/>
            <a:ext cx="4187230" cy="435133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575312" y="2730085"/>
            <a:ext cx="28293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Tourist visits before, under or after the conference can be programmed by our partner !</a:t>
            </a:r>
          </a:p>
        </p:txBody>
      </p:sp>
    </p:spTree>
    <p:extLst>
      <p:ext uri="{BB962C8B-B14F-4D97-AF65-F5344CB8AC3E}">
        <p14:creationId xmlns:p14="http://schemas.microsoft.com/office/powerpoint/2010/main" val="3645963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re 4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136079" cy="1325563"/>
          </a:xfrm>
        </p:spPr>
        <p:txBody>
          <a:bodyPr>
            <a:normAutofit/>
          </a:bodyPr>
          <a:lstStyle/>
          <a:p>
            <a:r>
              <a:rPr lang="fr-FR" dirty="0" err="1"/>
              <a:t>Done</a:t>
            </a:r>
            <a:r>
              <a:rPr lang="fr-FR" dirty="0"/>
              <a:t> 24/25 Planning organisation IPAC’26</a:t>
            </a:r>
            <a:endParaRPr lang="en-GB" dirty="0"/>
          </a:p>
        </p:txBody>
      </p:sp>
      <p:cxnSp>
        <p:nvCxnSpPr>
          <p:cNvPr id="12" name="Straight Connector 5">
            <a:extLst>
              <a:ext uri="{FF2B5EF4-FFF2-40B4-BE49-F238E27FC236}">
                <a16:creationId xmlns:a16="http://schemas.microsoft.com/office/drawing/2014/main" id="{554C5BDC-7A6F-8873-10DD-29B589E5046F}"/>
              </a:ext>
            </a:extLst>
          </p:cNvPr>
          <p:cNvCxnSpPr>
            <a:cxnSpLocks/>
          </p:cNvCxnSpPr>
          <p:nvPr/>
        </p:nvCxnSpPr>
        <p:spPr>
          <a:xfrm>
            <a:off x="838200" y="3193587"/>
            <a:ext cx="10555148" cy="23081"/>
          </a:xfrm>
          <a:prstGeom prst="line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64">
            <a:extLst>
              <a:ext uri="{FF2B5EF4-FFF2-40B4-BE49-F238E27FC236}">
                <a16:creationId xmlns:a16="http://schemas.microsoft.com/office/drawing/2014/main" id="{F8078114-6A86-4107-AA8E-86FBDBE34B44}"/>
              </a:ext>
            </a:extLst>
          </p:cNvPr>
          <p:cNvSpPr txBox="1"/>
          <p:nvPr/>
        </p:nvSpPr>
        <p:spPr>
          <a:xfrm>
            <a:off x="3653290" y="2299337"/>
            <a:ext cx="77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accent4"/>
                </a:solidFill>
                <a:latin typeface="Rockwell Nova" panose="02060503020205020403" pitchFamily="18" charset="0"/>
              </a:rPr>
              <a:t>2025</a:t>
            </a:r>
          </a:p>
        </p:txBody>
      </p:sp>
      <p:sp>
        <p:nvSpPr>
          <p:cNvPr id="15" name="TextBox 99">
            <a:extLst>
              <a:ext uri="{FF2B5EF4-FFF2-40B4-BE49-F238E27FC236}">
                <a16:creationId xmlns:a16="http://schemas.microsoft.com/office/drawing/2014/main" id="{EACEE417-59BA-B0BA-44B7-7D2FB91C6314}"/>
              </a:ext>
            </a:extLst>
          </p:cNvPr>
          <p:cNvSpPr txBox="1"/>
          <p:nvPr/>
        </p:nvSpPr>
        <p:spPr>
          <a:xfrm>
            <a:off x="1442591" y="2668669"/>
            <a:ext cx="66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b="1" dirty="0">
              <a:solidFill>
                <a:srgbClr val="002E33"/>
              </a:solidFill>
              <a:latin typeface="Rockwell Nova" panose="02060503020205020403" pitchFamily="18" charset="0"/>
            </a:endParaRPr>
          </a:p>
        </p:txBody>
      </p:sp>
      <p:grpSp>
        <p:nvGrpSpPr>
          <p:cNvPr id="16" name="群組 28">
            <a:extLst>
              <a:ext uri="{FF2B5EF4-FFF2-40B4-BE49-F238E27FC236}">
                <a16:creationId xmlns:a16="http://schemas.microsoft.com/office/drawing/2014/main" id="{D06EEC21-9D02-5A02-2CE5-02A2E1044E39}"/>
              </a:ext>
            </a:extLst>
          </p:cNvPr>
          <p:cNvGrpSpPr/>
          <p:nvPr/>
        </p:nvGrpSpPr>
        <p:grpSpPr>
          <a:xfrm>
            <a:off x="834399" y="2818477"/>
            <a:ext cx="9689491" cy="369332"/>
            <a:chOff x="5256283" y="6093884"/>
            <a:chExt cx="5378857" cy="369332"/>
          </a:xfrm>
        </p:grpSpPr>
        <p:sp>
          <p:nvSpPr>
            <p:cNvPr id="22" name="TextBox 10">
              <a:extLst>
                <a:ext uri="{FF2B5EF4-FFF2-40B4-BE49-F238E27FC236}">
                  <a16:creationId xmlns:a16="http://schemas.microsoft.com/office/drawing/2014/main" id="{F9D6E45D-868F-5BA3-ED6A-8CB42363CFE6}"/>
                </a:ext>
              </a:extLst>
            </p:cNvPr>
            <p:cNvSpPr txBox="1"/>
            <p:nvPr/>
          </p:nvSpPr>
          <p:spPr>
            <a:xfrm>
              <a:off x="5256283" y="6093884"/>
              <a:ext cx="702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Nov</a:t>
              </a:r>
            </a:p>
          </p:txBody>
        </p:sp>
        <p:sp>
          <p:nvSpPr>
            <p:cNvPr id="23" name="TextBox 11">
              <a:extLst>
                <a:ext uri="{FF2B5EF4-FFF2-40B4-BE49-F238E27FC236}">
                  <a16:creationId xmlns:a16="http://schemas.microsoft.com/office/drawing/2014/main" id="{147253C0-F5F1-B5E9-E009-29A49EEF350F}"/>
                </a:ext>
              </a:extLst>
            </p:cNvPr>
            <p:cNvSpPr txBox="1"/>
            <p:nvPr/>
          </p:nvSpPr>
          <p:spPr>
            <a:xfrm>
              <a:off x="6056754" y="6093884"/>
              <a:ext cx="6687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</a:t>
              </a:r>
            </a:p>
          </p:txBody>
        </p:sp>
        <p:sp>
          <p:nvSpPr>
            <p:cNvPr id="24" name="TextBox 12">
              <a:extLst>
                <a:ext uri="{FF2B5EF4-FFF2-40B4-BE49-F238E27FC236}">
                  <a16:creationId xmlns:a16="http://schemas.microsoft.com/office/drawing/2014/main" id="{D6705075-5B9F-D945-D9C4-1513E98A3F0C}"/>
                </a:ext>
              </a:extLst>
            </p:cNvPr>
            <p:cNvSpPr txBox="1"/>
            <p:nvPr/>
          </p:nvSpPr>
          <p:spPr>
            <a:xfrm>
              <a:off x="6831855" y="6093884"/>
              <a:ext cx="612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Jan</a:t>
              </a:r>
            </a:p>
          </p:txBody>
        </p:sp>
        <p:sp>
          <p:nvSpPr>
            <p:cNvPr id="25" name="TextBox 13">
              <a:extLst>
                <a:ext uri="{FF2B5EF4-FFF2-40B4-BE49-F238E27FC236}">
                  <a16:creationId xmlns:a16="http://schemas.microsoft.com/office/drawing/2014/main" id="{872B8B32-6E5A-F12F-61E4-CF1BDAA027C7}"/>
                </a:ext>
              </a:extLst>
            </p:cNvPr>
            <p:cNvSpPr txBox="1"/>
            <p:nvPr/>
          </p:nvSpPr>
          <p:spPr>
            <a:xfrm>
              <a:off x="7550852" y="6093884"/>
              <a:ext cx="668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Feb</a:t>
              </a:r>
            </a:p>
          </p:txBody>
        </p:sp>
        <p:sp>
          <p:nvSpPr>
            <p:cNvPr id="26" name="TextBox 14">
              <a:extLst>
                <a:ext uri="{FF2B5EF4-FFF2-40B4-BE49-F238E27FC236}">
                  <a16:creationId xmlns:a16="http://schemas.microsoft.com/office/drawing/2014/main" id="{7C0ACBE7-D603-FF68-8960-C8C5211F431C}"/>
                </a:ext>
              </a:extLst>
            </p:cNvPr>
            <p:cNvSpPr txBox="1"/>
            <p:nvPr/>
          </p:nvSpPr>
          <p:spPr>
            <a:xfrm>
              <a:off x="8325951" y="6093884"/>
              <a:ext cx="699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</a:t>
              </a:r>
            </a:p>
          </p:txBody>
        </p:sp>
        <p:sp>
          <p:nvSpPr>
            <p:cNvPr id="27" name="TextBox 15">
              <a:extLst>
                <a:ext uri="{FF2B5EF4-FFF2-40B4-BE49-F238E27FC236}">
                  <a16:creationId xmlns:a16="http://schemas.microsoft.com/office/drawing/2014/main" id="{382FD5F4-C774-29A4-45E1-7D878EA4067A}"/>
                </a:ext>
              </a:extLst>
            </p:cNvPr>
            <p:cNvSpPr txBox="1"/>
            <p:nvPr/>
          </p:nvSpPr>
          <p:spPr>
            <a:xfrm>
              <a:off x="9131362" y="6093884"/>
              <a:ext cx="643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Apr</a:t>
              </a:r>
            </a:p>
          </p:txBody>
        </p:sp>
        <p:sp>
          <p:nvSpPr>
            <p:cNvPr id="29" name="TextBox 27">
              <a:extLst>
                <a:ext uri="{FF2B5EF4-FFF2-40B4-BE49-F238E27FC236}">
                  <a16:creationId xmlns:a16="http://schemas.microsoft.com/office/drawing/2014/main" id="{1D5A0D5E-627B-71B2-5232-535C56ADCE73}"/>
                </a:ext>
              </a:extLst>
            </p:cNvPr>
            <p:cNvSpPr txBox="1"/>
            <p:nvPr/>
          </p:nvSpPr>
          <p:spPr>
            <a:xfrm>
              <a:off x="9881248" y="6093884"/>
              <a:ext cx="7538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May</a:t>
              </a:r>
            </a:p>
          </p:txBody>
        </p:sp>
      </p:grpSp>
      <p:grpSp>
        <p:nvGrpSpPr>
          <p:cNvPr id="30" name="群組 53">
            <a:extLst>
              <a:ext uri="{FF2B5EF4-FFF2-40B4-BE49-F238E27FC236}">
                <a16:creationId xmlns:a16="http://schemas.microsoft.com/office/drawing/2014/main" id="{6D2A3F32-96AE-2742-5298-8769692BC38B}"/>
              </a:ext>
            </a:extLst>
          </p:cNvPr>
          <p:cNvGrpSpPr/>
          <p:nvPr/>
        </p:nvGrpSpPr>
        <p:grpSpPr>
          <a:xfrm>
            <a:off x="895388" y="3198883"/>
            <a:ext cx="9656674" cy="526786"/>
            <a:chOff x="5483831" y="2477214"/>
            <a:chExt cx="5246472" cy="396240"/>
          </a:xfrm>
        </p:grpSpPr>
        <p:cxnSp>
          <p:nvCxnSpPr>
            <p:cNvPr id="32" name="Straight Connector 18">
              <a:extLst>
                <a:ext uri="{FF2B5EF4-FFF2-40B4-BE49-F238E27FC236}">
                  <a16:creationId xmlns:a16="http://schemas.microsoft.com/office/drawing/2014/main" id="{42BA31F6-C3F1-4258-0ABF-7C584F0F8129}"/>
                </a:ext>
              </a:extLst>
            </p:cNvPr>
            <p:cNvCxnSpPr>
              <a:cxnSpLocks/>
            </p:cNvCxnSpPr>
            <p:nvPr/>
          </p:nvCxnSpPr>
          <p:spPr>
            <a:xfrm>
              <a:off x="6233327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0">
              <a:extLst>
                <a:ext uri="{FF2B5EF4-FFF2-40B4-BE49-F238E27FC236}">
                  <a16:creationId xmlns:a16="http://schemas.microsoft.com/office/drawing/2014/main" id="{7A9493B6-1E9D-04C7-05EF-0C7839C91F30}"/>
                </a:ext>
              </a:extLst>
            </p:cNvPr>
            <p:cNvCxnSpPr>
              <a:cxnSpLocks/>
            </p:cNvCxnSpPr>
            <p:nvPr/>
          </p:nvCxnSpPr>
          <p:spPr>
            <a:xfrm>
              <a:off x="10730303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2">
              <a:extLst>
                <a:ext uri="{FF2B5EF4-FFF2-40B4-BE49-F238E27FC236}">
                  <a16:creationId xmlns:a16="http://schemas.microsoft.com/office/drawing/2014/main" id="{1646183A-BB34-8497-C7AA-DCAC9EA87F96}"/>
                </a:ext>
              </a:extLst>
            </p:cNvPr>
            <p:cNvCxnSpPr>
              <a:cxnSpLocks/>
            </p:cNvCxnSpPr>
            <p:nvPr/>
          </p:nvCxnSpPr>
          <p:spPr>
            <a:xfrm>
              <a:off x="9231311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4">
              <a:extLst>
                <a:ext uri="{FF2B5EF4-FFF2-40B4-BE49-F238E27FC236}">
                  <a16:creationId xmlns:a16="http://schemas.microsoft.com/office/drawing/2014/main" id="{C8470E15-CF32-4F15-3884-945DEB0932DD}"/>
                </a:ext>
              </a:extLst>
            </p:cNvPr>
            <p:cNvCxnSpPr>
              <a:cxnSpLocks/>
            </p:cNvCxnSpPr>
            <p:nvPr/>
          </p:nvCxnSpPr>
          <p:spPr>
            <a:xfrm>
              <a:off x="9980807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0">
              <a:extLst>
                <a:ext uri="{FF2B5EF4-FFF2-40B4-BE49-F238E27FC236}">
                  <a16:creationId xmlns:a16="http://schemas.microsoft.com/office/drawing/2014/main" id="{24E82A98-9251-95C8-78FA-FB280CC23463}"/>
                </a:ext>
              </a:extLst>
            </p:cNvPr>
            <p:cNvCxnSpPr>
              <a:cxnSpLocks/>
            </p:cNvCxnSpPr>
            <p:nvPr/>
          </p:nvCxnSpPr>
          <p:spPr>
            <a:xfrm>
              <a:off x="8481815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0">
              <a:extLst>
                <a:ext uri="{FF2B5EF4-FFF2-40B4-BE49-F238E27FC236}">
                  <a16:creationId xmlns:a16="http://schemas.microsoft.com/office/drawing/2014/main" id="{08444D3E-9CD3-0662-3E46-264428666EB9}"/>
                </a:ext>
              </a:extLst>
            </p:cNvPr>
            <p:cNvCxnSpPr>
              <a:cxnSpLocks/>
            </p:cNvCxnSpPr>
            <p:nvPr/>
          </p:nvCxnSpPr>
          <p:spPr>
            <a:xfrm>
              <a:off x="5483831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0">
              <a:extLst>
                <a:ext uri="{FF2B5EF4-FFF2-40B4-BE49-F238E27FC236}">
                  <a16:creationId xmlns:a16="http://schemas.microsoft.com/office/drawing/2014/main" id="{3C7F446D-2B4B-21B3-E822-9C3CF93FFEA8}"/>
                </a:ext>
              </a:extLst>
            </p:cNvPr>
            <p:cNvCxnSpPr>
              <a:cxnSpLocks/>
            </p:cNvCxnSpPr>
            <p:nvPr/>
          </p:nvCxnSpPr>
          <p:spPr>
            <a:xfrm>
              <a:off x="6982823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0">
              <a:extLst>
                <a:ext uri="{FF2B5EF4-FFF2-40B4-BE49-F238E27FC236}">
                  <a16:creationId xmlns:a16="http://schemas.microsoft.com/office/drawing/2014/main" id="{BD4FC451-A006-33AB-B258-00445FEC70BA}"/>
                </a:ext>
              </a:extLst>
            </p:cNvPr>
            <p:cNvCxnSpPr>
              <a:cxnSpLocks/>
            </p:cNvCxnSpPr>
            <p:nvPr/>
          </p:nvCxnSpPr>
          <p:spPr>
            <a:xfrm>
              <a:off x="7732319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48">
            <a:extLst>
              <a:ext uri="{FF2B5EF4-FFF2-40B4-BE49-F238E27FC236}">
                <a16:creationId xmlns:a16="http://schemas.microsoft.com/office/drawing/2014/main" id="{3F410361-FD1C-EDBC-56DA-5FC3FC674E74}"/>
              </a:ext>
            </a:extLst>
          </p:cNvPr>
          <p:cNvSpPr txBox="1"/>
          <p:nvPr/>
        </p:nvSpPr>
        <p:spPr>
          <a:xfrm>
            <a:off x="834400" y="2307774"/>
            <a:ext cx="1101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JTM’2024</a:t>
            </a:r>
          </a:p>
          <a:p>
            <a:pPr lvl="0"/>
            <a:r>
              <a:rPr lang="en-US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4-8/11</a:t>
            </a:r>
          </a:p>
        </p:txBody>
      </p:sp>
      <p:sp>
        <p:nvSpPr>
          <p:cNvPr id="81" name="TextBox 48">
            <a:extLst>
              <a:ext uri="{FF2B5EF4-FFF2-40B4-BE49-F238E27FC236}">
                <a16:creationId xmlns:a16="http://schemas.microsoft.com/office/drawing/2014/main" id="{F4F01A21-E74E-4C3B-7596-B1F7AF10E5E9}"/>
              </a:ext>
            </a:extLst>
          </p:cNvPr>
          <p:cNvSpPr txBox="1"/>
          <p:nvPr/>
        </p:nvSpPr>
        <p:spPr>
          <a:xfrm>
            <a:off x="2209800" y="2449743"/>
            <a:ext cx="12061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600" b="1" dirty="0">
                <a:solidFill>
                  <a:schemeClr val="accent2"/>
                </a:solidFill>
                <a:effectLst/>
              </a:rPr>
              <a:t>SPC1/OC1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82" name="TextBox 45">
            <a:extLst>
              <a:ext uri="{FF2B5EF4-FFF2-40B4-BE49-F238E27FC236}">
                <a16:creationId xmlns:a16="http://schemas.microsoft.com/office/drawing/2014/main" id="{69B8408B-7129-9A15-E201-B293DC680567}"/>
              </a:ext>
            </a:extLst>
          </p:cNvPr>
          <p:cNvSpPr txBox="1"/>
          <p:nvPr/>
        </p:nvSpPr>
        <p:spPr>
          <a:xfrm>
            <a:off x="4070909" y="4261691"/>
            <a:ext cx="1682732" cy="46166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Call for abstract of invited oral</a:t>
            </a:r>
          </a:p>
        </p:txBody>
      </p:sp>
      <p:sp>
        <p:nvSpPr>
          <p:cNvPr id="63" name="TextBox 48">
            <a:extLst>
              <a:ext uri="{FF2B5EF4-FFF2-40B4-BE49-F238E27FC236}">
                <a16:creationId xmlns:a16="http://schemas.microsoft.com/office/drawing/2014/main" id="{3F410361-FD1C-EDBC-56DA-5FC3FC674E74}"/>
              </a:ext>
            </a:extLst>
          </p:cNvPr>
          <p:cNvSpPr txBox="1"/>
          <p:nvPr/>
        </p:nvSpPr>
        <p:spPr>
          <a:xfrm>
            <a:off x="4933045" y="1633084"/>
            <a:ext cx="1365404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Ouverture site web</a:t>
            </a:r>
          </a:p>
        </p:txBody>
      </p:sp>
      <p:cxnSp>
        <p:nvCxnSpPr>
          <p:cNvPr id="7" name="Connecteur droit avec flèche 6"/>
          <p:cNvCxnSpPr>
            <a:stCxn id="63" idx="2"/>
          </p:cNvCxnSpPr>
          <p:nvPr/>
        </p:nvCxnSpPr>
        <p:spPr>
          <a:xfrm>
            <a:off x="5615747" y="2156304"/>
            <a:ext cx="476543" cy="87960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48">
            <a:extLst>
              <a:ext uri="{FF2B5EF4-FFF2-40B4-BE49-F238E27FC236}">
                <a16:creationId xmlns:a16="http://schemas.microsoft.com/office/drawing/2014/main" id="{3F410361-FD1C-EDBC-56DA-5FC3FC674E74}"/>
              </a:ext>
            </a:extLst>
          </p:cNvPr>
          <p:cNvSpPr txBox="1"/>
          <p:nvPr/>
        </p:nvSpPr>
        <p:spPr>
          <a:xfrm>
            <a:off x="6383487" y="4776825"/>
            <a:ext cx="2285499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Commercialisation de exposition industriel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6383488" y="4486950"/>
            <a:ext cx="4845780" cy="184666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Flèche droite 66"/>
          <p:cNvSpPr/>
          <p:nvPr/>
        </p:nvSpPr>
        <p:spPr>
          <a:xfrm>
            <a:off x="4091679" y="4012956"/>
            <a:ext cx="5454282" cy="21064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TextBox 27">
            <a:extLst>
              <a:ext uri="{FF2B5EF4-FFF2-40B4-BE49-F238E27FC236}">
                <a16:creationId xmlns:a16="http://schemas.microsoft.com/office/drawing/2014/main" id="{1D5A0D5E-627B-71B2-5232-535C56ADCE73}"/>
              </a:ext>
            </a:extLst>
          </p:cNvPr>
          <p:cNvSpPr txBox="1"/>
          <p:nvPr/>
        </p:nvSpPr>
        <p:spPr>
          <a:xfrm>
            <a:off x="10523890" y="2824694"/>
            <a:ext cx="141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002E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</a:t>
            </a:r>
          </a:p>
        </p:txBody>
      </p:sp>
      <p:pic>
        <p:nvPicPr>
          <p:cNvPr id="76" name="圖片 19">
            <a:extLst>
              <a:ext uri="{FF2B5EF4-FFF2-40B4-BE49-F238E27FC236}">
                <a16:creationId xmlns:a16="http://schemas.microsoft.com/office/drawing/2014/main" id="{3F0DA0A8-BAE5-ABB6-15DA-BF96A447A7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2383" y="1120544"/>
            <a:ext cx="1040091" cy="1475561"/>
          </a:xfrm>
          <a:prstGeom prst="rect">
            <a:avLst/>
          </a:prstGeom>
        </p:spPr>
      </p:pic>
      <p:pic>
        <p:nvPicPr>
          <p:cNvPr id="83" name="圖片 14">
            <a:extLst>
              <a:ext uri="{FF2B5EF4-FFF2-40B4-BE49-F238E27FC236}">
                <a16:creationId xmlns:a16="http://schemas.microsoft.com/office/drawing/2014/main" id="{876E7C07-6ED2-6585-CF3E-CD675B8E16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0184" y="2606579"/>
            <a:ext cx="917656" cy="468256"/>
          </a:xfrm>
          <a:prstGeom prst="rect">
            <a:avLst/>
          </a:prstGeom>
        </p:spPr>
      </p:pic>
      <p:sp>
        <p:nvSpPr>
          <p:cNvPr id="84" name="TextBox 48">
            <a:extLst>
              <a:ext uri="{FF2B5EF4-FFF2-40B4-BE49-F238E27FC236}">
                <a16:creationId xmlns:a16="http://schemas.microsoft.com/office/drawing/2014/main" id="{C9CAEF7F-517B-3D98-E746-D1442B850292}"/>
              </a:ext>
            </a:extLst>
          </p:cNvPr>
          <p:cNvSpPr txBox="1"/>
          <p:nvPr/>
        </p:nvSpPr>
        <p:spPr>
          <a:xfrm>
            <a:off x="9296959" y="1941510"/>
            <a:ext cx="9329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600" b="1" dirty="0">
                <a:solidFill>
                  <a:schemeClr val="accent2"/>
                </a:solidFill>
                <a:effectLst/>
              </a:rPr>
              <a:t>SPC2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pic>
        <p:nvPicPr>
          <p:cNvPr id="85" name="圖片 17">
            <a:extLst>
              <a:ext uri="{FF2B5EF4-FFF2-40B4-BE49-F238E27FC236}">
                <a16:creationId xmlns:a16="http://schemas.microsoft.com/office/drawing/2014/main" id="{343539B3-77B0-E769-57B1-EF3B8C855D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343" y="2268099"/>
            <a:ext cx="1249886" cy="550143"/>
          </a:xfrm>
          <a:prstGeom prst="rect">
            <a:avLst/>
          </a:prstGeom>
        </p:spPr>
      </p:pic>
      <p:sp>
        <p:nvSpPr>
          <p:cNvPr id="87" name="TextBox 48">
            <a:extLst>
              <a:ext uri="{FF2B5EF4-FFF2-40B4-BE49-F238E27FC236}">
                <a16:creationId xmlns:a16="http://schemas.microsoft.com/office/drawing/2014/main" id="{3F410361-FD1C-EDBC-56DA-5FC3FC674E74}"/>
              </a:ext>
            </a:extLst>
          </p:cNvPr>
          <p:cNvSpPr txBox="1"/>
          <p:nvPr/>
        </p:nvSpPr>
        <p:spPr>
          <a:xfrm>
            <a:off x="9325588" y="1226683"/>
            <a:ext cx="1365404" cy="73866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14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Choix</a:t>
            </a: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 </a:t>
            </a:r>
            <a:r>
              <a:rPr lang="en-US" sz="14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scientifique</a:t>
            </a:r>
            <a:endParaRPr lang="en-US" sz="1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Flèche droite 88"/>
          <p:cNvSpPr/>
          <p:nvPr/>
        </p:nvSpPr>
        <p:spPr>
          <a:xfrm>
            <a:off x="6364109" y="5447520"/>
            <a:ext cx="5509736" cy="226516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TextBox 48">
            <a:extLst>
              <a:ext uri="{FF2B5EF4-FFF2-40B4-BE49-F238E27FC236}">
                <a16:creationId xmlns:a16="http://schemas.microsoft.com/office/drawing/2014/main" id="{3F410361-FD1C-EDBC-56DA-5FC3FC674E74}"/>
              </a:ext>
            </a:extLst>
          </p:cNvPr>
          <p:cNvSpPr txBox="1"/>
          <p:nvPr/>
        </p:nvSpPr>
        <p:spPr>
          <a:xfrm>
            <a:off x="6364109" y="5731692"/>
            <a:ext cx="261017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Contractualisation hôtels, lieux de diners, transports</a:t>
            </a:r>
          </a:p>
        </p:txBody>
      </p:sp>
      <p:sp>
        <p:nvSpPr>
          <p:cNvPr id="3" name="Rectangle 2"/>
          <p:cNvSpPr/>
          <p:nvPr/>
        </p:nvSpPr>
        <p:spPr>
          <a:xfrm>
            <a:off x="895388" y="2812700"/>
            <a:ext cx="470274" cy="5126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2300862" y="2812700"/>
            <a:ext cx="470274" cy="5126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59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圖片 15">
            <a:extLst>
              <a:ext uri="{FF2B5EF4-FFF2-40B4-BE49-F238E27FC236}">
                <a16:creationId xmlns:a16="http://schemas.microsoft.com/office/drawing/2014/main" id="{0024D2FC-199A-DD6C-1E7F-FB8F55269D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77" y="27006"/>
            <a:ext cx="1032722" cy="45455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245" y="365125"/>
            <a:ext cx="12024755" cy="1325563"/>
          </a:xfrm>
        </p:spPr>
        <p:txBody>
          <a:bodyPr/>
          <a:lstStyle/>
          <a:p>
            <a:r>
              <a:rPr lang="fr-FR" dirty="0"/>
              <a:t>Planning organisation IPAC’26</a:t>
            </a:r>
            <a:br>
              <a:rPr lang="fr-FR" dirty="0"/>
            </a:br>
            <a:r>
              <a:rPr lang="fr-FR" dirty="0"/>
              <a:t>Dernier 12 mois… </a:t>
            </a:r>
            <a:endParaRPr lang="en-GB" dirty="0"/>
          </a:p>
        </p:txBody>
      </p:sp>
      <p:cxnSp>
        <p:nvCxnSpPr>
          <p:cNvPr id="3" name="Straight Connector 5">
            <a:extLst>
              <a:ext uri="{FF2B5EF4-FFF2-40B4-BE49-F238E27FC236}">
                <a16:creationId xmlns:a16="http://schemas.microsoft.com/office/drawing/2014/main" id="{554C5BDC-7A6F-8873-10DD-29B589E5046F}"/>
              </a:ext>
            </a:extLst>
          </p:cNvPr>
          <p:cNvCxnSpPr>
            <a:cxnSpLocks/>
          </p:cNvCxnSpPr>
          <p:nvPr/>
        </p:nvCxnSpPr>
        <p:spPr>
          <a:xfrm>
            <a:off x="880343" y="3076388"/>
            <a:ext cx="10682238" cy="0"/>
          </a:xfrm>
          <a:prstGeom prst="line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48">
            <a:extLst>
              <a:ext uri="{FF2B5EF4-FFF2-40B4-BE49-F238E27FC236}">
                <a16:creationId xmlns:a16="http://schemas.microsoft.com/office/drawing/2014/main" id="{F4F01A21-E74E-4C3B-7596-B1F7AF10E5E9}"/>
              </a:ext>
            </a:extLst>
          </p:cNvPr>
          <p:cNvSpPr txBox="1"/>
          <p:nvPr/>
        </p:nvSpPr>
        <p:spPr>
          <a:xfrm>
            <a:off x="7403969" y="380202"/>
            <a:ext cx="185949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600" b="1" dirty="0">
                <a:solidFill>
                  <a:schemeClr val="accent2"/>
                </a:solidFill>
                <a:effectLst/>
              </a:rPr>
              <a:t>3ème Scientific program committee SPC3</a:t>
            </a:r>
          </a:p>
          <a:p>
            <a:pPr lvl="0"/>
            <a:r>
              <a:rPr lang="en-US" sz="1600" b="1" dirty="0" err="1">
                <a:solidFill>
                  <a:schemeClr val="accent2"/>
                </a:solidFill>
              </a:rPr>
              <a:t>Choix</a:t>
            </a:r>
            <a:r>
              <a:rPr lang="en-US" sz="1600" b="1" dirty="0">
                <a:solidFill>
                  <a:schemeClr val="accent2"/>
                </a:solidFill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</a:rPr>
              <a:t>orateurs</a:t>
            </a:r>
            <a:r>
              <a:rPr lang="en-US" sz="1600" b="1" dirty="0">
                <a:solidFill>
                  <a:schemeClr val="accent2"/>
                </a:solidFill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</a:rPr>
              <a:t>parmis</a:t>
            </a:r>
            <a:r>
              <a:rPr lang="en-US" sz="1600" b="1" dirty="0">
                <a:solidFill>
                  <a:schemeClr val="accent2"/>
                </a:solidFill>
              </a:rPr>
              <a:t> les contributions </a:t>
            </a:r>
          </a:p>
        </p:txBody>
      </p:sp>
      <p:sp>
        <p:nvSpPr>
          <p:cNvPr id="5" name="TextBox 64">
            <a:extLst>
              <a:ext uri="{FF2B5EF4-FFF2-40B4-BE49-F238E27FC236}">
                <a16:creationId xmlns:a16="http://schemas.microsoft.com/office/drawing/2014/main" id="{F8078114-6A86-4107-AA8E-86FBDBE34B44}"/>
              </a:ext>
            </a:extLst>
          </p:cNvPr>
          <p:cNvSpPr txBox="1"/>
          <p:nvPr/>
        </p:nvSpPr>
        <p:spPr>
          <a:xfrm>
            <a:off x="7007813" y="2025016"/>
            <a:ext cx="77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002E33"/>
                </a:solidFill>
                <a:latin typeface="Rockwell Nova" panose="02060503020205020403" pitchFamily="18" charset="0"/>
              </a:rPr>
              <a:t>2026</a:t>
            </a:r>
          </a:p>
        </p:txBody>
      </p:sp>
      <p:sp>
        <p:nvSpPr>
          <p:cNvPr id="6" name="TextBox 65">
            <a:extLst>
              <a:ext uri="{FF2B5EF4-FFF2-40B4-BE49-F238E27FC236}">
                <a16:creationId xmlns:a16="http://schemas.microsoft.com/office/drawing/2014/main" id="{B94BCA7A-D5E5-BFFD-3C72-34247241AC58}"/>
              </a:ext>
            </a:extLst>
          </p:cNvPr>
          <p:cNvSpPr txBox="1"/>
          <p:nvPr/>
        </p:nvSpPr>
        <p:spPr>
          <a:xfrm>
            <a:off x="524602" y="2085248"/>
            <a:ext cx="881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002E33"/>
                </a:solidFill>
                <a:latin typeface="Rockwell Nova" panose="02060503020205020403" pitchFamily="18" charset="0"/>
              </a:rPr>
              <a:t>2025</a:t>
            </a:r>
          </a:p>
        </p:txBody>
      </p:sp>
      <p:sp>
        <p:nvSpPr>
          <p:cNvPr id="7" name="TextBox 99">
            <a:extLst>
              <a:ext uri="{FF2B5EF4-FFF2-40B4-BE49-F238E27FC236}">
                <a16:creationId xmlns:a16="http://schemas.microsoft.com/office/drawing/2014/main" id="{EACEE417-59BA-B0BA-44B7-7D2FB91C6314}"/>
              </a:ext>
            </a:extLst>
          </p:cNvPr>
          <p:cNvSpPr txBox="1"/>
          <p:nvPr/>
        </p:nvSpPr>
        <p:spPr>
          <a:xfrm>
            <a:off x="1071806" y="2528389"/>
            <a:ext cx="66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b="1" dirty="0">
              <a:solidFill>
                <a:srgbClr val="002E33"/>
              </a:solidFill>
              <a:latin typeface="Rockwell Nova" panose="02060503020205020403" pitchFamily="18" charset="0"/>
            </a:endParaRPr>
          </a:p>
        </p:txBody>
      </p:sp>
      <p:grpSp>
        <p:nvGrpSpPr>
          <p:cNvPr id="9" name="群組 28">
            <a:extLst>
              <a:ext uri="{FF2B5EF4-FFF2-40B4-BE49-F238E27FC236}">
                <a16:creationId xmlns:a16="http://schemas.microsoft.com/office/drawing/2014/main" id="{D06EEC21-9D02-5A02-2CE5-02A2E1044E39}"/>
              </a:ext>
            </a:extLst>
          </p:cNvPr>
          <p:cNvGrpSpPr/>
          <p:nvPr/>
        </p:nvGrpSpPr>
        <p:grpSpPr>
          <a:xfrm>
            <a:off x="956216" y="2593952"/>
            <a:ext cx="10540691" cy="425884"/>
            <a:chOff x="1641478" y="6093884"/>
            <a:chExt cx="8293415" cy="425884"/>
          </a:xfrm>
        </p:grpSpPr>
        <p:sp>
          <p:nvSpPr>
            <p:cNvPr id="10" name="TextBox 2">
              <a:extLst>
                <a:ext uri="{FF2B5EF4-FFF2-40B4-BE49-F238E27FC236}">
                  <a16:creationId xmlns:a16="http://schemas.microsoft.com/office/drawing/2014/main" id="{10F8C31B-21C6-A82B-AFCD-D719DD97D294}"/>
                </a:ext>
              </a:extLst>
            </p:cNvPr>
            <p:cNvSpPr txBox="1"/>
            <p:nvPr/>
          </p:nvSpPr>
          <p:spPr>
            <a:xfrm>
              <a:off x="3681020" y="6093884"/>
              <a:ext cx="478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Sep</a:t>
              </a:r>
            </a:p>
          </p:txBody>
        </p:sp>
        <p:sp>
          <p:nvSpPr>
            <p:cNvPr id="11" name="TextBox 3">
              <a:extLst>
                <a:ext uri="{FF2B5EF4-FFF2-40B4-BE49-F238E27FC236}">
                  <a16:creationId xmlns:a16="http://schemas.microsoft.com/office/drawing/2014/main" id="{8A24C0E7-DCD0-ABB9-0633-CFD70546F5ED}"/>
                </a:ext>
              </a:extLst>
            </p:cNvPr>
            <p:cNvSpPr txBox="1"/>
            <p:nvPr/>
          </p:nvSpPr>
          <p:spPr>
            <a:xfrm>
              <a:off x="1641478" y="6093884"/>
              <a:ext cx="468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Jun</a:t>
              </a:r>
            </a:p>
          </p:txBody>
        </p:sp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3E3E7A3A-FCC5-E7AB-8EF2-757631A90B17}"/>
                </a:ext>
              </a:extLst>
            </p:cNvPr>
            <p:cNvSpPr txBox="1"/>
            <p:nvPr/>
          </p:nvSpPr>
          <p:spPr>
            <a:xfrm>
              <a:off x="2347650" y="6093884"/>
              <a:ext cx="407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Jul</a:t>
              </a:r>
            </a:p>
          </p:txBody>
        </p:sp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3C24D2AD-C1C3-AC4C-3DDB-E5194DDEC867}"/>
                </a:ext>
              </a:extLst>
            </p:cNvPr>
            <p:cNvSpPr txBox="1"/>
            <p:nvPr/>
          </p:nvSpPr>
          <p:spPr>
            <a:xfrm>
              <a:off x="2978481" y="6093884"/>
              <a:ext cx="498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Aug</a:t>
              </a:r>
            </a:p>
          </p:txBody>
        </p:sp>
        <p:sp>
          <p:nvSpPr>
            <p:cNvPr id="14" name="TextBox 9">
              <a:extLst>
                <a:ext uri="{FF2B5EF4-FFF2-40B4-BE49-F238E27FC236}">
                  <a16:creationId xmlns:a16="http://schemas.microsoft.com/office/drawing/2014/main" id="{DD9C17F1-351A-B30E-FA97-8479BD3085EB}"/>
                </a:ext>
              </a:extLst>
            </p:cNvPr>
            <p:cNvSpPr txBox="1"/>
            <p:nvPr/>
          </p:nvSpPr>
          <p:spPr>
            <a:xfrm>
              <a:off x="4355598" y="6135231"/>
              <a:ext cx="668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Oct</a:t>
              </a:r>
            </a:p>
          </p:txBody>
        </p:sp>
        <p:sp>
          <p:nvSpPr>
            <p:cNvPr id="15" name="TextBox 10">
              <a:extLst>
                <a:ext uri="{FF2B5EF4-FFF2-40B4-BE49-F238E27FC236}">
                  <a16:creationId xmlns:a16="http://schemas.microsoft.com/office/drawing/2014/main" id="{F9D6E45D-868F-5BA3-ED6A-8CB42363CFE6}"/>
                </a:ext>
              </a:extLst>
            </p:cNvPr>
            <p:cNvSpPr txBox="1"/>
            <p:nvPr/>
          </p:nvSpPr>
          <p:spPr>
            <a:xfrm>
              <a:off x="5024370" y="6150436"/>
              <a:ext cx="702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Nov</a:t>
              </a:r>
            </a:p>
          </p:txBody>
        </p:sp>
        <p:sp>
          <p:nvSpPr>
            <p:cNvPr id="16" name="TextBox 11">
              <a:extLst>
                <a:ext uri="{FF2B5EF4-FFF2-40B4-BE49-F238E27FC236}">
                  <a16:creationId xmlns:a16="http://schemas.microsoft.com/office/drawing/2014/main" id="{147253C0-F5F1-B5E9-E009-29A49EEF350F}"/>
                </a:ext>
              </a:extLst>
            </p:cNvPr>
            <p:cNvSpPr txBox="1"/>
            <p:nvPr/>
          </p:nvSpPr>
          <p:spPr>
            <a:xfrm>
              <a:off x="5687576" y="6128578"/>
              <a:ext cx="668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</a:t>
              </a:r>
            </a:p>
          </p:txBody>
        </p:sp>
        <p:sp>
          <p:nvSpPr>
            <p:cNvPr id="17" name="TextBox 12">
              <a:extLst>
                <a:ext uri="{FF2B5EF4-FFF2-40B4-BE49-F238E27FC236}">
                  <a16:creationId xmlns:a16="http://schemas.microsoft.com/office/drawing/2014/main" id="{D6705075-5B9F-D945-D9C4-1513E98A3F0C}"/>
                </a:ext>
              </a:extLst>
            </p:cNvPr>
            <p:cNvSpPr txBox="1"/>
            <p:nvPr/>
          </p:nvSpPr>
          <p:spPr>
            <a:xfrm>
              <a:off x="6452525" y="6099694"/>
              <a:ext cx="612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Jan</a:t>
              </a:r>
            </a:p>
          </p:txBody>
        </p:sp>
        <p:sp>
          <p:nvSpPr>
            <p:cNvPr id="18" name="TextBox 13">
              <a:extLst>
                <a:ext uri="{FF2B5EF4-FFF2-40B4-BE49-F238E27FC236}">
                  <a16:creationId xmlns:a16="http://schemas.microsoft.com/office/drawing/2014/main" id="{872B8B32-6E5A-F12F-61E4-CF1BDAA027C7}"/>
                </a:ext>
              </a:extLst>
            </p:cNvPr>
            <p:cNvSpPr txBox="1"/>
            <p:nvPr/>
          </p:nvSpPr>
          <p:spPr>
            <a:xfrm>
              <a:off x="7140991" y="6101394"/>
              <a:ext cx="668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Feb</a:t>
              </a:r>
            </a:p>
          </p:txBody>
        </p:sp>
        <p:sp>
          <p:nvSpPr>
            <p:cNvPr id="19" name="TextBox 14">
              <a:extLst>
                <a:ext uri="{FF2B5EF4-FFF2-40B4-BE49-F238E27FC236}">
                  <a16:creationId xmlns:a16="http://schemas.microsoft.com/office/drawing/2014/main" id="{7C0ACBE7-D603-FF68-8960-C8C5211F431C}"/>
                </a:ext>
              </a:extLst>
            </p:cNvPr>
            <p:cNvSpPr txBox="1"/>
            <p:nvPr/>
          </p:nvSpPr>
          <p:spPr>
            <a:xfrm>
              <a:off x="7799144" y="6097760"/>
              <a:ext cx="699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</a:t>
              </a:r>
            </a:p>
          </p:txBody>
        </p:sp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id="{382FD5F4-C774-29A4-45E1-7D878EA4067A}"/>
                </a:ext>
              </a:extLst>
            </p:cNvPr>
            <p:cNvSpPr txBox="1"/>
            <p:nvPr/>
          </p:nvSpPr>
          <p:spPr>
            <a:xfrm>
              <a:off x="8529182" y="6096519"/>
              <a:ext cx="6435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Apr</a:t>
              </a:r>
            </a:p>
          </p:txBody>
        </p:sp>
        <p:sp>
          <p:nvSpPr>
            <p:cNvPr id="22" name="TextBox 27">
              <a:extLst>
                <a:ext uri="{FF2B5EF4-FFF2-40B4-BE49-F238E27FC236}">
                  <a16:creationId xmlns:a16="http://schemas.microsoft.com/office/drawing/2014/main" id="{1D5A0D5E-627B-71B2-5232-535C56ADCE73}"/>
                </a:ext>
              </a:extLst>
            </p:cNvPr>
            <p:cNvSpPr txBox="1"/>
            <p:nvPr/>
          </p:nvSpPr>
          <p:spPr>
            <a:xfrm>
              <a:off x="9181001" y="6093884"/>
              <a:ext cx="7538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May</a:t>
              </a:r>
            </a:p>
          </p:txBody>
        </p:sp>
      </p:grpSp>
      <p:grpSp>
        <p:nvGrpSpPr>
          <p:cNvPr id="23" name="群組 53">
            <a:extLst>
              <a:ext uri="{FF2B5EF4-FFF2-40B4-BE49-F238E27FC236}">
                <a16:creationId xmlns:a16="http://schemas.microsoft.com/office/drawing/2014/main" id="{6D2A3F32-96AE-2742-5298-8769692BC38B}"/>
              </a:ext>
            </a:extLst>
          </p:cNvPr>
          <p:cNvGrpSpPr/>
          <p:nvPr/>
        </p:nvGrpSpPr>
        <p:grpSpPr>
          <a:xfrm>
            <a:off x="1187232" y="3063017"/>
            <a:ext cx="9752114" cy="396240"/>
            <a:chOff x="1736351" y="2477214"/>
            <a:chExt cx="8244456" cy="396240"/>
          </a:xfrm>
        </p:grpSpPr>
        <p:cxnSp>
          <p:nvCxnSpPr>
            <p:cNvPr id="24" name="Straight Connector 16">
              <a:extLst>
                <a:ext uri="{FF2B5EF4-FFF2-40B4-BE49-F238E27FC236}">
                  <a16:creationId xmlns:a16="http://schemas.microsoft.com/office/drawing/2014/main" id="{8D8609DA-4C65-B74D-7A3F-4698A8FFADE6}"/>
                </a:ext>
              </a:extLst>
            </p:cNvPr>
            <p:cNvCxnSpPr>
              <a:cxnSpLocks/>
            </p:cNvCxnSpPr>
            <p:nvPr/>
          </p:nvCxnSpPr>
          <p:spPr>
            <a:xfrm>
              <a:off x="1736351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18">
              <a:extLst>
                <a:ext uri="{FF2B5EF4-FFF2-40B4-BE49-F238E27FC236}">
                  <a16:creationId xmlns:a16="http://schemas.microsoft.com/office/drawing/2014/main" id="{42BA31F6-C3F1-4258-0ABF-7C584F0F8129}"/>
                </a:ext>
              </a:extLst>
            </p:cNvPr>
            <p:cNvCxnSpPr>
              <a:cxnSpLocks/>
            </p:cNvCxnSpPr>
            <p:nvPr/>
          </p:nvCxnSpPr>
          <p:spPr>
            <a:xfrm>
              <a:off x="6233327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2">
              <a:extLst>
                <a:ext uri="{FF2B5EF4-FFF2-40B4-BE49-F238E27FC236}">
                  <a16:creationId xmlns:a16="http://schemas.microsoft.com/office/drawing/2014/main" id="{1646183A-BB34-8497-C7AA-DCAC9EA87F96}"/>
                </a:ext>
              </a:extLst>
            </p:cNvPr>
            <p:cNvCxnSpPr>
              <a:cxnSpLocks/>
            </p:cNvCxnSpPr>
            <p:nvPr/>
          </p:nvCxnSpPr>
          <p:spPr>
            <a:xfrm>
              <a:off x="9231311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4">
              <a:extLst>
                <a:ext uri="{FF2B5EF4-FFF2-40B4-BE49-F238E27FC236}">
                  <a16:creationId xmlns:a16="http://schemas.microsoft.com/office/drawing/2014/main" id="{C8470E15-CF32-4F15-3884-945DEB0932DD}"/>
                </a:ext>
              </a:extLst>
            </p:cNvPr>
            <p:cNvCxnSpPr>
              <a:cxnSpLocks/>
            </p:cNvCxnSpPr>
            <p:nvPr/>
          </p:nvCxnSpPr>
          <p:spPr>
            <a:xfrm>
              <a:off x="9980807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103">
              <a:extLst>
                <a:ext uri="{FF2B5EF4-FFF2-40B4-BE49-F238E27FC236}">
                  <a16:creationId xmlns:a16="http://schemas.microsoft.com/office/drawing/2014/main" id="{52AFBB78-E98F-6FF6-EF67-CB3628B07F72}"/>
                </a:ext>
              </a:extLst>
            </p:cNvPr>
            <p:cNvCxnSpPr>
              <a:cxnSpLocks/>
            </p:cNvCxnSpPr>
            <p:nvPr/>
          </p:nvCxnSpPr>
          <p:spPr>
            <a:xfrm>
              <a:off x="3984839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0">
              <a:extLst>
                <a:ext uri="{FF2B5EF4-FFF2-40B4-BE49-F238E27FC236}">
                  <a16:creationId xmlns:a16="http://schemas.microsoft.com/office/drawing/2014/main" id="{24E82A98-9251-95C8-78FA-FB280CC23463}"/>
                </a:ext>
              </a:extLst>
            </p:cNvPr>
            <p:cNvCxnSpPr>
              <a:cxnSpLocks/>
            </p:cNvCxnSpPr>
            <p:nvPr/>
          </p:nvCxnSpPr>
          <p:spPr>
            <a:xfrm>
              <a:off x="8481815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0">
              <a:extLst>
                <a:ext uri="{FF2B5EF4-FFF2-40B4-BE49-F238E27FC236}">
                  <a16:creationId xmlns:a16="http://schemas.microsoft.com/office/drawing/2014/main" id="{C89322B8-A1A2-8A21-20D4-74FA4A553EE6}"/>
                </a:ext>
              </a:extLst>
            </p:cNvPr>
            <p:cNvCxnSpPr>
              <a:cxnSpLocks/>
            </p:cNvCxnSpPr>
            <p:nvPr/>
          </p:nvCxnSpPr>
          <p:spPr>
            <a:xfrm>
              <a:off x="2485847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0">
              <a:extLst>
                <a:ext uri="{FF2B5EF4-FFF2-40B4-BE49-F238E27FC236}">
                  <a16:creationId xmlns:a16="http://schemas.microsoft.com/office/drawing/2014/main" id="{3EC27D76-F3FA-36B3-7BE2-D0F45CB45E87}"/>
                </a:ext>
              </a:extLst>
            </p:cNvPr>
            <p:cNvCxnSpPr>
              <a:cxnSpLocks/>
            </p:cNvCxnSpPr>
            <p:nvPr/>
          </p:nvCxnSpPr>
          <p:spPr>
            <a:xfrm>
              <a:off x="3235343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0">
              <a:extLst>
                <a:ext uri="{FF2B5EF4-FFF2-40B4-BE49-F238E27FC236}">
                  <a16:creationId xmlns:a16="http://schemas.microsoft.com/office/drawing/2014/main" id="{489F9BF6-3F86-D284-CAED-9C358F728233}"/>
                </a:ext>
              </a:extLst>
            </p:cNvPr>
            <p:cNvCxnSpPr>
              <a:cxnSpLocks/>
            </p:cNvCxnSpPr>
            <p:nvPr/>
          </p:nvCxnSpPr>
          <p:spPr>
            <a:xfrm>
              <a:off x="4734335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0">
              <a:extLst>
                <a:ext uri="{FF2B5EF4-FFF2-40B4-BE49-F238E27FC236}">
                  <a16:creationId xmlns:a16="http://schemas.microsoft.com/office/drawing/2014/main" id="{08444D3E-9CD3-0662-3E46-264428666EB9}"/>
                </a:ext>
              </a:extLst>
            </p:cNvPr>
            <p:cNvCxnSpPr>
              <a:cxnSpLocks/>
            </p:cNvCxnSpPr>
            <p:nvPr/>
          </p:nvCxnSpPr>
          <p:spPr>
            <a:xfrm>
              <a:off x="5483831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0">
              <a:extLst>
                <a:ext uri="{FF2B5EF4-FFF2-40B4-BE49-F238E27FC236}">
                  <a16:creationId xmlns:a16="http://schemas.microsoft.com/office/drawing/2014/main" id="{3C7F446D-2B4B-21B3-E822-9C3CF93FFEA8}"/>
                </a:ext>
              </a:extLst>
            </p:cNvPr>
            <p:cNvCxnSpPr>
              <a:cxnSpLocks/>
            </p:cNvCxnSpPr>
            <p:nvPr/>
          </p:nvCxnSpPr>
          <p:spPr>
            <a:xfrm>
              <a:off x="6982823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0">
              <a:extLst>
                <a:ext uri="{FF2B5EF4-FFF2-40B4-BE49-F238E27FC236}">
                  <a16:creationId xmlns:a16="http://schemas.microsoft.com/office/drawing/2014/main" id="{BD4FC451-A006-33AB-B258-00445FEC70BA}"/>
                </a:ext>
              </a:extLst>
            </p:cNvPr>
            <p:cNvCxnSpPr>
              <a:cxnSpLocks/>
            </p:cNvCxnSpPr>
            <p:nvPr/>
          </p:nvCxnSpPr>
          <p:spPr>
            <a:xfrm>
              <a:off x="7732319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Image 5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7" b="19573"/>
          <a:stretch/>
        </p:blipFill>
        <p:spPr>
          <a:xfrm>
            <a:off x="10906460" y="3590249"/>
            <a:ext cx="1096537" cy="585439"/>
          </a:xfrm>
          <a:prstGeom prst="rect">
            <a:avLst/>
          </a:prstGeom>
        </p:spPr>
      </p:pic>
      <p:cxnSp>
        <p:nvCxnSpPr>
          <p:cNvPr id="58" name="直線箭頭接點 4">
            <a:extLst>
              <a:ext uri="{FF2B5EF4-FFF2-40B4-BE49-F238E27FC236}">
                <a16:creationId xmlns:a16="http://schemas.microsoft.com/office/drawing/2014/main" id="{9522A6BF-F8E4-3D6A-6191-9FF5112125AA}"/>
              </a:ext>
            </a:extLst>
          </p:cNvPr>
          <p:cNvCxnSpPr>
            <a:stCxn id="4" idx="2"/>
          </p:cNvCxnSpPr>
          <p:nvPr/>
        </p:nvCxnSpPr>
        <p:spPr>
          <a:xfrm flipH="1">
            <a:off x="7623208" y="1949862"/>
            <a:ext cx="710510" cy="101342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7" name="TextBox 48">
            <a:extLst>
              <a:ext uri="{FF2B5EF4-FFF2-40B4-BE49-F238E27FC236}">
                <a16:creationId xmlns:a16="http://schemas.microsoft.com/office/drawing/2014/main" id="{3F410361-FD1C-EDBC-56DA-5FC3FC674E74}"/>
              </a:ext>
            </a:extLst>
          </p:cNvPr>
          <p:cNvSpPr txBox="1"/>
          <p:nvPr/>
        </p:nvSpPr>
        <p:spPr>
          <a:xfrm>
            <a:off x="396392" y="4215312"/>
            <a:ext cx="2123976" cy="1600438"/>
          </a:xfrm>
          <a:prstGeom prst="wedgeRectCallout">
            <a:avLst>
              <a:gd name="adj1" fmla="val 3278"/>
              <a:gd name="adj2" fmla="val -1143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Finaliser tous les détails nécessaire pour les inscriptions: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Transports,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Hôtels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Visites laboratoires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program</a:t>
            </a:r>
          </a:p>
        </p:txBody>
      </p:sp>
      <p:sp>
        <p:nvSpPr>
          <p:cNvPr id="42" name="Flèche vers le haut 41"/>
          <p:cNvSpPr/>
          <p:nvPr/>
        </p:nvSpPr>
        <p:spPr>
          <a:xfrm>
            <a:off x="3218213" y="3181983"/>
            <a:ext cx="1928936" cy="1865030"/>
          </a:xfrm>
          <a:prstGeom prst="up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Procédure inscriptions</a:t>
            </a:r>
          </a:p>
        </p:txBody>
      </p:sp>
      <p:sp>
        <p:nvSpPr>
          <p:cNvPr id="60" name="TextBox 48">
            <a:extLst>
              <a:ext uri="{FF2B5EF4-FFF2-40B4-BE49-F238E27FC236}">
                <a16:creationId xmlns:a16="http://schemas.microsoft.com/office/drawing/2014/main" id="{3F410361-FD1C-EDBC-56DA-5FC3FC674E74}"/>
              </a:ext>
            </a:extLst>
          </p:cNvPr>
          <p:cNvSpPr txBox="1"/>
          <p:nvPr/>
        </p:nvSpPr>
        <p:spPr>
          <a:xfrm>
            <a:off x="8728858" y="5121037"/>
            <a:ext cx="3463142" cy="1384995"/>
          </a:xfrm>
          <a:prstGeom prst="wedgeRectCallout">
            <a:avLst>
              <a:gd name="adj1" fmla="val -8958"/>
              <a:gd name="adj2" fmla="val -17058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Finaliser les détails nécessaire suites aux inscriptions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Transports (nombres de bus)…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Hôtels – lever les pré-réservations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Visits</a:t>
            </a:r>
            <a:r>
              <a:rPr lang="fr-FR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laboratoires (GANIL)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program  </a:t>
            </a:r>
          </a:p>
        </p:txBody>
      </p:sp>
      <p:sp>
        <p:nvSpPr>
          <p:cNvPr id="54" name="Flèche droite 53"/>
          <p:cNvSpPr/>
          <p:nvPr/>
        </p:nvSpPr>
        <p:spPr>
          <a:xfrm flipV="1">
            <a:off x="4830779" y="3558735"/>
            <a:ext cx="2117902" cy="117815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TextBox 45">
            <a:extLst>
              <a:ext uri="{FF2B5EF4-FFF2-40B4-BE49-F238E27FC236}">
                <a16:creationId xmlns:a16="http://schemas.microsoft.com/office/drawing/2014/main" id="{69B8408B-7129-9A15-E201-B293DC680567}"/>
              </a:ext>
            </a:extLst>
          </p:cNvPr>
          <p:cNvSpPr txBox="1"/>
          <p:nvPr/>
        </p:nvSpPr>
        <p:spPr>
          <a:xfrm>
            <a:off x="4855434" y="4000424"/>
            <a:ext cx="168273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 for scientific contributions</a:t>
            </a:r>
          </a:p>
        </p:txBody>
      </p:sp>
      <p:sp>
        <p:nvSpPr>
          <p:cNvPr id="61" name="Flèche droite 60"/>
          <p:cNvSpPr/>
          <p:nvPr/>
        </p:nvSpPr>
        <p:spPr>
          <a:xfrm flipV="1">
            <a:off x="4834732" y="3748309"/>
            <a:ext cx="6104614" cy="144928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sp>
        <p:nvSpPr>
          <p:cNvPr id="62" name="TextBox 45">
            <a:extLst>
              <a:ext uri="{FF2B5EF4-FFF2-40B4-BE49-F238E27FC236}">
                <a16:creationId xmlns:a16="http://schemas.microsoft.com/office/drawing/2014/main" id="{69B8408B-7129-9A15-E201-B293DC680567}"/>
              </a:ext>
            </a:extLst>
          </p:cNvPr>
          <p:cNvSpPr txBox="1"/>
          <p:nvPr/>
        </p:nvSpPr>
        <p:spPr>
          <a:xfrm>
            <a:off x="4858150" y="4552813"/>
            <a:ext cx="1682732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1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Inscriptions</a:t>
            </a:r>
          </a:p>
        </p:txBody>
      </p:sp>
      <p:sp>
        <p:nvSpPr>
          <p:cNvPr id="64" name="Flèche droite 63"/>
          <p:cNvSpPr/>
          <p:nvPr/>
        </p:nvSpPr>
        <p:spPr>
          <a:xfrm>
            <a:off x="8279679" y="4044173"/>
            <a:ext cx="2659667" cy="18160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sp>
        <p:nvSpPr>
          <p:cNvPr id="65" name="TextBox 45">
            <a:extLst>
              <a:ext uri="{FF2B5EF4-FFF2-40B4-BE49-F238E27FC236}">
                <a16:creationId xmlns:a16="http://schemas.microsoft.com/office/drawing/2014/main" id="{69B8408B-7129-9A15-E201-B293DC680567}"/>
              </a:ext>
            </a:extLst>
          </p:cNvPr>
          <p:cNvSpPr txBox="1"/>
          <p:nvPr/>
        </p:nvSpPr>
        <p:spPr>
          <a:xfrm>
            <a:off x="8279679" y="4261922"/>
            <a:ext cx="1682732" cy="646331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fr-FR" sz="1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 informatique et préparation</a:t>
            </a:r>
          </a:p>
        </p:txBody>
      </p:sp>
      <p:sp>
        <p:nvSpPr>
          <p:cNvPr id="38" name="Flèche droite 37"/>
          <p:cNvSpPr/>
          <p:nvPr/>
        </p:nvSpPr>
        <p:spPr>
          <a:xfrm rot="5400000">
            <a:off x="5326265" y="1353466"/>
            <a:ext cx="1555227" cy="105251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We</a:t>
            </a:r>
            <a:r>
              <a:rPr lang="fr-FR" dirty="0"/>
              <a:t> are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8105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群組 28">
            <a:extLst>
              <a:ext uri="{FF2B5EF4-FFF2-40B4-BE49-F238E27FC236}">
                <a16:creationId xmlns:a16="http://schemas.microsoft.com/office/drawing/2014/main" id="{D06EEC21-9D02-5A02-2CE5-02A2E1044E39}"/>
              </a:ext>
            </a:extLst>
          </p:cNvPr>
          <p:cNvGrpSpPr/>
          <p:nvPr/>
        </p:nvGrpSpPr>
        <p:grpSpPr>
          <a:xfrm>
            <a:off x="880342" y="2593951"/>
            <a:ext cx="8043964" cy="556656"/>
            <a:chOff x="7787733" y="6093884"/>
            <a:chExt cx="2147160" cy="372483"/>
          </a:xfrm>
        </p:grpSpPr>
        <p:sp>
          <p:nvSpPr>
            <p:cNvPr id="19" name="TextBox 14">
              <a:extLst>
                <a:ext uri="{FF2B5EF4-FFF2-40B4-BE49-F238E27FC236}">
                  <a16:creationId xmlns:a16="http://schemas.microsoft.com/office/drawing/2014/main" id="{7C0ACBE7-D603-FF68-8960-C8C5211F431C}"/>
                </a:ext>
              </a:extLst>
            </p:cNvPr>
            <p:cNvSpPr txBox="1"/>
            <p:nvPr/>
          </p:nvSpPr>
          <p:spPr>
            <a:xfrm>
              <a:off x="7787733" y="6097035"/>
              <a:ext cx="699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Rockwell Nova" panose="02060503020205020403" pitchFamily="18" charset="0"/>
                </a:rPr>
                <a:t>Mar</a:t>
              </a:r>
            </a:p>
          </p:txBody>
        </p:sp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id="{382FD5F4-C774-29A4-45E1-7D878EA4067A}"/>
                </a:ext>
              </a:extLst>
            </p:cNvPr>
            <p:cNvSpPr txBox="1"/>
            <p:nvPr/>
          </p:nvSpPr>
          <p:spPr>
            <a:xfrm>
              <a:off x="8529182" y="6096519"/>
              <a:ext cx="6435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Rockwell Nova" panose="02060503020205020403" pitchFamily="18" charset="0"/>
                </a:rPr>
                <a:t>Apr</a:t>
              </a:r>
            </a:p>
          </p:txBody>
        </p:sp>
        <p:sp>
          <p:nvSpPr>
            <p:cNvPr id="22" name="TextBox 27">
              <a:extLst>
                <a:ext uri="{FF2B5EF4-FFF2-40B4-BE49-F238E27FC236}">
                  <a16:creationId xmlns:a16="http://schemas.microsoft.com/office/drawing/2014/main" id="{1D5A0D5E-627B-71B2-5232-535C56ADCE73}"/>
                </a:ext>
              </a:extLst>
            </p:cNvPr>
            <p:cNvSpPr txBox="1"/>
            <p:nvPr/>
          </p:nvSpPr>
          <p:spPr>
            <a:xfrm>
              <a:off x="9181001" y="6093884"/>
              <a:ext cx="7538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2E33"/>
                  </a:solidFill>
                  <a:latin typeface="Rockwell Nova" panose="02060503020205020403" pitchFamily="18" charset="0"/>
                </a:rPr>
                <a:t>May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245" y="365125"/>
            <a:ext cx="12024755" cy="1325563"/>
          </a:xfrm>
        </p:spPr>
        <p:txBody>
          <a:bodyPr/>
          <a:lstStyle/>
          <a:p>
            <a:r>
              <a:rPr lang="fr-FR" dirty="0"/>
              <a:t>Planning organisation IPAC’26</a:t>
            </a:r>
            <a:br>
              <a:rPr lang="fr-FR" dirty="0"/>
            </a:br>
            <a:r>
              <a:rPr lang="fr-FR" dirty="0"/>
              <a:t>Last 10 </a:t>
            </a:r>
            <a:r>
              <a:rPr lang="fr-FR" dirty="0" err="1"/>
              <a:t>weeks</a:t>
            </a:r>
            <a:r>
              <a:rPr lang="fr-FR" dirty="0"/>
              <a:t> … </a:t>
            </a:r>
            <a:endParaRPr lang="en-GB" dirty="0"/>
          </a:p>
        </p:txBody>
      </p:sp>
      <p:cxnSp>
        <p:nvCxnSpPr>
          <p:cNvPr id="3" name="Straight Connector 5">
            <a:extLst>
              <a:ext uri="{FF2B5EF4-FFF2-40B4-BE49-F238E27FC236}">
                <a16:creationId xmlns:a16="http://schemas.microsoft.com/office/drawing/2014/main" id="{554C5BDC-7A6F-8873-10DD-29B589E5046F}"/>
              </a:ext>
            </a:extLst>
          </p:cNvPr>
          <p:cNvCxnSpPr>
            <a:cxnSpLocks/>
          </p:cNvCxnSpPr>
          <p:nvPr/>
        </p:nvCxnSpPr>
        <p:spPr>
          <a:xfrm flipV="1">
            <a:off x="880343" y="3028305"/>
            <a:ext cx="7871771" cy="48084"/>
          </a:xfrm>
          <a:prstGeom prst="line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64">
            <a:extLst>
              <a:ext uri="{FF2B5EF4-FFF2-40B4-BE49-F238E27FC236}">
                <a16:creationId xmlns:a16="http://schemas.microsoft.com/office/drawing/2014/main" id="{F8078114-6A86-4107-AA8E-86FBDBE34B44}"/>
              </a:ext>
            </a:extLst>
          </p:cNvPr>
          <p:cNvSpPr txBox="1"/>
          <p:nvPr/>
        </p:nvSpPr>
        <p:spPr>
          <a:xfrm>
            <a:off x="87815" y="2288388"/>
            <a:ext cx="77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002E33"/>
                </a:solidFill>
                <a:latin typeface="Rockwell Nova" panose="02060503020205020403" pitchFamily="18" charset="0"/>
              </a:rPr>
              <a:t>2026</a:t>
            </a:r>
          </a:p>
        </p:txBody>
      </p:sp>
      <p:sp>
        <p:nvSpPr>
          <p:cNvPr id="7" name="TextBox 99">
            <a:extLst>
              <a:ext uri="{FF2B5EF4-FFF2-40B4-BE49-F238E27FC236}">
                <a16:creationId xmlns:a16="http://schemas.microsoft.com/office/drawing/2014/main" id="{EACEE417-59BA-B0BA-44B7-7D2FB91C6314}"/>
              </a:ext>
            </a:extLst>
          </p:cNvPr>
          <p:cNvSpPr txBox="1"/>
          <p:nvPr/>
        </p:nvSpPr>
        <p:spPr>
          <a:xfrm>
            <a:off x="1071806" y="2528389"/>
            <a:ext cx="66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b="1" dirty="0">
              <a:solidFill>
                <a:srgbClr val="002E33"/>
              </a:solidFill>
              <a:latin typeface="Rockwell Nova" panose="02060503020205020403" pitchFamily="18" charset="0"/>
            </a:endParaRPr>
          </a:p>
        </p:txBody>
      </p:sp>
      <p:grpSp>
        <p:nvGrpSpPr>
          <p:cNvPr id="23" name="群組 53">
            <a:extLst>
              <a:ext uri="{FF2B5EF4-FFF2-40B4-BE49-F238E27FC236}">
                <a16:creationId xmlns:a16="http://schemas.microsoft.com/office/drawing/2014/main" id="{6D2A3F32-96AE-2742-5298-8769692BC38B}"/>
              </a:ext>
            </a:extLst>
          </p:cNvPr>
          <p:cNvGrpSpPr/>
          <p:nvPr/>
        </p:nvGrpSpPr>
        <p:grpSpPr>
          <a:xfrm>
            <a:off x="880342" y="3063017"/>
            <a:ext cx="6773305" cy="569628"/>
            <a:chOff x="6233327" y="2477214"/>
            <a:chExt cx="3751683" cy="396240"/>
          </a:xfrm>
        </p:grpSpPr>
        <p:cxnSp>
          <p:nvCxnSpPr>
            <p:cNvPr id="25" name="Straight Connector 18">
              <a:extLst>
                <a:ext uri="{FF2B5EF4-FFF2-40B4-BE49-F238E27FC236}">
                  <a16:creationId xmlns:a16="http://schemas.microsoft.com/office/drawing/2014/main" id="{42BA31F6-C3F1-4258-0ABF-7C584F0F8129}"/>
                </a:ext>
              </a:extLst>
            </p:cNvPr>
            <p:cNvCxnSpPr>
              <a:cxnSpLocks/>
            </p:cNvCxnSpPr>
            <p:nvPr/>
          </p:nvCxnSpPr>
          <p:spPr>
            <a:xfrm>
              <a:off x="6233327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2">
              <a:extLst>
                <a:ext uri="{FF2B5EF4-FFF2-40B4-BE49-F238E27FC236}">
                  <a16:creationId xmlns:a16="http://schemas.microsoft.com/office/drawing/2014/main" id="{1646183A-BB34-8497-C7AA-DCAC9EA87F96}"/>
                </a:ext>
              </a:extLst>
            </p:cNvPr>
            <p:cNvCxnSpPr>
              <a:cxnSpLocks/>
            </p:cNvCxnSpPr>
            <p:nvPr/>
          </p:nvCxnSpPr>
          <p:spPr>
            <a:xfrm>
              <a:off x="9231311" y="2477214"/>
              <a:ext cx="7135" cy="38340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4">
              <a:extLst>
                <a:ext uri="{FF2B5EF4-FFF2-40B4-BE49-F238E27FC236}">
                  <a16:creationId xmlns:a16="http://schemas.microsoft.com/office/drawing/2014/main" id="{C8470E15-CF32-4F15-3884-945DEB0932DD}"/>
                </a:ext>
              </a:extLst>
            </p:cNvPr>
            <p:cNvCxnSpPr>
              <a:cxnSpLocks/>
            </p:cNvCxnSpPr>
            <p:nvPr/>
          </p:nvCxnSpPr>
          <p:spPr>
            <a:xfrm>
              <a:off x="9980807" y="2477214"/>
              <a:ext cx="4203" cy="26629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0">
              <a:extLst>
                <a:ext uri="{FF2B5EF4-FFF2-40B4-BE49-F238E27FC236}">
                  <a16:creationId xmlns:a16="http://schemas.microsoft.com/office/drawing/2014/main" id="{24E82A98-9251-95C8-78FA-FB280CC234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0198" y="2477214"/>
              <a:ext cx="1617" cy="26629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0">
              <a:extLst>
                <a:ext uri="{FF2B5EF4-FFF2-40B4-BE49-F238E27FC236}">
                  <a16:creationId xmlns:a16="http://schemas.microsoft.com/office/drawing/2014/main" id="{3C7F446D-2B4B-21B3-E822-9C3CF93FFEA8}"/>
                </a:ext>
              </a:extLst>
            </p:cNvPr>
            <p:cNvCxnSpPr>
              <a:cxnSpLocks/>
            </p:cNvCxnSpPr>
            <p:nvPr/>
          </p:nvCxnSpPr>
          <p:spPr>
            <a:xfrm>
              <a:off x="6982823" y="2477214"/>
              <a:ext cx="8352" cy="21178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0">
              <a:extLst>
                <a:ext uri="{FF2B5EF4-FFF2-40B4-BE49-F238E27FC236}">
                  <a16:creationId xmlns:a16="http://schemas.microsoft.com/office/drawing/2014/main" id="{BD4FC451-A006-33AB-B258-00445FEC70BA}"/>
                </a:ext>
              </a:extLst>
            </p:cNvPr>
            <p:cNvCxnSpPr>
              <a:cxnSpLocks/>
            </p:cNvCxnSpPr>
            <p:nvPr/>
          </p:nvCxnSpPr>
          <p:spPr>
            <a:xfrm>
              <a:off x="7732319" y="2477214"/>
              <a:ext cx="0" cy="396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Image 5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7" b="19573"/>
          <a:stretch/>
        </p:blipFill>
        <p:spPr>
          <a:xfrm>
            <a:off x="7505742" y="1932834"/>
            <a:ext cx="1096537" cy="619647"/>
          </a:xfrm>
          <a:prstGeom prst="rect">
            <a:avLst/>
          </a:prstGeom>
        </p:spPr>
      </p:pic>
      <p:sp>
        <p:nvSpPr>
          <p:cNvPr id="60" name="TextBox 48">
            <a:extLst>
              <a:ext uri="{FF2B5EF4-FFF2-40B4-BE49-F238E27FC236}">
                <a16:creationId xmlns:a16="http://schemas.microsoft.com/office/drawing/2014/main" id="{3F410361-FD1C-EDBC-56DA-5FC3FC674E74}"/>
              </a:ext>
            </a:extLst>
          </p:cNvPr>
          <p:cNvSpPr txBox="1"/>
          <p:nvPr/>
        </p:nvSpPr>
        <p:spPr>
          <a:xfrm>
            <a:off x="3893478" y="4477334"/>
            <a:ext cx="3463142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Finaliser les détails nécessaire suites aux inscriptions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Transports – détails avec KIT (nombres de bus)…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Hôtels – lever les pré-réservations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Visites laboratoires (GANIL)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program 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61" name="Flèche droite 60"/>
          <p:cNvSpPr/>
          <p:nvPr/>
        </p:nvSpPr>
        <p:spPr>
          <a:xfrm flipV="1">
            <a:off x="1" y="3748306"/>
            <a:ext cx="6757059" cy="110813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sp>
        <p:nvSpPr>
          <p:cNvPr id="62" name="TextBox 45">
            <a:extLst>
              <a:ext uri="{FF2B5EF4-FFF2-40B4-BE49-F238E27FC236}">
                <a16:creationId xmlns:a16="http://schemas.microsoft.com/office/drawing/2014/main" id="{69B8408B-7129-9A15-E201-B293DC680567}"/>
              </a:ext>
            </a:extLst>
          </p:cNvPr>
          <p:cNvSpPr txBox="1"/>
          <p:nvPr/>
        </p:nvSpPr>
        <p:spPr>
          <a:xfrm>
            <a:off x="880343" y="4031603"/>
            <a:ext cx="1682732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1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Inscriptions</a:t>
            </a:r>
          </a:p>
        </p:txBody>
      </p:sp>
      <p:sp>
        <p:nvSpPr>
          <p:cNvPr id="64" name="Flèche droite 63"/>
          <p:cNvSpPr/>
          <p:nvPr/>
        </p:nvSpPr>
        <p:spPr>
          <a:xfrm>
            <a:off x="880342" y="3457366"/>
            <a:ext cx="6304229" cy="8929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sp>
        <p:nvSpPr>
          <p:cNvPr id="65" name="TextBox 45">
            <a:extLst>
              <a:ext uri="{FF2B5EF4-FFF2-40B4-BE49-F238E27FC236}">
                <a16:creationId xmlns:a16="http://schemas.microsoft.com/office/drawing/2014/main" id="{69B8408B-7129-9A15-E201-B293DC680567}"/>
              </a:ext>
            </a:extLst>
          </p:cNvPr>
          <p:cNvSpPr txBox="1"/>
          <p:nvPr/>
        </p:nvSpPr>
        <p:spPr>
          <a:xfrm>
            <a:off x="677947" y="4477680"/>
            <a:ext cx="3141234" cy="138499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fr-FR" sz="1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 informatique et préparation</a:t>
            </a:r>
          </a:p>
          <a:p>
            <a:pPr marL="171450" lvl="0" indent="-171450" algn="ctr">
              <a:buFontTx/>
              <a:buChar char="-"/>
            </a:pPr>
            <a:r>
              <a:rPr lang="fr-FR" sz="1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Editeurs 30-35 ordinateurs</a:t>
            </a:r>
          </a:p>
          <a:p>
            <a:pPr marL="171450" lvl="0" indent="-171450" algn="ctr">
              <a:buFontTx/>
              <a:buChar char="-"/>
            </a:pPr>
            <a:r>
              <a:rPr lang="fr-FR" sz="1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Enregistrements</a:t>
            </a:r>
          </a:p>
          <a:p>
            <a:pPr marL="171450" lvl="0" indent="-171450" algn="ctr">
              <a:buFontTx/>
              <a:buChar char="-"/>
            </a:pPr>
            <a:r>
              <a:rPr lang="fr-FR" sz="1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Auditoriums</a:t>
            </a:r>
          </a:p>
          <a:p>
            <a:pPr marL="171450" lvl="0" indent="-171450" algn="ctr">
              <a:buFontTx/>
              <a:buChar char="-"/>
            </a:pPr>
            <a:r>
              <a:rPr lang="fr-FR" sz="1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Speakers préparation room</a:t>
            </a:r>
          </a:p>
          <a:p>
            <a:pPr marL="171450" lvl="0" indent="-171450" algn="ctr">
              <a:buFontTx/>
              <a:buChar char="-"/>
            </a:pPr>
            <a:r>
              <a:rPr lang="fr-FR" sz="1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 police pads</a:t>
            </a:r>
          </a:p>
          <a:p>
            <a:pPr marL="171450" lvl="0" indent="-171450" algn="ctr">
              <a:buFontTx/>
              <a:buChar char="-"/>
            </a:pPr>
            <a:r>
              <a:rPr lang="fr-FR" sz="1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37" name="Flèche droite 36"/>
          <p:cNvSpPr/>
          <p:nvPr/>
        </p:nvSpPr>
        <p:spPr>
          <a:xfrm>
            <a:off x="2642905" y="3614189"/>
            <a:ext cx="4737140" cy="102427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565383" y="2572588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5"/>
                </a:solidFill>
              </a:rPr>
              <a:t>17-22 mai 2026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439107" y="2103722"/>
            <a:ext cx="114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Paque 6/4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4446661" y="2447985"/>
            <a:ext cx="352997" cy="530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780119"/>
              </p:ext>
            </p:extLst>
          </p:nvPr>
        </p:nvGraphicFramePr>
        <p:xfrm>
          <a:off x="7431794" y="3508847"/>
          <a:ext cx="4726960" cy="3042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280">
                  <a:extLst>
                    <a:ext uri="{9D8B030D-6E8A-4147-A177-3AD203B41FA5}">
                      <a16:colId xmlns:a16="http://schemas.microsoft.com/office/drawing/2014/main" val="527315208"/>
                    </a:ext>
                  </a:extLst>
                </a:gridCol>
                <a:gridCol w="675280">
                  <a:extLst>
                    <a:ext uri="{9D8B030D-6E8A-4147-A177-3AD203B41FA5}">
                      <a16:colId xmlns:a16="http://schemas.microsoft.com/office/drawing/2014/main" val="3907601466"/>
                    </a:ext>
                  </a:extLst>
                </a:gridCol>
                <a:gridCol w="675280">
                  <a:extLst>
                    <a:ext uri="{9D8B030D-6E8A-4147-A177-3AD203B41FA5}">
                      <a16:colId xmlns:a16="http://schemas.microsoft.com/office/drawing/2014/main" val="3362526498"/>
                    </a:ext>
                  </a:extLst>
                </a:gridCol>
                <a:gridCol w="675280">
                  <a:extLst>
                    <a:ext uri="{9D8B030D-6E8A-4147-A177-3AD203B41FA5}">
                      <a16:colId xmlns:a16="http://schemas.microsoft.com/office/drawing/2014/main" val="439806006"/>
                    </a:ext>
                  </a:extLst>
                </a:gridCol>
                <a:gridCol w="675280">
                  <a:extLst>
                    <a:ext uri="{9D8B030D-6E8A-4147-A177-3AD203B41FA5}">
                      <a16:colId xmlns:a16="http://schemas.microsoft.com/office/drawing/2014/main" val="3366795974"/>
                    </a:ext>
                  </a:extLst>
                </a:gridCol>
                <a:gridCol w="675280">
                  <a:extLst>
                    <a:ext uri="{9D8B030D-6E8A-4147-A177-3AD203B41FA5}">
                      <a16:colId xmlns:a16="http://schemas.microsoft.com/office/drawing/2014/main" val="3939539630"/>
                    </a:ext>
                  </a:extLst>
                </a:gridCol>
                <a:gridCol w="675280">
                  <a:extLst>
                    <a:ext uri="{9D8B030D-6E8A-4147-A177-3AD203B41FA5}">
                      <a16:colId xmlns:a16="http://schemas.microsoft.com/office/drawing/2014/main" val="4066834003"/>
                    </a:ext>
                  </a:extLst>
                </a:gridCol>
              </a:tblGrid>
              <a:tr h="347094">
                <a:tc>
                  <a:txBody>
                    <a:bodyPr/>
                    <a:lstStyle/>
                    <a:p>
                      <a:r>
                        <a:rPr lang="fr-FR" sz="1050" dirty="0"/>
                        <a:t>Lu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Di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109713"/>
                  </a:ext>
                </a:extLst>
              </a:tr>
              <a:tr h="297788">
                <a:tc>
                  <a:txBody>
                    <a:bodyPr/>
                    <a:lstStyle/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1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</a:t>
                      </a:r>
                    </a:p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3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5833831"/>
                  </a:ext>
                </a:extLst>
              </a:tr>
              <a:tr h="457188">
                <a:tc>
                  <a:txBody>
                    <a:bodyPr/>
                    <a:lstStyle/>
                    <a:p>
                      <a:r>
                        <a:rPr lang="fr-FR" sz="1050" dirty="0"/>
                        <a:t>4</a:t>
                      </a:r>
                    </a:p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8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9</a:t>
                      </a:r>
                    </a:p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10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42625"/>
                  </a:ext>
                </a:extLst>
              </a:tr>
              <a:tr h="631852">
                <a:tc>
                  <a:txBody>
                    <a:bodyPr/>
                    <a:lstStyle/>
                    <a:p>
                      <a:r>
                        <a:rPr lang="fr-FR" sz="105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12</a:t>
                      </a:r>
                    </a:p>
                    <a:p>
                      <a:endParaRPr lang="fr-FR" sz="1050" dirty="0"/>
                    </a:p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13</a:t>
                      </a:r>
                    </a:p>
                    <a:p>
                      <a:endParaRPr lang="fr-FR" sz="800" dirty="0"/>
                    </a:p>
                    <a:p>
                      <a:r>
                        <a:rPr lang="fr-FR" sz="800" dirty="0"/>
                        <a:t>Montage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14</a:t>
                      </a:r>
                    </a:p>
                    <a:p>
                      <a:endParaRPr lang="fr-FR" sz="105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15</a:t>
                      </a:r>
                    </a:p>
                    <a:p>
                      <a:endParaRPr lang="fr-FR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Montage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16</a:t>
                      </a:r>
                    </a:p>
                    <a:p>
                      <a:r>
                        <a:rPr lang="fr-FR" sz="800" dirty="0"/>
                        <a:t>Etudiants</a:t>
                      </a:r>
                    </a:p>
                    <a:p>
                      <a:endParaRPr lang="fr-FR" sz="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Montage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17</a:t>
                      </a:r>
                    </a:p>
                    <a:p>
                      <a:endParaRPr lang="fr-FR" sz="800" dirty="0"/>
                    </a:p>
                    <a:p>
                      <a:r>
                        <a:rPr lang="fr-FR" sz="800" dirty="0" err="1"/>
                        <a:t>Acceuil</a:t>
                      </a:r>
                      <a:endParaRPr lang="fr-FR" sz="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Montage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75777"/>
                  </a:ext>
                </a:extLst>
              </a:tr>
              <a:tr h="783166">
                <a:tc>
                  <a:txBody>
                    <a:bodyPr/>
                    <a:lstStyle/>
                    <a:p>
                      <a:r>
                        <a:rPr lang="fr-FR" sz="1050" dirty="0"/>
                        <a:t>18</a:t>
                      </a:r>
                    </a:p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22</a:t>
                      </a:r>
                    </a:p>
                    <a:p>
                      <a:endParaRPr lang="fr-FR" sz="800" dirty="0"/>
                    </a:p>
                    <a:p>
                      <a:endParaRPr lang="fr-FR" sz="800" baseline="0" dirty="0"/>
                    </a:p>
                    <a:p>
                      <a:r>
                        <a:rPr lang="fr-FR" sz="800" baseline="0" dirty="0"/>
                        <a:t>GANIL</a:t>
                      </a:r>
                    </a:p>
                    <a:p>
                      <a:r>
                        <a:rPr lang="fr-FR" sz="800" baseline="0" dirty="0"/>
                        <a:t>Démontage</a:t>
                      </a:r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Démontage</a:t>
                      </a:r>
                    </a:p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24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59695"/>
                  </a:ext>
                </a:extLst>
              </a:tr>
              <a:tr h="297788">
                <a:tc>
                  <a:txBody>
                    <a:bodyPr/>
                    <a:lstStyle/>
                    <a:p>
                      <a:r>
                        <a:rPr lang="fr-FR" sz="1050" dirty="0"/>
                        <a:t>25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28</a:t>
                      </a:r>
                    </a:p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31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641698"/>
                  </a:ext>
                </a:extLst>
              </a:tr>
            </a:tbl>
          </a:graphicData>
        </a:graphic>
      </p:graphicFrame>
      <p:pic>
        <p:nvPicPr>
          <p:cNvPr id="45" name="Image 4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7" b="19573"/>
          <a:stretch/>
        </p:blipFill>
        <p:spPr>
          <a:xfrm>
            <a:off x="10339276" y="5526561"/>
            <a:ext cx="465024" cy="262783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7" b="19573"/>
          <a:stretch/>
        </p:blipFill>
        <p:spPr>
          <a:xfrm>
            <a:off x="7513594" y="5662996"/>
            <a:ext cx="465024" cy="262783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7" b="19573"/>
          <a:stretch/>
        </p:blipFill>
        <p:spPr>
          <a:xfrm>
            <a:off x="8874844" y="5666278"/>
            <a:ext cx="465024" cy="262783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7" b="19573"/>
          <a:stretch/>
        </p:blipFill>
        <p:spPr>
          <a:xfrm>
            <a:off x="8177598" y="5668762"/>
            <a:ext cx="465024" cy="262783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7" b="19573"/>
          <a:stretch/>
        </p:blipFill>
        <p:spPr>
          <a:xfrm>
            <a:off x="9496842" y="5666278"/>
            <a:ext cx="465024" cy="262783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7" b="19573"/>
          <a:stretch/>
        </p:blipFill>
        <p:spPr>
          <a:xfrm>
            <a:off x="11659166" y="4763021"/>
            <a:ext cx="465024" cy="26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83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10515600" cy="1325563"/>
          </a:xfrm>
        </p:spPr>
        <p:txBody>
          <a:bodyPr/>
          <a:lstStyle/>
          <a:p>
            <a:r>
              <a:rPr lang="en-GB" dirty="0"/>
              <a:t>IPAC’26 Local Organising Committees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51943858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Espace réservé du contenu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6811479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99795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657" y="2063939"/>
            <a:ext cx="1606815" cy="200405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41" y="2485976"/>
            <a:ext cx="2401154" cy="115997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41" y="578447"/>
            <a:ext cx="6491446" cy="140983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25" b="31290"/>
          <a:stretch/>
        </p:blipFill>
        <p:spPr>
          <a:xfrm>
            <a:off x="928941" y="4641340"/>
            <a:ext cx="3497028" cy="110100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225" y="2228117"/>
            <a:ext cx="3373886" cy="167569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679" y="4501214"/>
            <a:ext cx="2905088" cy="138125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090" y="4144287"/>
            <a:ext cx="2039973" cy="209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953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écra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9" b="1445"/>
          <a:stretch/>
        </p:blipFill>
        <p:spPr>
          <a:xfrm>
            <a:off x="8961" y="0"/>
            <a:ext cx="4840941" cy="6822141"/>
          </a:xfrm>
          <a:prstGeom prst="rect">
            <a:avLst/>
          </a:prstGeom>
        </p:spPr>
      </p:pic>
      <p:pic>
        <p:nvPicPr>
          <p:cNvPr id="8" name="Espace réservé du contenu 7" descr="Capture d’écran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859" y="1936376"/>
            <a:ext cx="6981213" cy="4285129"/>
          </a:xfr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05" b="21590"/>
          <a:stretch/>
        </p:blipFill>
        <p:spPr>
          <a:xfrm>
            <a:off x="5137618" y="143434"/>
            <a:ext cx="3838918" cy="1792942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315199" y="1553145"/>
            <a:ext cx="5074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For more information www.ipac26.org</a:t>
            </a:r>
          </a:p>
        </p:txBody>
      </p:sp>
    </p:spTree>
    <p:extLst>
      <p:ext uri="{BB962C8B-B14F-4D97-AF65-F5344CB8AC3E}">
        <p14:creationId xmlns:p14="http://schemas.microsoft.com/office/powerpoint/2010/main" val="2806929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entre International De Deauville | Plateforme-Event">
            <a:extLst>
              <a:ext uri="{FF2B5EF4-FFF2-40B4-BE49-F238E27FC236}">
                <a16:creationId xmlns:a16="http://schemas.microsoft.com/office/drawing/2014/main" id="{69B39F80-7580-1B6A-EA48-EB1834DC1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85372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848180"/>
            <a:ext cx="10363200" cy="2387600"/>
          </a:xfrm>
        </p:spPr>
        <p:txBody>
          <a:bodyPr anchor="t">
            <a:normAutofit fontScale="90000"/>
          </a:bodyPr>
          <a:lstStyle/>
          <a:p>
            <a:r>
              <a:rPr lang="en-GB" sz="6700" b="1" dirty="0">
                <a:solidFill>
                  <a:schemeClr val="accent2"/>
                </a:solidFill>
              </a:rPr>
              <a:t>IPAC’26 – </a:t>
            </a:r>
            <a:r>
              <a:rPr lang="en-GB" sz="6700" b="1" dirty="0" err="1">
                <a:solidFill>
                  <a:schemeClr val="accent2"/>
                </a:solidFill>
              </a:rPr>
              <a:t>En</a:t>
            </a:r>
            <a:r>
              <a:rPr lang="en-GB" sz="6700" b="1" dirty="0">
                <a:solidFill>
                  <a:schemeClr val="accent2"/>
                </a:solidFill>
              </a:rPr>
              <a:t> France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3600" dirty="0">
                <a:solidFill>
                  <a:schemeClr val="bg1"/>
                </a:solidFill>
              </a:rPr>
              <a:t>Centre International de Deauville</a:t>
            </a:r>
            <a:br>
              <a:rPr lang="en-GB" sz="2700" dirty="0">
                <a:solidFill>
                  <a:schemeClr val="bg1"/>
                </a:solidFill>
              </a:rPr>
            </a:br>
            <a:r>
              <a:rPr lang="en-GB" sz="2700" b="1" dirty="0">
                <a:solidFill>
                  <a:schemeClr val="accent2"/>
                </a:solidFill>
              </a:rPr>
              <a:t>Sunday 17</a:t>
            </a:r>
            <a:r>
              <a:rPr lang="en-GB" sz="2700" b="1" baseline="30000" dirty="0">
                <a:solidFill>
                  <a:schemeClr val="accent2"/>
                </a:solidFill>
              </a:rPr>
              <a:t>th</a:t>
            </a:r>
            <a:r>
              <a:rPr lang="en-GB" sz="2700" b="1" dirty="0">
                <a:solidFill>
                  <a:schemeClr val="accent2"/>
                </a:solidFill>
              </a:rPr>
              <a:t> – Friday 22</a:t>
            </a:r>
            <a:r>
              <a:rPr lang="en-GB" sz="2700" b="1" baseline="30000" dirty="0">
                <a:solidFill>
                  <a:schemeClr val="accent2"/>
                </a:solidFill>
              </a:rPr>
              <a:t>nd</a:t>
            </a:r>
            <a:r>
              <a:rPr lang="en-GB" sz="2700" b="1" dirty="0">
                <a:solidFill>
                  <a:schemeClr val="accent2"/>
                </a:solidFill>
              </a:rPr>
              <a:t> May, 2026</a:t>
            </a:r>
            <a:br>
              <a:rPr lang="en-GB" sz="2400" b="1" dirty="0">
                <a:solidFill>
                  <a:schemeClr val="accent2"/>
                </a:solidFill>
              </a:rPr>
            </a:b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Image 6">
            <a:extLst>
              <a:ext uri="{FF2B5EF4-FFF2-40B4-BE49-F238E27FC236}">
                <a16:creationId xmlns:a16="http://schemas.microsoft.com/office/drawing/2014/main" id="{0816F868-6438-0699-A0C4-452C57997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762" y="216355"/>
            <a:ext cx="3539067" cy="63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84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algn="l"/>
            <a:r>
              <a:rPr lang="fr-FR" dirty="0"/>
              <a:t>Contexte IPAC</a:t>
            </a:r>
            <a:r>
              <a:rPr lang="fr-FR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us-titre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217145" y="1471748"/>
            <a:ext cx="3478697" cy="5003772"/>
          </a:xfrm>
        </p:spPr>
        <p:txBody>
          <a:bodyPr>
            <a:noAutofit/>
          </a:bodyPr>
          <a:lstStyle/>
          <a:p>
            <a:pPr marL="0" indent="0" algn="just">
              <a:buNone/>
              <a:tabLst>
                <a:tab pos="5671185" algn="l"/>
              </a:tabLst>
            </a:pPr>
            <a:r>
              <a:rPr lang="fr-FR" sz="1800" b="1" dirty="0">
                <a:latin typeface="Calibri" pitchFamily="34" charset="0"/>
                <a:ea typeface="Times New Roman"/>
              </a:rPr>
              <a:t>IPAC = International </a:t>
            </a:r>
            <a:r>
              <a:rPr lang="fr-FR" sz="1800" b="1" dirty="0" err="1">
                <a:latin typeface="Calibri" pitchFamily="34" charset="0"/>
                <a:ea typeface="Times New Roman"/>
              </a:rPr>
              <a:t>Physics</a:t>
            </a:r>
            <a:r>
              <a:rPr lang="fr-FR" sz="1800" b="1" dirty="0">
                <a:latin typeface="Calibri" pitchFamily="34" charset="0"/>
                <a:ea typeface="Times New Roman"/>
              </a:rPr>
              <a:t> </a:t>
            </a:r>
            <a:r>
              <a:rPr lang="fr-FR" sz="1800" b="1" dirty="0" err="1">
                <a:latin typeface="Calibri" pitchFamily="34" charset="0"/>
                <a:ea typeface="Times New Roman"/>
              </a:rPr>
              <a:t>Acceleror</a:t>
            </a:r>
            <a:r>
              <a:rPr lang="fr-FR" sz="1800" b="1" dirty="0">
                <a:latin typeface="Calibri" pitchFamily="34" charset="0"/>
                <a:ea typeface="Times New Roman"/>
              </a:rPr>
              <a:t> Conférence</a:t>
            </a:r>
          </a:p>
          <a:p>
            <a:pPr algn="just">
              <a:tabLst>
                <a:tab pos="5671185" algn="l"/>
              </a:tabLst>
            </a:pPr>
            <a:r>
              <a:rPr lang="fr-FR" sz="1800" dirty="0">
                <a:latin typeface="Calibri" pitchFamily="34" charset="0"/>
                <a:ea typeface="Times New Roman"/>
              </a:rPr>
              <a:t>Une conférence Internationale scientifique annuelle:</a:t>
            </a:r>
          </a:p>
          <a:p>
            <a:pPr lvl="1" algn="just">
              <a:tabLst>
                <a:tab pos="5671185" algn="l"/>
              </a:tabLst>
            </a:pPr>
            <a:r>
              <a:rPr lang="fr-FR" sz="1600" dirty="0">
                <a:latin typeface="Calibri" pitchFamily="34" charset="0"/>
                <a:ea typeface="Times New Roman"/>
              </a:rPr>
              <a:t>Rotation entre Amérique, Asie et l’Europe.</a:t>
            </a:r>
            <a:endParaRPr lang="fr-FR" dirty="0">
              <a:latin typeface="Calibri" pitchFamily="34" charset="0"/>
              <a:ea typeface="Times New Roman"/>
            </a:endParaRPr>
          </a:p>
          <a:p>
            <a:pPr algn="just">
              <a:tabLst>
                <a:tab pos="5671185" algn="l"/>
              </a:tabLst>
            </a:pPr>
            <a:r>
              <a:rPr lang="fr-FR" sz="1800" dirty="0">
                <a:latin typeface="Calibri" pitchFamily="34" charset="0"/>
                <a:ea typeface="Times New Roman"/>
              </a:rPr>
              <a:t>Spécialisée dans la physique des accélérateurs de particules. </a:t>
            </a:r>
          </a:p>
          <a:p>
            <a:pPr algn="just">
              <a:tabLst>
                <a:tab pos="5671185" algn="l"/>
              </a:tabLst>
            </a:pPr>
            <a:r>
              <a:rPr lang="fr-FR" sz="1800" dirty="0">
                <a:latin typeface="Calibri" pitchFamily="34" charset="0"/>
                <a:ea typeface="Times New Roman"/>
              </a:rPr>
              <a:t>Autour de 1500 participants (en 2023 - 2200 abstracts scientifiques sont demandés).</a:t>
            </a:r>
          </a:p>
          <a:p>
            <a:pPr algn="just">
              <a:tabLst>
                <a:tab pos="5671185" algn="l"/>
              </a:tabLst>
            </a:pPr>
            <a:r>
              <a:rPr lang="fr-FR" sz="1800" dirty="0">
                <a:latin typeface="Calibri" pitchFamily="34" charset="0"/>
                <a:ea typeface="Times New Roman"/>
              </a:rPr>
              <a:t>Plus de 100 exposants industriels.</a:t>
            </a:r>
          </a:p>
          <a:p>
            <a:pPr marL="0" indent="0" algn="just">
              <a:buNone/>
              <a:tabLst>
                <a:tab pos="5671185" algn="l"/>
              </a:tabLst>
            </a:pPr>
            <a:r>
              <a:rPr lang="fr-FR" sz="1600" dirty="0">
                <a:latin typeface="Calibri" pitchFamily="34" charset="0"/>
                <a:ea typeface="Times New Roman"/>
              </a:rPr>
              <a:t>C’est la plus importante conférence mondiale dans le domaine. </a:t>
            </a:r>
          </a:p>
          <a:p>
            <a:pPr marL="0" indent="0" algn="just">
              <a:buNone/>
              <a:tabLst>
                <a:tab pos="5671185" algn="l"/>
              </a:tabLst>
            </a:pPr>
            <a:endParaRPr lang="fr-FR" sz="1800" b="1" dirty="0">
              <a:solidFill>
                <a:srgbClr val="7030A0"/>
              </a:solidFill>
              <a:latin typeface="Calibri" pitchFamily="34" charset="0"/>
              <a:ea typeface="Times New Roman"/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2" name="Image 11" descr="Capture d’écran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079" y="839498"/>
            <a:ext cx="3683870" cy="17928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Image 12" descr="Capture d’écran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6583" y="903000"/>
            <a:ext cx="3885747" cy="12524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 13" descr="Capture d’écran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014" y="2120272"/>
            <a:ext cx="3183541" cy="1474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Image 14" descr="Capture d’écran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313" y="1972520"/>
            <a:ext cx="2191289" cy="12367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Image 15" descr="Capture d’écran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547" y="3145195"/>
            <a:ext cx="3309645" cy="16568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Image 16" descr="Capture d’écran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984" y="3138070"/>
            <a:ext cx="3634455" cy="2114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Image 17" descr="Capture d’écran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313" y="4620801"/>
            <a:ext cx="4379370" cy="16947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Image 18" descr="Capture d’écran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7416" y="4921414"/>
            <a:ext cx="3805460" cy="17871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377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Website – is open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956040"/>
            <a:ext cx="5181600" cy="4090507"/>
          </a:xfrm>
          <a:prstGeom prst="rect">
            <a:avLst/>
          </a:prstGeom>
        </p:spPr>
      </p:pic>
      <p:pic>
        <p:nvPicPr>
          <p:cNvPr id="10" name="Espace réservé du contenu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880526"/>
            <a:ext cx="5181600" cy="424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83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Indico </a:t>
            </a:r>
            <a:r>
              <a:rPr lang="fr-FR" dirty="0" err="1"/>
              <a:t>is</a:t>
            </a:r>
            <a:r>
              <a:rPr lang="fr-FR" dirty="0"/>
              <a:t> open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5266" y="1771196"/>
            <a:ext cx="4375811" cy="435133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85D10DD-10D3-3150-0089-E9AD403F4F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51214"/>
            <a:ext cx="51816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831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 each day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7347" y="1621113"/>
            <a:ext cx="6311557" cy="514840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6470" y="1928191"/>
            <a:ext cx="33130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Editor room </a:t>
            </a:r>
            <a:r>
              <a:rPr lang="fr-FR" sz="2400" dirty="0" err="1"/>
              <a:t>ready</a:t>
            </a:r>
            <a:r>
              <a:rPr lang="fr-FR" sz="2400" dirty="0"/>
              <a:t> </a:t>
            </a:r>
            <a:r>
              <a:rPr lang="fr-FR" sz="2400" dirty="0" err="1"/>
              <a:t>from</a:t>
            </a:r>
            <a:r>
              <a:rPr lang="fr-FR" sz="2400" dirty="0"/>
              <a:t> </a:t>
            </a:r>
            <a:r>
              <a:rPr lang="fr-FR" sz="2400" dirty="0" err="1"/>
              <a:t>Wednesday</a:t>
            </a:r>
            <a:r>
              <a:rPr lang="fr-FR" sz="2400" dirty="0"/>
              <a:t> 13 </a:t>
            </a:r>
            <a:r>
              <a:rPr lang="fr-FR" sz="2400" dirty="0" err="1"/>
              <a:t>may</a:t>
            </a:r>
            <a:r>
              <a:rPr lang="fr-FR" sz="2400" dirty="0"/>
              <a:t> 2026.</a:t>
            </a:r>
          </a:p>
          <a:p>
            <a:endParaRPr lang="fr-FR" sz="2400" dirty="0"/>
          </a:p>
          <a:p>
            <a:r>
              <a:rPr lang="fr-FR" sz="2400" dirty="0"/>
              <a:t>SUNDANCE as </a:t>
            </a:r>
            <a:r>
              <a:rPr lang="fr-FR" sz="2400" dirty="0" err="1"/>
              <a:t>visited</a:t>
            </a:r>
            <a:r>
              <a:rPr lang="fr-FR" sz="2400" dirty="0"/>
              <a:t> </a:t>
            </a:r>
            <a:r>
              <a:rPr lang="fr-FR" sz="2400" dirty="0" err="1"/>
              <a:t>during</a:t>
            </a:r>
            <a:r>
              <a:rPr lang="fr-FR" sz="2400" dirty="0"/>
              <a:t> JTM’24</a:t>
            </a:r>
          </a:p>
          <a:p>
            <a:endParaRPr lang="fr-FR" sz="2400" dirty="0"/>
          </a:p>
          <a:p>
            <a:r>
              <a:rPr lang="fr-FR" sz="2400" dirty="0"/>
              <a:t>Lunch buffet </a:t>
            </a:r>
            <a:r>
              <a:rPr lang="fr-FR" sz="2400" dirty="0" err="1"/>
              <a:t>ordered</a:t>
            </a:r>
            <a:r>
              <a:rPr lang="fr-FR" sz="2400" dirty="0"/>
              <a:t> for editors.</a:t>
            </a:r>
          </a:p>
          <a:p>
            <a:endParaRPr lang="fr-FR" sz="2400" dirty="0"/>
          </a:p>
          <a:p>
            <a:r>
              <a:rPr lang="fr-FR" sz="2400" dirty="0"/>
              <a:t>Hôtel pré-</a:t>
            </a:r>
            <a:r>
              <a:rPr lang="fr-FR" sz="2400" dirty="0" err="1"/>
              <a:t>booked</a:t>
            </a:r>
            <a:r>
              <a:rPr lang="fr-FR" sz="2400" dirty="0"/>
              <a:t> for editors.</a:t>
            </a:r>
          </a:p>
        </p:txBody>
      </p:sp>
    </p:spTree>
    <p:extLst>
      <p:ext uri="{BB962C8B-B14F-4D97-AF65-F5344CB8AC3E}">
        <p14:creationId xmlns:p14="http://schemas.microsoft.com/office/powerpoint/2010/main" val="2704086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20881"/>
            <a:ext cx="10515600" cy="1325563"/>
          </a:xfrm>
        </p:spPr>
        <p:txBody>
          <a:bodyPr/>
          <a:lstStyle/>
          <a:p>
            <a:r>
              <a:rPr lang="en-GB" dirty="0"/>
              <a:t>Conference venue</a:t>
            </a:r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718" y="3848870"/>
            <a:ext cx="3448533" cy="25830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718" y="3755125"/>
            <a:ext cx="3936270" cy="261940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70" y="1513343"/>
            <a:ext cx="4966108" cy="225996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616" y="1513343"/>
            <a:ext cx="4332343" cy="324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33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Conference venue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9364" y="1378585"/>
            <a:ext cx="6736754" cy="4351338"/>
          </a:xfrm>
        </p:spPr>
        <p:txBody>
          <a:bodyPr>
            <a:normAutofit/>
          </a:bodyPr>
          <a:lstStyle/>
          <a:p>
            <a:r>
              <a:rPr lang="en-GB" sz="2400" dirty="0"/>
              <a:t>Scientific program  </a:t>
            </a:r>
          </a:p>
          <a:p>
            <a:pPr lvl="1"/>
            <a:r>
              <a:rPr lang="en-GB" sz="2000" dirty="0"/>
              <a:t>1 Auditorium + 1 conference room</a:t>
            </a:r>
          </a:p>
          <a:p>
            <a:r>
              <a:rPr lang="en-GB" sz="2400" dirty="0"/>
              <a:t>Proceeding offices – 35 editors</a:t>
            </a:r>
          </a:p>
          <a:p>
            <a:pPr lvl="1"/>
            <a:r>
              <a:rPr lang="en-GB" sz="2000" dirty="0"/>
              <a:t>Entrance floor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084" y="975360"/>
            <a:ext cx="4286999" cy="2857999"/>
          </a:xfrm>
          <a:prstGeom prst="rect">
            <a:avLst/>
          </a:prstGeom>
        </p:spPr>
      </p:pic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352" y="3239636"/>
            <a:ext cx="4160975" cy="311671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17" y="3041084"/>
            <a:ext cx="4213205" cy="315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884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Conference venue	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6255" y="1315159"/>
            <a:ext cx="10515600" cy="4351338"/>
          </a:xfrm>
        </p:spPr>
        <p:txBody>
          <a:bodyPr/>
          <a:lstStyle/>
          <a:p>
            <a:r>
              <a:rPr lang="en-GB" dirty="0"/>
              <a:t>Posters and Industrial exhibition</a:t>
            </a:r>
          </a:p>
          <a:p>
            <a:pPr lvl="1"/>
            <a:r>
              <a:rPr lang="en-GB" dirty="0"/>
              <a:t>3 poster zones – 400-440 posters </a:t>
            </a:r>
            <a:r>
              <a:rPr lang="en-GB" b="1" dirty="0">
                <a:solidFill>
                  <a:schemeClr val="accent6"/>
                </a:solidFill>
              </a:rPr>
              <a:t>par jour</a:t>
            </a:r>
          </a:p>
          <a:p>
            <a:pPr lvl="1"/>
            <a:r>
              <a:rPr lang="en-GB" dirty="0"/>
              <a:t>An industrial exhibition </a:t>
            </a:r>
            <a:r>
              <a:rPr lang="en-GB" b="1" dirty="0">
                <a:solidFill>
                  <a:schemeClr val="accent6"/>
                </a:solidFill>
              </a:rPr>
              <a:t>80-100 </a:t>
            </a:r>
            <a:r>
              <a:rPr lang="en-GB" b="1" dirty="0" err="1">
                <a:solidFill>
                  <a:schemeClr val="accent6"/>
                </a:solidFill>
              </a:rPr>
              <a:t>exposants</a:t>
            </a:r>
            <a:r>
              <a:rPr lang="en-GB" b="1" dirty="0">
                <a:solidFill>
                  <a:schemeClr val="accent6"/>
                </a:solidFill>
              </a:rPr>
              <a:t>. </a:t>
            </a:r>
          </a:p>
          <a:p>
            <a:pPr lvl="1"/>
            <a:r>
              <a:rPr lang="en-GB" dirty="0"/>
              <a:t>Industrial – “speaker”  zone.</a:t>
            </a:r>
          </a:p>
        </p:txBody>
      </p:sp>
      <p:pic>
        <p:nvPicPr>
          <p:cNvPr id="4" name="Espace réservé du conten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439" y="2772126"/>
            <a:ext cx="6785561" cy="384440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01" y="3188163"/>
            <a:ext cx="4768120" cy="316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7529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7199</TotalTime>
  <Words>666</Words>
  <Application>Microsoft Macintosh PowerPoint</Application>
  <PresentationFormat>Grand écran</PresentationFormat>
  <Paragraphs>229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Rockwell Nova</vt:lpstr>
      <vt:lpstr>Thème Office</vt:lpstr>
      <vt:lpstr>Présentation PowerPoint</vt:lpstr>
      <vt:lpstr>Présentation PowerPoint</vt:lpstr>
      <vt:lpstr>Contexte IPAC </vt:lpstr>
      <vt:lpstr>Website – is open</vt:lpstr>
      <vt:lpstr>Indico is open</vt:lpstr>
      <vt:lpstr>Schedule each day</vt:lpstr>
      <vt:lpstr>Conference venue</vt:lpstr>
      <vt:lpstr>Conference venue</vt:lpstr>
      <vt:lpstr>Conference venue </vt:lpstr>
      <vt:lpstr>Organisation sur site – Salle de réunions</vt:lpstr>
      <vt:lpstr>Organisation Sunday and lunches</vt:lpstr>
      <vt:lpstr>Organisation sur site</vt:lpstr>
      <vt:lpstr>Guided laboratory tours</vt:lpstr>
      <vt:lpstr>Visits in normandy – and companion program</vt:lpstr>
      <vt:lpstr>Done 24/25 Planning organisation IPAC’26</vt:lpstr>
      <vt:lpstr>Planning organisation IPAC’26 Dernier 12 mois… </vt:lpstr>
      <vt:lpstr>Planning organisation IPAC’26 Last 10 weeks … </vt:lpstr>
      <vt:lpstr>IPAC’26 Local Organising Committees</vt:lpstr>
      <vt:lpstr>Présentation PowerPoint</vt:lpstr>
      <vt:lpstr>IPAC’26 – En France Centre International de Deauville Sunday 17th – Friday 22nd May, 2026 </vt:lpstr>
    </vt:vector>
  </TitlesOfParts>
  <Company>Ganil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IPAC26 Preparations Report and Discussion of Venue</dc:title>
  <dc:creator>Franberg Hanna</dc:creator>
  <cp:lastModifiedBy>Nicolas Delerue</cp:lastModifiedBy>
  <cp:revision>182</cp:revision>
  <cp:lastPrinted>2025-01-09T12:21:25Z</cp:lastPrinted>
  <dcterms:created xsi:type="dcterms:W3CDTF">2024-11-25T09:11:27Z</dcterms:created>
  <dcterms:modified xsi:type="dcterms:W3CDTF">2025-11-07T08:06:38Z</dcterms:modified>
</cp:coreProperties>
</file>