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5" r:id="rId3"/>
    <p:sldId id="272" r:id="rId4"/>
    <p:sldId id="278" r:id="rId5"/>
    <p:sldId id="257" r:id="rId6"/>
    <p:sldId id="258" r:id="rId7"/>
    <p:sldId id="266" r:id="rId8"/>
    <p:sldId id="268" r:id="rId9"/>
    <p:sldId id="271" r:id="rId10"/>
    <p:sldId id="269" r:id="rId11"/>
    <p:sldId id="260" r:id="rId12"/>
    <p:sldId id="261" r:id="rId13"/>
    <p:sldId id="259" r:id="rId14"/>
    <p:sldId id="262" r:id="rId15"/>
    <p:sldId id="276" r:id="rId16"/>
    <p:sldId id="263" r:id="rId17"/>
    <p:sldId id="267" r:id="rId18"/>
    <p:sldId id="277" r:id="rId19"/>
    <p:sldId id="264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1FF337-6952-4DF0-AA1D-4484AB3343D4}" v="949" dt="2025-11-06T10:24:38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234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tajminger Ana" userId="741428a3-bb6b-4e1f-84a3-e815c6c0e8cc" providerId="ADAL" clId="{AF1D564B-54A1-4472-8AED-49C2F801487E}"/>
    <pc:docChg chg="undo custSel addSld delSld modSld sldOrd">
      <pc:chgData name="Štajminger Ana" userId="741428a3-bb6b-4e1f-84a3-e815c6c0e8cc" providerId="ADAL" clId="{AF1D564B-54A1-4472-8AED-49C2F801487E}" dt="2025-11-03T14:41:29.117" v="2021"/>
      <pc:docMkLst>
        <pc:docMk/>
      </pc:docMkLst>
      <pc:sldChg chg="addSp delSp modSp mod modNotesTx">
        <pc:chgData name="Štajminger Ana" userId="741428a3-bb6b-4e1f-84a3-e815c6c0e8cc" providerId="ADAL" clId="{AF1D564B-54A1-4472-8AED-49C2F801487E}" dt="2025-11-03T14:32:48.041" v="2001" actId="20577"/>
        <pc:sldMkLst>
          <pc:docMk/>
          <pc:sldMk cId="0" sldId="256"/>
        </pc:sldMkLst>
        <pc:spChg chg="mod">
          <ac:chgData name="Štajminger Ana" userId="741428a3-bb6b-4e1f-84a3-e815c6c0e8cc" providerId="ADAL" clId="{AF1D564B-54A1-4472-8AED-49C2F801487E}" dt="2025-11-03T13:45:12.321" v="1885" actId="207"/>
          <ac:spMkLst>
            <pc:docMk/>
            <pc:sldMk cId="0" sldId="256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4:32:48.041" v="2001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 modAnim">
        <pc:chgData name="Štajminger Ana" userId="741428a3-bb6b-4e1f-84a3-e815c6c0e8cc" providerId="ADAL" clId="{AF1D564B-54A1-4472-8AED-49C2F801487E}" dt="2025-11-03T14:34:07.231" v="2004"/>
        <pc:sldMkLst>
          <pc:docMk/>
          <pc:sldMk cId="0" sldId="257"/>
        </pc:sldMkLst>
        <pc:spChg chg="mod">
          <ac:chgData name="Štajminger Ana" userId="741428a3-bb6b-4e1f-84a3-e815c6c0e8cc" providerId="ADAL" clId="{AF1D564B-54A1-4472-8AED-49C2F801487E}" dt="2025-11-03T13:45:28.595" v="1888" actId="207"/>
          <ac:spMkLst>
            <pc:docMk/>
            <pc:sldMk cId="0" sldId="257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08:17:59.263" v="970" actId="255"/>
          <ac:spMkLst>
            <pc:docMk/>
            <pc:sldMk cId="0" sldId="257"/>
            <ac:spMk id="3" creationId="{00000000-0000-0000-0000-000000000000}"/>
          </ac:spMkLst>
        </pc:spChg>
      </pc:sldChg>
      <pc:sldChg chg="modSp mod modAnim">
        <pc:chgData name="Štajminger Ana" userId="741428a3-bb6b-4e1f-84a3-e815c6c0e8cc" providerId="ADAL" clId="{AF1D564B-54A1-4472-8AED-49C2F801487E}" dt="2025-11-03T14:38:04.052" v="2008"/>
        <pc:sldMkLst>
          <pc:docMk/>
          <pc:sldMk cId="0" sldId="258"/>
        </pc:sldMkLst>
        <pc:spChg chg="mod">
          <ac:chgData name="Štajminger Ana" userId="741428a3-bb6b-4e1f-84a3-e815c6c0e8cc" providerId="ADAL" clId="{AF1D564B-54A1-4472-8AED-49C2F801487E}" dt="2025-11-03T13:45:35.979" v="1889" actId="207"/>
          <ac:spMkLst>
            <pc:docMk/>
            <pc:sldMk cId="0" sldId="258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0:28:53.267" v="1056" actId="179"/>
          <ac:spMkLst>
            <pc:docMk/>
            <pc:sldMk cId="0" sldId="258"/>
            <ac:spMk id="3" creationId="{00000000-0000-0000-0000-000000000000}"/>
          </ac:spMkLst>
        </pc:spChg>
      </pc:sldChg>
      <pc:sldChg chg="modSp mod ord">
        <pc:chgData name="Štajminger Ana" userId="741428a3-bb6b-4e1f-84a3-e815c6c0e8cc" providerId="ADAL" clId="{AF1D564B-54A1-4472-8AED-49C2F801487E}" dt="2025-11-03T13:46:30.955" v="1895" actId="207"/>
        <pc:sldMkLst>
          <pc:docMk/>
          <pc:sldMk cId="0" sldId="259"/>
        </pc:sldMkLst>
        <pc:spChg chg="mod">
          <ac:chgData name="Štajminger Ana" userId="741428a3-bb6b-4e1f-84a3-e815c6c0e8cc" providerId="ADAL" clId="{AF1D564B-54A1-4472-8AED-49C2F801487E}" dt="2025-11-03T13:46:30.955" v="1895" actId="207"/>
          <ac:spMkLst>
            <pc:docMk/>
            <pc:sldMk cId="0" sldId="259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2:49:11.686" v="1556" actId="20577"/>
          <ac:spMkLst>
            <pc:docMk/>
            <pc:sldMk cId="0" sldId="259"/>
            <ac:spMk id="3" creationId="{00000000-0000-0000-0000-000000000000}"/>
          </ac:spMkLst>
        </pc:spChg>
      </pc:sldChg>
      <pc:sldChg chg="addSp delSp modSp mod">
        <pc:chgData name="Štajminger Ana" userId="741428a3-bb6b-4e1f-84a3-e815c6c0e8cc" providerId="ADAL" clId="{AF1D564B-54A1-4472-8AED-49C2F801487E}" dt="2025-11-03T14:20:48.180" v="1969" actId="20577"/>
        <pc:sldMkLst>
          <pc:docMk/>
          <pc:sldMk cId="0" sldId="260"/>
        </pc:sldMkLst>
        <pc:spChg chg="mod">
          <ac:chgData name="Štajminger Ana" userId="741428a3-bb6b-4e1f-84a3-e815c6c0e8cc" providerId="ADAL" clId="{AF1D564B-54A1-4472-8AED-49C2F801487E}" dt="2025-11-03T14:10:40.760" v="1913" actId="27636"/>
          <ac:spMkLst>
            <pc:docMk/>
            <pc:sldMk cId="0" sldId="260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4:20:48.180" v="1969" actId="20577"/>
          <ac:spMkLst>
            <pc:docMk/>
            <pc:sldMk cId="0" sldId="260"/>
            <ac:spMk id="3" creationId="{00000000-0000-0000-0000-000000000000}"/>
          </ac:spMkLst>
        </pc:spChg>
      </pc:sldChg>
      <pc:sldChg chg="addSp modSp mod modNotesTx">
        <pc:chgData name="Štajminger Ana" userId="741428a3-bb6b-4e1f-84a3-e815c6c0e8cc" providerId="ADAL" clId="{AF1D564B-54A1-4472-8AED-49C2F801487E}" dt="2025-11-03T13:46:25.100" v="1894" actId="207"/>
        <pc:sldMkLst>
          <pc:docMk/>
          <pc:sldMk cId="0" sldId="261"/>
        </pc:sldMkLst>
        <pc:spChg chg="mod">
          <ac:chgData name="Štajminger Ana" userId="741428a3-bb6b-4e1f-84a3-e815c6c0e8cc" providerId="ADAL" clId="{AF1D564B-54A1-4472-8AED-49C2F801487E}" dt="2025-11-03T13:46:25.100" v="1894" actId="207"/>
          <ac:spMkLst>
            <pc:docMk/>
            <pc:sldMk cId="0" sldId="261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1:48:45.577" v="1404" actId="20577"/>
          <ac:spMkLst>
            <pc:docMk/>
            <pc:sldMk cId="0" sldId="261"/>
            <ac:spMk id="3" creationId="{00000000-0000-0000-0000-000000000000}"/>
          </ac:spMkLst>
        </pc:spChg>
        <pc:picChg chg="add mod">
          <ac:chgData name="Štajminger Ana" userId="741428a3-bb6b-4e1f-84a3-e815c6c0e8cc" providerId="ADAL" clId="{AF1D564B-54A1-4472-8AED-49C2F801487E}" dt="2025-11-03T11:47:32.976" v="1401" actId="1076"/>
          <ac:picMkLst>
            <pc:docMk/>
            <pc:sldMk cId="0" sldId="261"/>
            <ac:picMk id="5" creationId="{A1C42B34-A23B-9B89-3160-B13B79142547}"/>
          </ac:picMkLst>
        </pc:picChg>
        <pc:picChg chg="add mod">
          <ac:chgData name="Štajminger Ana" userId="741428a3-bb6b-4e1f-84a3-e815c6c0e8cc" providerId="ADAL" clId="{AF1D564B-54A1-4472-8AED-49C2F801487E}" dt="2025-11-03T11:47:23.832" v="1400" actId="14100"/>
          <ac:picMkLst>
            <pc:docMk/>
            <pc:sldMk cId="0" sldId="261"/>
            <ac:picMk id="7" creationId="{BD5E4E52-47C8-94A3-1D9B-4E03680C3639}"/>
          </ac:picMkLst>
        </pc:picChg>
      </pc:sldChg>
      <pc:sldChg chg="addSp modSp mod modNotesTx">
        <pc:chgData name="Štajminger Ana" userId="741428a3-bb6b-4e1f-84a3-e815c6c0e8cc" providerId="ADAL" clId="{AF1D564B-54A1-4472-8AED-49C2F801487E}" dt="2025-11-03T13:46:35.595" v="1896" actId="207"/>
        <pc:sldMkLst>
          <pc:docMk/>
          <pc:sldMk cId="0" sldId="262"/>
        </pc:sldMkLst>
        <pc:spChg chg="mod">
          <ac:chgData name="Štajminger Ana" userId="741428a3-bb6b-4e1f-84a3-e815c6c0e8cc" providerId="ADAL" clId="{AF1D564B-54A1-4472-8AED-49C2F801487E}" dt="2025-11-03T13:46:35.595" v="1896" actId="207"/>
          <ac:spMkLst>
            <pc:docMk/>
            <pc:sldMk cId="0" sldId="262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2T18:12:04.839" v="898" actId="21"/>
          <ac:spMkLst>
            <pc:docMk/>
            <pc:sldMk cId="0" sldId="262"/>
            <ac:spMk id="3" creationId="{00000000-0000-0000-0000-000000000000}"/>
          </ac:spMkLst>
        </pc:spChg>
        <pc:picChg chg="add mod">
          <ac:chgData name="Štajminger Ana" userId="741428a3-bb6b-4e1f-84a3-e815c6c0e8cc" providerId="ADAL" clId="{AF1D564B-54A1-4472-8AED-49C2F801487E}" dt="2025-11-02T18:12:45.977" v="903" actId="14100"/>
          <ac:picMkLst>
            <pc:docMk/>
            <pc:sldMk cId="0" sldId="262"/>
            <ac:picMk id="5" creationId="{EA41A0C3-48D9-8E4E-D76E-2EA45945E407}"/>
          </ac:picMkLst>
        </pc:picChg>
      </pc:sldChg>
      <pc:sldChg chg="modSp mod">
        <pc:chgData name="Štajminger Ana" userId="741428a3-bb6b-4e1f-84a3-e815c6c0e8cc" providerId="ADAL" clId="{AF1D564B-54A1-4472-8AED-49C2F801487E}" dt="2025-11-03T13:47:05.862" v="1898" actId="207"/>
        <pc:sldMkLst>
          <pc:docMk/>
          <pc:sldMk cId="0" sldId="263"/>
        </pc:sldMkLst>
        <pc:spChg chg="mod">
          <ac:chgData name="Štajminger Ana" userId="741428a3-bb6b-4e1f-84a3-e815c6c0e8cc" providerId="ADAL" clId="{AF1D564B-54A1-4472-8AED-49C2F801487E}" dt="2025-11-03T13:47:05.862" v="1898" actId="207"/>
          <ac:spMkLst>
            <pc:docMk/>
            <pc:sldMk cId="0" sldId="263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1:53:43.214" v="1443" actId="20577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Štajminger Ana" userId="741428a3-bb6b-4e1f-84a3-e815c6c0e8cc" providerId="ADAL" clId="{AF1D564B-54A1-4472-8AED-49C2F801487E}" dt="2025-11-03T13:47:43.004" v="1901" actId="207"/>
        <pc:sldMkLst>
          <pc:docMk/>
          <pc:sldMk cId="0" sldId="264"/>
        </pc:sldMkLst>
        <pc:spChg chg="mod">
          <ac:chgData name="Štajminger Ana" userId="741428a3-bb6b-4e1f-84a3-e815c6c0e8cc" providerId="ADAL" clId="{AF1D564B-54A1-4472-8AED-49C2F801487E}" dt="2025-11-03T13:47:43.004" v="1901" actId="207"/>
          <ac:spMkLst>
            <pc:docMk/>
            <pc:sldMk cId="0" sldId="264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2T17:59:40.583" v="858"/>
          <ac:spMkLst>
            <pc:docMk/>
            <pc:sldMk cId="0" sldId="264"/>
            <ac:spMk id="3" creationId="{00000000-0000-0000-0000-000000000000}"/>
          </ac:spMkLst>
        </pc:spChg>
      </pc:sldChg>
      <pc:sldChg chg="modSp mod">
        <pc:chgData name="Štajminger Ana" userId="741428a3-bb6b-4e1f-84a3-e815c6c0e8cc" providerId="ADAL" clId="{AF1D564B-54A1-4472-8AED-49C2F801487E}" dt="2025-11-03T13:47:48.284" v="1902" actId="207"/>
        <pc:sldMkLst>
          <pc:docMk/>
          <pc:sldMk cId="0" sldId="265"/>
        </pc:sldMkLst>
        <pc:spChg chg="mod">
          <ac:chgData name="Štajminger Ana" userId="741428a3-bb6b-4e1f-84a3-e815c6c0e8cc" providerId="ADAL" clId="{AF1D564B-54A1-4472-8AED-49C2F801487E}" dt="2025-11-03T13:47:48.284" v="1902" actId="207"/>
          <ac:spMkLst>
            <pc:docMk/>
            <pc:sldMk cId="0" sldId="265"/>
            <ac:spMk id="2" creationId="{00000000-0000-0000-0000-000000000000}"/>
          </ac:spMkLst>
        </pc:spChg>
        <pc:spChg chg="mod">
          <ac:chgData name="Štajminger Ana" userId="741428a3-bb6b-4e1f-84a3-e815c6c0e8cc" providerId="ADAL" clId="{AF1D564B-54A1-4472-8AED-49C2F801487E}" dt="2025-11-03T13:04:12.309" v="1594" actId="255"/>
          <ac:spMkLst>
            <pc:docMk/>
            <pc:sldMk cId="0" sldId="265"/>
            <ac:spMk id="3" creationId="{00000000-0000-0000-0000-000000000000}"/>
          </ac:spMkLst>
        </pc:spChg>
      </pc:sldChg>
      <pc:sldChg chg="addSp delSp modSp new mod">
        <pc:chgData name="Štajminger Ana" userId="741428a3-bb6b-4e1f-84a3-e815c6c0e8cc" providerId="ADAL" clId="{AF1D564B-54A1-4472-8AED-49C2F801487E}" dt="2025-11-03T13:46:03.884" v="1890" actId="207"/>
        <pc:sldMkLst>
          <pc:docMk/>
          <pc:sldMk cId="4265096104" sldId="266"/>
        </pc:sldMkLst>
        <pc:spChg chg="mod">
          <ac:chgData name="Štajminger Ana" userId="741428a3-bb6b-4e1f-84a3-e815c6c0e8cc" providerId="ADAL" clId="{AF1D564B-54A1-4472-8AED-49C2F801487E}" dt="2025-11-03T13:46:03.884" v="1890" actId="207"/>
          <ac:spMkLst>
            <pc:docMk/>
            <pc:sldMk cId="4265096104" sldId="266"/>
            <ac:spMk id="2" creationId="{9DED66AD-B004-EF90-5E50-ADCB6A953A29}"/>
          </ac:spMkLst>
        </pc:spChg>
        <pc:spChg chg="mod">
          <ac:chgData name="Štajminger Ana" userId="741428a3-bb6b-4e1f-84a3-e815c6c0e8cc" providerId="ADAL" clId="{AF1D564B-54A1-4472-8AED-49C2F801487E}" dt="2025-11-03T08:18:40.004" v="974" actId="255"/>
          <ac:spMkLst>
            <pc:docMk/>
            <pc:sldMk cId="4265096104" sldId="266"/>
            <ac:spMk id="3" creationId="{387168B3-B893-D5B3-98DE-8B9DE0399733}"/>
          </ac:spMkLst>
        </pc:spChg>
        <pc:graphicFrameChg chg="add mod modGraphic">
          <ac:chgData name="Štajminger Ana" userId="741428a3-bb6b-4e1f-84a3-e815c6c0e8cc" providerId="ADAL" clId="{AF1D564B-54A1-4472-8AED-49C2F801487E}" dt="2025-10-31T12:46:20.673" v="241" actId="20577"/>
          <ac:graphicFrameMkLst>
            <pc:docMk/>
            <pc:sldMk cId="4265096104" sldId="266"/>
            <ac:graphicFrameMk id="8" creationId="{AD758528-F400-108F-2882-89E7B9E33E74}"/>
          </ac:graphicFrameMkLst>
        </pc:graphicFrameChg>
        <pc:picChg chg="add mod">
          <ac:chgData name="Štajminger Ana" userId="741428a3-bb6b-4e1f-84a3-e815c6c0e8cc" providerId="ADAL" clId="{AF1D564B-54A1-4472-8AED-49C2F801487E}" dt="2025-11-03T08:18:48.348" v="975" actId="1076"/>
          <ac:picMkLst>
            <pc:docMk/>
            <pc:sldMk cId="4265096104" sldId="266"/>
            <ac:picMk id="7" creationId="{7EA3E475-E74D-C3A3-88DF-6CFA894ADC2A}"/>
          </ac:picMkLst>
        </pc:picChg>
      </pc:sldChg>
      <pc:sldChg chg="addSp delSp modSp new mod ord">
        <pc:chgData name="Štajminger Ana" userId="741428a3-bb6b-4e1f-84a3-e815c6c0e8cc" providerId="ADAL" clId="{AF1D564B-54A1-4472-8AED-49C2F801487E}" dt="2025-11-03T13:04:49.614" v="1597" actId="14100"/>
        <pc:sldMkLst>
          <pc:docMk/>
          <pc:sldMk cId="3452843792" sldId="267"/>
        </pc:sldMkLst>
        <pc:spChg chg="mod">
          <ac:chgData name="Štajminger Ana" userId="741428a3-bb6b-4e1f-84a3-e815c6c0e8cc" providerId="ADAL" clId="{AF1D564B-54A1-4472-8AED-49C2F801487E}" dt="2025-10-31T12:36:02.291" v="210" actId="14100"/>
          <ac:spMkLst>
            <pc:docMk/>
            <pc:sldMk cId="3452843792" sldId="267"/>
            <ac:spMk id="3" creationId="{54D2DC40-D353-0936-AD8A-0C5CCF9A241B}"/>
          </ac:spMkLst>
        </pc:spChg>
        <pc:spChg chg="add mod">
          <ac:chgData name="Štajminger Ana" userId="741428a3-bb6b-4e1f-84a3-e815c6c0e8cc" providerId="ADAL" clId="{AF1D564B-54A1-4472-8AED-49C2F801487E}" dt="2025-11-02T07:12:32.487" v="264" actId="1076"/>
          <ac:spMkLst>
            <pc:docMk/>
            <pc:sldMk cId="3452843792" sldId="267"/>
            <ac:spMk id="10" creationId="{6DE4D4E8-829F-9D5B-09BF-B24E362592F7}"/>
          </ac:spMkLst>
        </pc:spChg>
        <pc:picChg chg="add mod">
          <ac:chgData name="Štajminger Ana" userId="741428a3-bb6b-4e1f-84a3-e815c6c0e8cc" providerId="ADAL" clId="{AF1D564B-54A1-4472-8AED-49C2F801487E}" dt="2025-11-03T13:04:49.614" v="1597" actId="14100"/>
          <ac:picMkLst>
            <pc:docMk/>
            <pc:sldMk cId="3452843792" sldId="267"/>
            <ac:picMk id="8" creationId="{6175BC48-B13D-364E-8CB0-A9C359FE1542}"/>
          </ac:picMkLst>
        </pc:picChg>
      </pc:sldChg>
      <pc:sldChg chg="modSp mod modAnim">
        <pc:chgData name="Štajminger Ana" userId="741428a3-bb6b-4e1f-84a3-e815c6c0e8cc" providerId="ADAL" clId="{AF1D564B-54A1-4472-8AED-49C2F801487E}" dt="2025-11-03T14:40:51.557" v="2018"/>
        <pc:sldMkLst>
          <pc:docMk/>
          <pc:sldMk cId="964651929" sldId="268"/>
        </pc:sldMkLst>
        <pc:spChg chg="mod">
          <ac:chgData name="Štajminger Ana" userId="741428a3-bb6b-4e1f-84a3-e815c6c0e8cc" providerId="ADAL" clId="{AF1D564B-54A1-4472-8AED-49C2F801487E}" dt="2025-11-03T13:44:54.024" v="1884" actId="207"/>
          <ac:spMkLst>
            <pc:docMk/>
            <pc:sldMk cId="964651929" sldId="268"/>
            <ac:spMk id="2" creationId="{9C0BABEC-D535-B502-D77F-3AB24B6205BD}"/>
          </ac:spMkLst>
        </pc:spChg>
        <pc:spChg chg="mod">
          <ac:chgData name="Štajminger Ana" userId="741428a3-bb6b-4e1f-84a3-e815c6c0e8cc" providerId="ADAL" clId="{AF1D564B-54A1-4472-8AED-49C2F801487E}" dt="2025-11-03T10:30:25.919" v="1061" actId="207"/>
          <ac:spMkLst>
            <pc:docMk/>
            <pc:sldMk cId="964651929" sldId="268"/>
            <ac:spMk id="3" creationId="{9AA39C69-8583-743D-D385-B9862F55D150}"/>
          </ac:spMkLst>
        </pc:spChg>
      </pc:sldChg>
      <pc:sldChg chg="addSp delSp modSp mod setBg modAnim">
        <pc:chgData name="Štajminger Ana" userId="741428a3-bb6b-4e1f-84a3-e815c6c0e8cc" providerId="ADAL" clId="{AF1D564B-54A1-4472-8AED-49C2F801487E}" dt="2025-11-03T13:46:15.451" v="1892" actId="207"/>
        <pc:sldMkLst>
          <pc:docMk/>
          <pc:sldMk cId="1021067246" sldId="269"/>
        </pc:sldMkLst>
        <pc:spChg chg="mod">
          <ac:chgData name="Štajminger Ana" userId="741428a3-bb6b-4e1f-84a3-e815c6c0e8cc" providerId="ADAL" clId="{AF1D564B-54A1-4472-8AED-49C2F801487E}" dt="2025-11-03T13:46:15.451" v="1892" actId="207"/>
          <ac:spMkLst>
            <pc:docMk/>
            <pc:sldMk cId="1021067246" sldId="269"/>
            <ac:spMk id="2" creationId="{05676C61-A9AD-722E-80C3-84D8CE018E56}"/>
          </ac:spMkLst>
        </pc:spChg>
        <pc:spChg chg="mod">
          <ac:chgData name="Štajminger Ana" userId="741428a3-bb6b-4e1f-84a3-e815c6c0e8cc" providerId="ADAL" clId="{AF1D564B-54A1-4472-8AED-49C2F801487E}" dt="2025-11-03T13:38:04.969" v="1882" actId="20577"/>
          <ac:spMkLst>
            <pc:docMk/>
            <pc:sldMk cId="1021067246" sldId="269"/>
            <ac:spMk id="3" creationId="{C9F4028E-363F-2C05-A983-24AB4A3D100F}"/>
          </ac:spMkLst>
        </pc:spChg>
        <pc:picChg chg="add mod">
          <ac:chgData name="Štajminger Ana" userId="741428a3-bb6b-4e1f-84a3-e815c6c0e8cc" providerId="ADAL" clId="{AF1D564B-54A1-4472-8AED-49C2F801487E}" dt="2025-11-03T13:34:57.807" v="1808" actId="1076"/>
          <ac:picMkLst>
            <pc:docMk/>
            <pc:sldMk cId="1021067246" sldId="269"/>
            <ac:picMk id="5" creationId="{8856BDAA-5A0B-E1B6-BFDE-5473384FB64D}"/>
          </ac:picMkLst>
        </pc:picChg>
      </pc:sldChg>
      <pc:sldChg chg="addSp modSp mod">
        <pc:chgData name="Štajminger Ana" userId="741428a3-bb6b-4e1f-84a3-e815c6c0e8cc" providerId="ADAL" clId="{AF1D564B-54A1-4472-8AED-49C2F801487E}" dt="2025-11-03T13:47:10.722" v="1899" actId="207"/>
        <pc:sldMkLst>
          <pc:docMk/>
          <pc:sldMk cId="3886625356" sldId="270"/>
        </pc:sldMkLst>
      </pc:sldChg>
      <pc:sldChg chg="modSp mod ord modAnim">
        <pc:chgData name="Štajminger Ana" userId="741428a3-bb6b-4e1f-84a3-e815c6c0e8cc" providerId="ADAL" clId="{AF1D564B-54A1-4472-8AED-49C2F801487E}" dt="2025-11-03T14:41:29.117" v="2021"/>
        <pc:sldMkLst>
          <pc:docMk/>
          <pc:sldMk cId="2761753190" sldId="271"/>
        </pc:sldMkLst>
        <pc:spChg chg="mod">
          <ac:chgData name="Štajminger Ana" userId="741428a3-bb6b-4e1f-84a3-e815c6c0e8cc" providerId="ADAL" clId="{AF1D564B-54A1-4472-8AED-49C2F801487E}" dt="2025-11-03T13:46:10.699" v="1891" actId="207"/>
          <ac:spMkLst>
            <pc:docMk/>
            <pc:sldMk cId="2761753190" sldId="271"/>
            <ac:spMk id="2" creationId="{C396FE3F-DCE0-F82A-65D9-478CEAB5784B}"/>
          </ac:spMkLst>
        </pc:spChg>
        <pc:spChg chg="mod">
          <ac:chgData name="Štajminger Ana" userId="741428a3-bb6b-4e1f-84a3-e815c6c0e8cc" providerId="ADAL" clId="{AF1D564B-54A1-4472-8AED-49C2F801487E}" dt="2025-11-03T10:30:53.870" v="1064" actId="1076"/>
          <ac:spMkLst>
            <pc:docMk/>
            <pc:sldMk cId="2761753190" sldId="271"/>
            <ac:spMk id="4" creationId="{9D429005-896D-E57A-9C5C-6611E7B4730B}"/>
          </ac:spMkLst>
        </pc:spChg>
      </pc:sldChg>
      <pc:sldChg chg="addSp delSp modSp new mod">
        <pc:chgData name="Štajminger Ana" userId="741428a3-bb6b-4e1f-84a3-e815c6c0e8cc" providerId="ADAL" clId="{AF1D564B-54A1-4472-8AED-49C2F801487E}" dt="2025-11-03T13:45:22.563" v="1887" actId="207"/>
        <pc:sldMkLst>
          <pc:docMk/>
          <pc:sldMk cId="1753532064" sldId="272"/>
        </pc:sldMkLst>
        <pc:spChg chg="mod">
          <ac:chgData name="Štajminger Ana" userId="741428a3-bb6b-4e1f-84a3-e815c6c0e8cc" providerId="ADAL" clId="{AF1D564B-54A1-4472-8AED-49C2F801487E}" dt="2025-11-03T13:45:22.563" v="1887" actId="207"/>
          <ac:spMkLst>
            <pc:docMk/>
            <pc:sldMk cId="1753532064" sldId="272"/>
            <ac:spMk id="3" creationId="{D11FFFCE-2454-2BB2-8710-FF80AF245633}"/>
          </ac:spMkLst>
        </pc:spChg>
        <pc:picChg chg="add mod">
          <ac:chgData name="Štajminger Ana" userId="741428a3-bb6b-4e1f-84a3-e815c6c0e8cc" providerId="ADAL" clId="{AF1D564B-54A1-4472-8AED-49C2F801487E}" dt="2025-11-02T07:36:00.172" v="435" actId="1076"/>
          <ac:picMkLst>
            <pc:docMk/>
            <pc:sldMk cId="1753532064" sldId="272"/>
            <ac:picMk id="5" creationId="{F43196FC-FF55-DA2A-1805-07B6831F4C17}"/>
          </ac:picMkLst>
        </pc:picChg>
      </pc:sldChg>
      <pc:sldChg chg="addSp delSp modSp new del mod setBg">
        <pc:chgData name="Štajminger Ana" userId="741428a3-bb6b-4e1f-84a3-e815c6c0e8cc" providerId="ADAL" clId="{AF1D564B-54A1-4472-8AED-49C2F801487E}" dt="2025-11-02T07:57:38.988" v="512" actId="2696"/>
        <pc:sldMkLst>
          <pc:docMk/>
          <pc:sldMk cId="2006274050" sldId="273"/>
        </pc:sldMkLst>
      </pc:sldChg>
      <pc:sldChg chg="addSp modSp new mod">
        <pc:chgData name="Štajminger Ana" userId="741428a3-bb6b-4e1f-84a3-e815c6c0e8cc" providerId="ADAL" clId="{AF1D564B-54A1-4472-8AED-49C2F801487E}" dt="2025-11-03T13:47:52.946" v="1903" actId="207"/>
        <pc:sldMkLst>
          <pc:docMk/>
          <pc:sldMk cId="1608997109" sldId="274"/>
        </pc:sldMkLst>
      </pc:sldChg>
      <pc:sldChg chg="modSp new mod">
        <pc:chgData name="Štajminger Ana" userId="741428a3-bb6b-4e1f-84a3-e815c6c0e8cc" providerId="ADAL" clId="{AF1D564B-54A1-4472-8AED-49C2F801487E}" dt="2025-11-03T13:45:18.099" v="1886" actId="207"/>
        <pc:sldMkLst>
          <pc:docMk/>
          <pc:sldMk cId="2747059227" sldId="275"/>
        </pc:sldMkLst>
        <pc:spChg chg="mod">
          <ac:chgData name="Štajminger Ana" userId="741428a3-bb6b-4e1f-84a3-e815c6c0e8cc" providerId="ADAL" clId="{AF1D564B-54A1-4472-8AED-49C2F801487E}" dt="2025-11-03T13:45:18.099" v="1886" actId="207"/>
          <ac:spMkLst>
            <pc:docMk/>
            <pc:sldMk cId="2747059227" sldId="275"/>
            <ac:spMk id="2" creationId="{66304875-EFE7-9FAD-D125-AE570AC92041}"/>
          </ac:spMkLst>
        </pc:spChg>
        <pc:spChg chg="mod">
          <ac:chgData name="Štajminger Ana" userId="741428a3-bb6b-4e1f-84a3-e815c6c0e8cc" providerId="ADAL" clId="{AF1D564B-54A1-4472-8AED-49C2F801487E}" dt="2025-11-03T13:13:19.781" v="1660" actId="5793"/>
          <ac:spMkLst>
            <pc:docMk/>
            <pc:sldMk cId="2747059227" sldId="275"/>
            <ac:spMk id="3" creationId="{E36494D3-1362-6D9D-43ED-35A583DC66F6}"/>
          </ac:spMkLst>
        </pc:spChg>
      </pc:sldChg>
      <pc:sldChg chg="addSp delSp modSp new mod">
        <pc:chgData name="Štajminger Ana" userId="741428a3-bb6b-4e1f-84a3-e815c6c0e8cc" providerId="ADAL" clId="{AF1D564B-54A1-4472-8AED-49C2F801487E}" dt="2025-11-03T13:46:58.420" v="1897" actId="207"/>
        <pc:sldMkLst>
          <pc:docMk/>
          <pc:sldMk cId="1688080256" sldId="276"/>
        </pc:sldMkLst>
        <pc:spChg chg="mod">
          <ac:chgData name="Štajminger Ana" userId="741428a3-bb6b-4e1f-84a3-e815c6c0e8cc" providerId="ADAL" clId="{AF1D564B-54A1-4472-8AED-49C2F801487E}" dt="2025-11-03T13:46:58.420" v="1897" actId="207"/>
          <ac:spMkLst>
            <pc:docMk/>
            <pc:sldMk cId="1688080256" sldId="276"/>
            <ac:spMk id="2" creationId="{9F6B8BC2-1985-FE4E-97C9-C34D41084724}"/>
          </ac:spMkLst>
        </pc:spChg>
        <pc:spChg chg="add mod">
          <ac:chgData name="Štajminger Ana" userId="741428a3-bb6b-4e1f-84a3-e815c6c0e8cc" providerId="ADAL" clId="{AF1D564B-54A1-4472-8AED-49C2F801487E}" dt="2025-11-03T13:09:37.430" v="1638" actId="20577"/>
          <ac:spMkLst>
            <pc:docMk/>
            <pc:sldMk cId="1688080256" sldId="276"/>
            <ac:spMk id="7" creationId="{A3827619-795A-A291-2CF8-59979C9DA58A}"/>
          </ac:spMkLst>
        </pc:spChg>
      </pc:sldChg>
      <pc:sldChg chg="addSp delSp modSp new mod">
        <pc:chgData name="Štajminger Ana" userId="741428a3-bb6b-4e1f-84a3-e815c6c0e8cc" providerId="ADAL" clId="{AF1D564B-54A1-4472-8AED-49C2F801487E}" dt="2025-11-03T13:47:18.291" v="1900" actId="207"/>
        <pc:sldMkLst>
          <pc:docMk/>
          <pc:sldMk cId="3849124397" sldId="277"/>
        </pc:sldMkLst>
        <pc:spChg chg="mod">
          <ac:chgData name="Štajminger Ana" userId="741428a3-bb6b-4e1f-84a3-e815c6c0e8cc" providerId="ADAL" clId="{AF1D564B-54A1-4472-8AED-49C2F801487E}" dt="2025-11-03T13:47:18.291" v="1900" actId="207"/>
          <ac:spMkLst>
            <pc:docMk/>
            <pc:sldMk cId="3849124397" sldId="277"/>
            <ac:spMk id="2" creationId="{1868D4F6-F91E-76DF-DCC9-D587EBCDCBEF}"/>
          </ac:spMkLst>
        </pc:spChg>
        <pc:spChg chg="mod">
          <ac:chgData name="Štajminger Ana" userId="741428a3-bb6b-4e1f-84a3-e815c6c0e8cc" providerId="ADAL" clId="{AF1D564B-54A1-4472-8AED-49C2F801487E}" dt="2025-11-03T09:16:55.507" v="1035" actId="20577"/>
          <ac:spMkLst>
            <pc:docMk/>
            <pc:sldMk cId="3849124397" sldId="277"/>
            <ac:spMk id="3" creationId="{54144B45-F815-C8B2-6A77-E16798D289FA}"/>
          </ac:spMkLst>
        </pc:spChg>
        <pc:picChg chg="add mod">
          <ac:chgData name="Štajminger Ana" userId="741428a3-bb6b-4e1f-84a3-e815c6c0e8cc" providerId="ADAL" clId="{AF1D564B-54A1-4472-8AED-49C2F801487E}" dt="2025-11-03T10:27:53.369" v="1052" actId="14100"/>
          <ac:picMkLst>
            <pc:docMk/>
            <pc:sldMk cId="3849124397" sldId="277"/>
            <ac:picMk id="9" creationId="{49D7EE6B-E203-1C46-D18D-8176F58881CF}"/>
          </ac:picMkLst>
        </pc:picChg>
      </pc:sldChg>
      <pc:sldChg chg="new del">
        <pc:chgData name="Štajminger Ana" userId="741428a3-bb6b-4e1f-84a3-e815c6c0e8cc" providerId="ADAL" clId="{AF1D564B-54A1-4472-8AED-49C2F801487E}" dt="2025-11-02T18:32:57.499" v="944" actId="2696"/>
        <pc:sldMkLst>
          <pc:docMk/>
          <pc:sldMk cId="4024558134" sldId="277"/>
        </pc:sldMkLst>
      </pc:sldChg>
      <pc:sldChg chg="addSp delSp modSp add del mod">
        <pc:chgData name="Štajminger Ana" userId="741428a3-bb6b-4e1f-84a3-e815c6c0e8cc" providerId="ADAL" clId="{AF1D564B-54A1-4472-8AED-49C2F801487E}" dt="2025-11-03T13:48:04.922" v="1904" actId="2696"/>
        <pc:sldMkLst>
          <pc:docMk/>
          <pc:sldMk cId="2626409483" sldId="278"/>
        </pc:sldMkLst>
      </pc:sldChg>
    </pc:docChg>
  </pc:docChgLst>
  <pc:docChgLst>
    <pc:chgData name="Štajminger Ana" userId="741428a3-bb6b-4e1f-84a3-e815c6c0e8cc" providerId="ADAL" clId="{72B198F9-6479-4079-9139-6D5830103983}"/>
    <pc:docChg chg="undo redo custSel addSld delSld modSld">
      <pc:chgData name="Štajminger Ana" userId="741428a3-bb6b-4e1f-84a3-e815c6c0e8cc" providerId="ADAL" clId="{72B198F9-6479-4079-9139-6D5830103983}" dt="2025-11-06T10:24:38.631" v="2246" actId="1076"/>
      <pc:docMkLst>
        <pc:docMk/>
      </pc:docMkLst>
      <pc:sldChg chg="modSp mod modNotesTx">
        <pc:chgData name="Štajminger Ana" userId="741428a3-bb6b-4e1f-84a3-e815c6c0e8cc" providerId="ADAL" clId="{72B198F9-6479-4079-9139-6D5830103983}" dt="2025-11-05T09:54:59.685" v="365" actId="27636"/>
        <pc:sldMkLst>
          <pc:docMk/>
          <pc:sldMk cId="0" sldId="256"/>
        </pc:sldMkLst>
        <pc:spChg chg="mod">
          <ac:chgData name="Štajminger Ana" userId="741428a3-bb6b-4e1f-84a3-e815c6c0e8cc" providerId="ADAL" clId="{72B198F9-6479-4079-9139-6D5830103983}" dt="2025-11-05T09:54:59.685" v="365" actId="27636"/>
          <ac:spMkLst>
            <pc:docMk/>
            <pc:sldMk cId="0" sldId="256"/>
            <ac:spMk id="3" creationId="{00000000-0000-0000-0000-000000000000}"/>
          </ac:spMkLst>
        </pc:spChg>
      </pc:sldChg>
      <pc:sldChg chg="modSp mod modAnim modNotesTx">
        <pc:chgData name="Štajminger Ana" userId="741428a3-bb6b-4e1f-84a3-e815c6c0e8cc" providerId="ADAL" clId="{72B198F9-6479-4079-9139-6D5830103983}" dt="2025-11-06T09:41:18.009" v="1406" actId="20577"/>
        <pc:sldMkLst>
          <pc:docMk/>
          <pc:sldMk cId="0" sldId="258"/>
        </pc:sldMkLst>
        <pc:spChg chg="mod">
          <ac:chgData name="Štajminger Ana" userId="741428a3-bb6b-4e1f-84a3-e815c6c0e8cc" providerId="ADAL" clId="{72B198F9-6479-4079-9139-6D5830103983}" dt="2025-11-05T16:17:58.328" v="1348" actId="20577"/>
          <ac:spMkLst>
            <pc:docMk/>
            <pc:sldMk cId="0" sldId="258"/>
            <ac:spMk id="2" creationId="{00000000-0000-0000-0000-000000000000}"/>
          </ac:spMkLst>
        </pc:spChg>
        <pc:spChg chg="mod">
          <ac:chgData name="Štajminger Ana" userId="741428a3-bb6b-4e1f-84a3-e815c6c0e8cc" providerId="ADAL" clId="{72B198F9-6479-4079-9139-6D5830103983}" dt="2025-11-06T09:41:18.009" v="1406" actId="20577"/>
          <ac:spMkLst>
            <pc:docMk/>
            <pc:sldMk cId="0" sldId="258"/>
            <ac:spMk id="3" creationId="{00000000-0000-0000-0000-000000000000}"/>
          </ac:spMkLst>
        </pc:spChg>
      </pc:sldChg>
      <pc:sldChg chg="modSp mod modNotesTx">
        <pc:chgData name="Štajminger Ana" userId="741428a3-bb6b-4e1f-84a3-e815c6c0e8cc" providerId="ADAL" clId="{72B198F9-6479-4079-9139-6D5830103983}" dt="2025-11-06T09:54:07.645" v="1894" actId="20577"/>
        <pc:sldMkLst>
          <pc:docMk/>
          <pc:sldMk cId="0" sldId="259"/>
        </pc:sldMkLst>
        <pc:spChg chg="mod">
          <ac:chgData name="Štajminger Ana" userId="741428a3-bb6b-4e1f-84a3-e815c6c0e8cc" providerId="ADAL" clId="{72B198F9-6479-4079-9139-6D5830103983}" dt="2025-11-05T15:51:58.711" v="1173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Štajminger Ana" userId="741428a3-bb6b-4e1f-84a3-e815c6c0e8cc" providerId="ADAL" clId="{72B198F9-6479-4079-9139-6D5830103983}" dt="2025-11-06T09:54:07.645" v="1894" actId="20577"/>
          <ac:spMkLst>
            <pc:docMk/>
            <pc:sldMk cId="0" sldId="259"/>
            <ac:spMk id="3" creationId="{00000000-0000-0000-0000-000000000000}"/>
          </ac:spMkLst>
        </pc:spChg>
      </pc:sldChg>
      <pc:sldChg chg="modSp mod">
        <pc:chgData name="Štajminger Ana" userId="741428a3-bb6b-4e1f-84a3-e815c6c0e8cc" providerId="ADAL" clId="{72B198F9-6479-4079-9139-6D5830103983}" dt="2025-11-05T15:48:31.132" v="1160" actId="20577"/>
        <pc:sldMkLst>
          <pc:docMk/>
          <pc:sldMk cId="0" sldId="260"/>
        </pc:sldMkLst>
        <pc:spChg chg="mod">
          <ac:chgData name="Štajminger Ana" userId="741428a3-bb6b-4e1f-84a3-e815c6c0e8cc" providerId="ADAL" clId="{72B198F9-6479-4079-9139-6D5830103983}" dt="2025-11-05T15:48:31.132" v="1160" actId="20577"/>
          <ac:spMkLst>
            <pc:docMk/>
            <pc:sldMk cId="0" sldId="260"/>
            <ac:spMk id="3" creationId="{00000000-0000-0000-0000-000000000000}"/>
          </ac:spMkLst>
        </pc:spChg>
      </pc:sldChg>
      <pc:sldChg chg="addSp modSp mod">
        <pc:chgData name="Štajminger Ana" userId="741428a3-bb6b-4e1f-84a3-e815c6c0e8cc" providerId="ADAL" clId="{72B198F9-6479-4079-9139-6D5830103983}" dt="2025-11-06T08:19:18.681" v="1370" actId="20577"/>
        <pc:sldMkLst>
          <pc:docMk/>
          <pc:sldMk cId="0" sldId="261"/>
        </pc:sldMkLst>
        <pc:spChg chg="mod">
          <ac:chgData name="Štajminger Ana" userId="741428a3-bb6b-4e1f-84a3-e815c6c0e8cc" providerId="ADAL" clId="{72B198F9-6479-4079-9139-6D5830103983}" dt="2025-11-06T08:19:18.681" v="1370" actId="20577"/>
          <ac:spMkLst>
            <pc:docMk/>
            <pc:sldMk cId="0" sldId="261"/>
            <ac:spMk id="3" creationId="{00000000-0000-0000-0000-000000000000}"/>
          </ac:spMkLst>
        </pc:spChg>
        <pc:spChg chg="add mod">
          <ac:chgData name="Štajminger Ana" userId="741428a3-bb6b-4e1f-84a3-e815c6c0e8cc" providerId="ADAL" clId="{72B198F9-6479-4079-9139-6D5830103983}" dt="2025-11-05T15:50:28.522" v="1163" actId="1076"/>
          <ac:spMkLst>
            <pc:docMk/>
            <pc:sldMk cId="0" sldId="261"/>
            <ac:spMk id="6" creationId="{D6261704-04D0-6C84-8322-2A5C6BC40C64}"/>
          </ac:spMkLst>
        </pc:spChg>
        <pc:spChg chg="add mod">
          <ac:chgData name="Štajminger Ana" userId="741428a3-bb6b-4e1f-84a3-e815c6c0e8cc" providerId="ADAL" clId="{72B198F9-6479-4079-9139-6D5830103983}" dt="2025-11-05T15:51:03.457" v="1166" actId="1076"/>
          <ac:spMkLst>
            <pc:docMk/>
            <pc:sldMk cId="0" sldId="261"/>
            <ac:spMk id="8" creationId="{87DC5246-C998-A7F1-8B78-64EF8CAD203B}"/>
          </ac:spMkLst>
        </pc:spChg>
      </pc:sldChg>
      <pc:sldChg chg="modSp mod">
        <pc:chgData name="Štajminger Ana" userId="741428a3-bb6b-4e1f-84a3-e815c6c0e8cc" providerId="ADAL" clId="{72B198F9-6479-4079-9139-6D5830103983}" dt="2025-11-06T09:54:35.893" v="1915" actId="20577"/>
        <pc:sldMkLst>
          <pc:docMk/>
          <pc:sldMk cId="0" sldId="262"/>
        </pc:sldMkLst>
        <pc:spChg chg="mod">
          <ac:chgData name="Štajminger Ana" userId="741428a3-bb6b-4e1f-84a3-e815c6c0e8cc" providerId="ADAL" clId="{72B198F9-6479-4079-9139-6D5830103983}" dt="2025-11-06T09:54:35.893" v="1915" actId="20577"/>
          <ac:spMkLst>
            <pc:docMk/>
            <pc:sldMk cId="0" sldId="262"/>
            <ac:spMk id="3" creationId="{00000000-0000-0000-0000-000000000000}"/>
          </ac:spMkLst>
        </pc:spChg>
      </pc:sldChg>
      <pc:sldChg chg="modSp mod">
        <pc:chgData name="Štajminger Ana" userId="741428a3-bb6b-4e1f-84a3-e815c6c0e8cc" providerId="ADAL" clId="{72B198F9-6479-4079-9139-6D5830103983}" dt="2025-11-06T10:19:34.167" v="2200" actId="20577"/>
        <pc:sldMkLst>
          <pc:docMk/>
          <pc:sldMk cId="0" sldId="263"/>
        </pc:sldMkLst>
        <pc:spChg chg="mod">
          <ac:chgData name="Štajminger Ana" userId="741428a3-bb6b-4e1f-84a3-e815c6c0e8cc" providerId="ADAL" clId="{72B198F9-6479-4079-9139-6D5830103983}" dt="2025-11-06T10:19:34.167" v="2200" actId="20577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Štajminger Ana" userId="741428a3-bb6b-4e1f-84a3-e815c6c0e8cc" providerId="ADAL" clId="{72B198F9-6479-4079-9139-6D5830103983}" dt="2025-11-06T10:12:07.715" v="2161" actId="20577"/>
        <pc:sldMkLst>
          <pc:docMk/>
          <pc:sldMk cId="0" sldId="264"/>
        </pc:sldMkLst>
        <pc:spChg chg="mod">
          <ac:chgData name="Štajminger Ana" userId="741428a3-bb6b-4e1f-84a3-e815c6c0e8cc" providerId="ADAL" clId="{72B198F9-6479-4079-9139-6D5830103983}" dt="2025-11-06T08:26:39.164" v="1376" actId="20577"/>
          <ac:spMkLst>
            <pc:docMk/>
            <pc:sldMk cId="0" sldId="264"/>
            <ac:spMk id="2" creationId="{00000000-0000-0000-0000-000000000000}"/>
          </ac:spMkLst>
        </pc:spChg>
        <pc:spChg chg="mod">
          <ac:chgData name="Štajminger Ana" userId="741428a3-bb6b-4e1f-84a3-e815c6c0e8cc" providerId="ADAL" clId="{72B198F9-6479-4079-9139-6D5830103983}" dt="2025-11-06T10:12:07.715" v="2161" actId="20577"/>
          <ac:spMkLst>
            <pc:docMk/>
            <pc:sldMk cId="0" sldId="264"/>
            <ac:spMk id="3" creationId="{00000000-0000-0000-0000-000000000000}"/>
          </ac:spMkLst>
        </pc:spChg>
      </pc:sldChg>
      <pc:sldChg chg="addSp modSp mod modNotesTx">
        <pc:chgData name="Štajminger Ana" userId="741428a3-bb6b-4e1f-84a3-e815c6c0e8cc" providerId="ADAL" clId="{72B198F9-6479-4079-9139-6D5830103983}" dt="2025-11-06T08:30:21.520" v="1381" actId="20577"/>
        <pc:sldMkLst>
          <pc:docMk/>
          <pc:sldMk cId="0" sldId="265"/>
        </pc:sldMkLst>
        <pc:spChg chg="mod">
          <ac:chgData name="Štajminger Ana" userId="741428a3-bb6b-4e1f-84a3-e815c6c0e8cc" providerId="ADAL" clId="{72B198F9-6479-4079-9139-6D5830103983}" dt="2025-11-06T08:30:21.520" v="1381" actId="20577"/>
          <ac:spMkLst>
            <pc:docMk/>
            <pc:sldMk cId="0" sldId="265"/>
            <ac:spMk id="3" creationId="{00000000-0000-0000-0000-000000000000}"/>
          </ac:spMkLst>
        </pc:spChg>
        <pc:picChg chg="add mod">
          <ac:chgData name="Štajminger Ana" userId="741428a3-bb6b-4e1f-84a3-e815c6c0e8cc" providerId="ADAL" clId="{72B198F9-6479-4079-9139-6D5830103983}" dt="2025-11-06T08:30:03.720" v="1379"/>
          <ac:picMkLst>
            <pc:docMk/>
            <pc:sldMk cId="0" sldId="265"/>
            <ac:picMk id="5" creationId="{441F5EB0-1289-F4D0-6B2E-AB49822BBE84}"/>
          </ac:picMkLst>
        </pc:picChg>
      </pc:sldChg>
      <pc:sldChg chg="modSp mod">
        <pc:chgData name="Štajminger Ana" userId="741428a3-bb6b-4e1f-84a3-e815c6c0e8cc" providerId="ADAL" clId="{72B198F9-6479-4079-9139-6D5830103983}" dt="2025-11-06T09:42:06.416" v="1434" actId="1076"/>
        <pc:sldMkLst>
          <pc:docMk/>
          <pc:sldMk cId="4265096104" sldId="266"/>
        </pc:sldMkLst>
        <pc:spChg chg="mod">
          <ac:chgData name="Štajminger Ana" userId="741428a3-bb6b-4e1f-84a3-e815c6c0e8cc" providerId="ADAL" clId="{72B198F9-6479-4079-9139-6D5830103983}" dt="2025-11-06T09:41:50.234" v="1433" actId="20577"/>
          <ac:spMkLst>
            <pc:docMk/>
            <pc:sldMk cId="4265096104" sldId="266"/>
            <ac:spMk id="3" creationId="{387168B3-B893-D5B3-98DE-8B9DE0399733}"/>
          </ac:spMkLst>
        </pc:spChg>
        <pc:picChg chg="mod">
          <ac:chgData name="Štajminger Ana" userId="741428a3-bb6b-4e1f-84a3-e815c6c0e8cc" providerId="ADAL" clId="{72B198F9-6479-4079-9139-6D5830103983}" dt="2025-11-06T09:42:06.416" v="1434" actId="1076"/>
          <ac:picMkLst>
            <pc:docMk/>
            <pc:sldMk cId="4265096104" sldId="266"/>
            <ac:picMk id="7" creationId="{7EA3E475-E74D-C3A3-88DF-6CFA894ADC2A}"/>
          </ac:picMkLst>
        </pc:picChg>
      </pc:sldChg>
      <pc:sldChg chg="modSp mod">
        <pc:chgData name="Štajminger Ana" userId="741428a3-bb6b-4e1f-84a3-e815c6c0e8cc" providerId="ADAL" clId="{72B198F9-6479-4079-9139-6D5830103983}" dt="2025-11-05T09:15:30.424" v="178" actId="255"/>
        <pc:sldMkLst>
          <pc:docMk/>
          <pc:sldMk cId="3452843792" sldId="267"/>
        </pc:sldMkLst>
        <pc:spChg chg="mod">
          <ac:chgData name="Štajminger Ana" userId="741428a3-bb6b-4e1f-84a3-e815c6c0e8cc" providerId="ADAL" clId="{72B198F9-6479-4079-9139-6D5830103983}" dt="2025-11-05T09:15:30.424" v="178" actId="255"/>
          <ac:spMkLst>
            <pc:docMk/>
            <pc:sldMk cId="3452843792" sldId="267"/>
            <ac:spMk id="3" creationId="{54D2DC40-D353-0936-AD8A-0C5CCF9A241B}"/>
          </ac:spMkLst>
        </pc:spChg>
      </pc:sldChg>
      <pc:sldChg chg="modSp mod modAnim">
        <pc:chgData name="Štajminger Ana" userId="741428a3-bb6b-4e1f-84a3-e815c6c0e8cc" providerId="ADAL" clId="{72B198F9-6479-4079-9139-6D5830103983}" dt="2025-11-06T09:43:08.637" v="1464" actId="20577"/>
        <pc:sldMkLst>
          <pc:docMk/>
          <pc:sldMk cId="964651929" sldId="268"/>
        </pc:sldMkLst>
        <pc:spChg chg="mod">
          <ac:chgData name="Štajminger Ana" userId="741428a3-bb6b-4e1f-84a3-e815c6c0e8cc" providerId="ADAL" clId="{72B198F9-6479-4079-9139-6D5830103983}" dt="2025-11-06T09:43:08.637" v="1464" actId="20577"/>
          <ac:spMkLst>
            <pc:docMk/>
            <pc:sldMk cId="964651929" sldId="268"/>
            <ac:spMk id="3" creationId="{9AA39C69-8583-743D-D385-B9862F55D150}"/>
          </ac:spMkLst>
        </pc:spChg>
      </pc:sldChg>
      <pc:sldChg chg="modSp mod">
        <pc:chgData name="Štajminger Ana" userId="741428a3-bb6b-4e1f-84a3-e815c6c0e8cc" providerId="ADAL" clId="{72B198F9-6479-4079-9139-6D5830103983}" dt="2025-11-06T09:51:08.129" v="1761" actId="1076"/>
        <pc:sldMkLst>
          <pc:docMk/>
          <pc:sldMk cId="1021067246" sldId="269"/>
        </pc:sldMkLst>
        <pc:spChg chg="mod">
          <ac:chgData name="Štajminger Ana" userId="741428a3-bb6b-4e1f-84a3-e815c6c0e8cc" providerId="ADAL" clId="{72B198F9-6479-4079-9139-6D5830103983}" dt="2025-11-06T09:51:03.548" v="1760" actId="20577"/>
          <ac:spMkLst>
            <pc:docMk/>
            <pc:sldMk cId="1021067246" sldId="269"/>
            <ac:spMk id="3" creationId="{C9F4028E-363F-2C05-A983-24AB4A3D100F}"/>
          </ac:spMkLst>
        </pc:spChg>
        <pc:picChg chg="mod">
          <ac:chgData name="Štajminger Ana" userId="741428a3-bb6b-4e1f-84a3-e815c6c0e8cc" providerId="ADAL" clId="{72B198F9-6479-4079-9139-6D5830103983}" dt="2025-11-06T09:51:08.129" v="1761" actId="1076"/>
          <ac:picMkLst>
            <pc:docMk/>
            <pc:sldMk cId="1021067246" sldId="269"/>
            <ac:picMk id="5" creationId="{8856BDAA-5A0B-E1B6-BFDE-5473384FB64D}"/>
          </ac:picMkLst>
        </pc:picChg>
      </pc:sldChg>
      <pc:sldChg chg="del">
        <pc:chgData name="Štajminger Ana" userId="741428a3-bb6b-4e1f-84a3-e815c6c0e8cc" providerId="ADAL" clId="{72B198F9-6479-4079-9139-6D5830103983}" dt="2025-11-05T15:39:52.792" v="979" actId="2696"/>
        <pc:sldMkLst>
          <pc:docMk/>
          <pc:sldMk cId="3886625356" sldId="270"/>
        </pc:sldMkLst>
      </pc:sldChg>
      <pc:sldChg chg="modSp mod modAnim">
        <pc:chgData name="Štajminger Ana" userId="741428a3-bb6b-4e1f-84a3-e815c6c0e8cc" providerId="ADAL" clId="{72B198F9-6479-4079-9139-6D5830103983}" dt="2025-11-06T10:24:38.631" v="2246" actId="1076"/>
        <pc:sldMkLst>
          <pc:docMk/>
          <pc:sldMk cId="2761753190" sldId="271"/>
        </pc:sldMkLst>
        <pc:spChg chg="mod">
          <ac:chgData name="Štajminger Ana" userId="741428a3-bb6b-4e1f-84a3-e815c6c0e8cc" providerId="ADAL" clId="{72B198F9-6479-4079-9139-6D5830103983}" dt="2025-11-06T09:43:53.574" v="1477" actId="20577"/>
          <ac:spMkLst>
            <pc:docMk/>
            <pc:sldMk cId="2761753190" sldId="271"/>
            <ac:spMk id="2" creationId="{C396FE3F-DCE0-F82A-65D9-478CEAB5784B}"/>
          </ac:spMkLst>
        </pc:spChg>
        <pc:spChg chg="mod">
          <ac:chgData name="Štajminger Ana" userId="741428a3-bb6b-4e1f-84a3-e815c6c0e8cc" providerId="ADAL" clId="{72B198F9-6479-4079-9139-6D5830103983}" dt="2025-11-06T10:24:38.631" v="2246" actId="1076"/>
          <ac:spMkLst>
            <pc:docMk/>
            <pc:sldMk cId="2761753190" sldId="271"/>
            <ac:spMk id="4" creationId="{9D429005-896D-E57A-9C5C-6611E7B4730B}"/>
          </ac:spMkLst>
        </pc:spChg>
      </pc:sldChg>
      <pc:sldChg chg="del">
        <pc:chgData name="Štajminger Ana" userId="741428a3-bb6b-4e1f-84a3-e815c6c0e8cc" providerId="ADAL" clId="{72B198F9-6479-4079-9139-6D5830103983}" dt="2025-11-06T08:30:45.184" v="1382" actId="2696"/>
        <pc:sldMkLst>
          <pc:docMk/>
          <pc:sldMk cId="1608997109" sldId="274"/>
        </pc:sldMkLst>
      </pc:sldChg>
      <pc:sldChg chg="modSp mod">
        <pc:chgData name="Štajminger Ana" userId="741428a3-bb6b-4e1f-84a3-e815c6c0e8cc" providerId="ADAL" clId="{72B198F9-6479-4079-9139-6D5830103983}" dt="2025-11-06T08:40:39.995" v="1387" actId="27636"/>
        <pc:sldMkLst>
          <pc:docMk/>
          <pc:sldMk cId="2747059227" sldId="275"/>
        </pc:sldMkLst>
        <pc:spChg chg="mod">
          <ac:chgData name="Štajminger Ana" userId="741428a3-bb6b-4e1f-84a3-e815c6c0e8cc" providerId="ADAL" clId="{72B198F9-6479-4079-9139-6D5830103983}" dt="2025-11-06T08:40:39.995" v="1387" actId="27636"/>
          <ac:spMkLst>
            <pc:docMk/>
            <pc:sldMk cId="2747059227" sldId="275"/>
            <ac:spMk id="3" creationId="{E36494D3-1362-6D9D-43ED-35A583DC66F6}"/>
          </ac:spMkLst>
        </pc:spChg>
      </pc:sldChg>
      <pc:sldChg chg="modSp mod">
        <pc:chgData name="Štajminger Ana" userId="741428a3-bb6b-4e1f-84a3-e815c6c0e8cc" providerId="ADAL" clId="{72B198F9-6479-4079-9139-6D5830103983}" dt="2025-11-06T09:55:22.592" v="1938" actId="20577"/>
        <pc:sldMkLst>
          <pc:docMk/>
          <pc:sldMk cId="1688080256" sldId="276"/>
        </pc:sldMkLst>
        <pc:spChg chg="mod">
          <ac:chgData name="Štajminger Ana" userId="741428a3-bb6b-4e1f-84a3-e815c6c0e8cc" providerId="ADAL" clId="{72B198F9-6479-4079-9139-6D5830103983}" dt="2025-11-06T09:55:22.592" v="1938" actId="20577"/>
          <ac:spMkLst>
            <pc:docMk/>
            <pc:sldMk cId="1688080256" sldId="276"/>
            <ac:spMk id="7" creationId="{A3827619-795A-A291-2CF8-59979C9DA58A}"/>
          </ac:spMkLst>
        </pc:spChg>
      </pc:sldChg>
      <pc:sldChg chg="modSp new mod">
        <pc:chgData name="Štajminger Ana" userId="741428a3-bb6b-4e1f-84a3-e815c6c0e8cc" providerId="ADAL" clId="{72B198F9-6479-4079-9139-6D5830103983}" dt="2025-11-06T08:41:03.539" v="1393" actId="20577"/>
        <pc:sldMkLst>
          <pc:docMk/>
          <pc:sldMk cId="3383930486" sldId="278"/>
        </pc:sldMkLst>
        <pc:spChg chg="mod">
          <ac:chgData name="Štajminger Ana" userId="741428a3-bb6b-4e1f-84a3-e815c6c0e8cc" providerId="ADAL" clId="{72B198F9-6479-4079-9139-6D5830103983}" dt="2025-11-05T08:27:25.386" v="106" actId="20577"/>
          <ac:spMkLst>
            <pc:docMk/>
            <pc:sldMk cId="3383930486" sldId="278"/>
            <ac:spMk id="2" creationId="{058BC6D8-F110-F83C-780E-02548ACB4579}"/>
          </ac:spMkLst>
        </pc:spChg>
        <pc:spChg chg="mod">
          <ac:chgData name="Štajminger Ana" userId="741428a3-bb6b-4e1f-84a3-e815c6c0e8cc" providerId="ADAL" clId="{72B198F9-6479-4079-9139-6D5830103983}" dt="2025-11-06T08:41:03.539" v="1393" actId="20577"/>
          <ac:spMkLst>
            <pc:docMk/>
            <pc:sldMk cId="3383930486" sldId="278"/>
            <ac:spMk id="3" creationId="{15CBF919-68C5-AB30-4891-80AFAFCB3BD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34EAE4-725F-8D63-F2D8-235BED4874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A7631-BB87-D7AD-E711-F858303408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4054A-CBF7-4563-8113-8C6905812F50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D83DB-0406-33C8-C448-7DE874D2F0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D63FB8-9994-E396-9116-630EBE599B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33C29-FD2D-4D1F-A63D-0DC706073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55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2554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Consistency across papers from different conferences saves time and prevents issues in proceedings production. Good formatting ensures readability and professionalism.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Demonstrate how to modify styles correctly and explain why manual formatting causes inconsistency. Mention 'Update Style to Match Selection' for efficiency.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Explain how Track Changes helps during collaboration and review. Encourage a quick final review before generating the PDF.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Provide references to resources and contacts for additional help. Mention any internal links or shared drives.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99C7-4157-4C85-B33A-98874F8499AF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A8AA9-13B1-448A-B818-6AC3C10E2ACF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E015-D202-4994-A65E-838D072C4221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7557-F227-4A89-8D0C-5EE86D1F98B2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95F-0DC3-4B3A-BAAF-EB887FF58DF9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666D-2796-4322-86E4-983D56CEF387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C6EC-AA50-403B-90D3-7D466FDB4098}" type="datetime1">
              <a:rPr lang="en-US" smtClean="0"/>
              <a:t>11/6/2025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880B-838C-4D85-B579-FC8A2A1ABED0}" type="datetime1">
              <a:rPr lang="en-US" smtClean="0"/>
              <a:t>11/6/2025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0F8B-A683-49EC-9263-76E92F1D6072}" type="datetime1">
              <a:rPr lang="en-US" smtClean="0"/>
              <a:t>11/6/2025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4E53C-A77E-49AD-B799-2857F263A524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CF20-30D0-43C7-9FC6-CE9E8FAA4A72}" type="datetime1">
              <a:rPr lang="en-US" smtClean="0"/>
              <a:t>11/6/2025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383FA-1E6E-412E-9078-4FFC1C1F8378}" type="datetime1">
              <a:rPr lang="en-US" smtClean="0"/>
              <a:t>11/6/2025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cow.org/Authors/MSWord" TargetMode="External"/><Relationship Id="rId7" Type="http://schemas.openxmlformats.org/officeDocument/2006/relationships/hyperlink" Target="https://ipac-docs.jacow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pac-docs.jacow.org/Paper/intro/" TargetMode="External"/><Relationship Id="rId5" Type="http://schemas.openxmlformats.org/officeDocument/2006/relationships/hyperlink" Target="https://ipac-docs.jacow.org/Paper/Writing/word/" TargetMode="External"/><Relationship Id="rId4" Type="http://schemas.openxmlformats.org/officeDocument/2006/relationships/hyperlink" Target="https://www.jacow.org/Editors/WordPrerequisite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Introduction to Word Editing </a:t>
            </a:r>
            <a:br>
              <a:rPr lang="en-US" b="1" dirty="0">
                <a:solidFill>
                  <a:srgbClr val="0066FF"/>
                </a:solidFill>
                <a:latin typeface="Segoe UI"/>
              </a:rPr>
            </a:br>
            <a:r>
              <a:rPr b="1" dirty="0">
                <a:solidFill>
                  <a:srgbClr val="0066FF"/>
                </a:solidFill>
                <a:latin typeface="Segoe UI"/>
              </a:rPr>
              <a:t>for JACoW Papers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48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rgbClr val="222222"/>
                </a:solidFill>
                <a:latin typeface="Segoe UI"/>
              </a:rPr>
              <a:t>Ana </a:t>
            </a:r>
            <a:r>
              <a:rPr lang="en-US" sz="4000" dirty="0" err="1">
                <a:solidFill>
                  <a:srgbClr val="222222"/>
                </a:solidFill>
                <a:latin typeface="Segoe UI"/>
              </a:rPr>
              <a:t>Stajminger</a:t>
            </a:r>
            <a:r>
              <a:rPr lang="en-US" sz="4000" dirty="0">
                <a:solidFill>
                  <a:srgbClr val="222222"/>
                </a:solidFill>
                <a:latin typeface="Segoe UI"/>
              </a:rPr>
              <a:t>, ELI Beamlines, ELI ERIC</a:t>
            </a: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rgbClr val="222222"/>
                </a:solidFill>
                <a:latin typeface="Segoe UI"/>
              </a:rPr>
              <a:t>JACoW Team Meeting 2025, Geneva, Switzerland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rgbClr val="222222"/>
                </a:solidFill>
                <a:latin typeface="Segoe UI"/>
              </a:rPr>
              <a:t>November 2025</a:t>
            </a:r>
            <a:endParaRPr sz="1600"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40043-1437-7D55-F599-BBC91697A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76C61-A9AD-722E-80C3-84D8CE018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Word editing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4028E-363F-2C05-A983-24AB4A3D1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4668"/>
            <a:ext cx="8229600" cy="47555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Basic tools: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latin typeface="Segoe UI" panose="020B0502040204020203" pitchFamily="34" charset="0"/>
                <a:cs typeface="Segoe UI" panose="020B0502040204020203" pitchFamily="34" charset="0"/>
              </a:rPr>
              <a:t>Apply corrections consistent with the JACoW Style Guide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latin typeface="Segoe UI" panose="020B0502040204020203" pitchFamily="34" charset="0"/>
                <a:cs typeface="Segoe UI" panose="020B0502040204020203" pitchFamily="34" charset="0"/>
              </a:rPr>
              <a:t>Helpful tool for reference generation (refs.jacow.org)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Please take notes while checking for submission to the author, these should be captured in Indico timeline.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Common Formatting Issues: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Reference Formatting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Figure/Table/Reference not referenced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Incorrect Title, Authors or Affiliation formatting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Section heading formatting </a:t>
            </a:r>
            <a:endParaRPr lang="en-US" sz="2800" dirty="0"/>
          </a:p>
        </p:txBody>
      </p:sp>
      <p:pic>
        <p:nvPicPr>
          <p:cNvPr id="5" name="Picture 4" descr="A notepad and pencil icon&#10;&#10;AI-generated content may be incorrect.">
            <a:extLst>
              <a:ext uri="{FF2B5EF4-FFF2-40B4-BE49-F238E27FC236}">
                <a16:creationId xmlns:a16="http://schemas.microsoft.com/office/drawing/2014/main" id="{8856BDAA-5A0B-E1B6-BFDE-5473384FB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945" y="3725214"/>
            <a:ext cx="1293173" cy="121896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FDA22-EB86-F9CB-3540-C00204195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6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Checklist for Paper Review</a:t>
            </a:r>
            <a:endParaRPr b="1" dirty="0">
              <a:solidFill>
                <a:srgbClr val="0066FF"/>
              </a:solidFill>
              <a:latin typeface="Segoe U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46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First page (Authors list, Affiliation)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Headings (Idented)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Main text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Figures (</a:t>
            </a:r>
            <a:r>
              <a:rPr lang="en-US" dirty="0"/>
              <a:t>centered/justified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Tables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Equations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Upright units (GeV, </a:t>
            </a:r>
            <a:r>
              <a:rPr lang="en-US" sz="2800" dirty="0" err="1">
                <a:solidFill>
                  <a:srgbClr val="222222"/>
                </a:solidFill>
                <a:latin typeface="Segoe UI"/>
              </a:rPr>
              <a:t>mm·rad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References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Printed version matches the on-screen layout</a:t>
            </a:r>
            <a:endParaRPr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746E7-54DD-F6DD-8346-D6A95DDD6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Formatting Authors list </a:t>
            </a:r>
            <a:br>
              <a:rPr lang="en-US" b="1" dirty="0">
                <a:solidFill>
                  <a:srgbClr val="0066FF"/>
                </a:solidFill>
                <a:latin typeface="Segoe UI"/>
              </a:rPr>
            </a:br>
            <a:r>
              <a:rPr lang="en-US" b="1" dirty="0">
                <a:solidFill>
                  <a:srgbClr val="0066FF"/>
                </a:solidFill>
                <a:latin typeface="Segoe UI"/>
              </a:rPr>
              <a:t>and Affiliation</a:t>
            </a:r>
            <a:endParaRPr b="1" dirty="0">
              <a:solidFill>
                <a:srgbClr val="0066FF"/>
              </a:solidFill>
              <a:latin typeface="Segoe U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2802"/>
            <a:ext cx="8570890" cy="530171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Grouped by Author </a:t>
            </a:r>
          </a:p>
          <a:p>
            <a:pPr marL="0" indent="0">
              <a:buNone/>
            </a:pPr>
            <a:r>
              <a:rPr lang="en-US" sz="1500" dirty="0">
                <a:solidFill>
                  <a:srgbClr val="222222"/>
                </a:solidFill>
                <a:latin typeface="Segoe UI"/>
              </a:rPr>
              <a:t>- alphabetical order and carry a superscript number to refer to the institute</a:t>
            </a: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Grouped by Affiliation</a:t>
            </a:r>
          </a:p>
          <a:p>
            <a:pPr marL="0" lvl="0" indent="0">
              <a:buNone/>
              <a:defRPr/>
            </a:pPr>
            <a:r>
              <a:rPr lang="en-US" sz="1400" dirty="0">
                <a:solidFill>
                  <a:srgbClr val="222222"/>
                </a:solidFill>
                <a:latin typeface="Segoe UI"/>
              </a:rPr>
              <a:t>- all authors of the same institute are grouped, the main author starts, further institutes are listed in alphabetical order If multiple affiliations, indicated with a superscript</a:t>
            </a:r>
          </a:p>
          <a:p>
            <a:endParaRPr lang="en-US" sz="2800" dirty="0">
              <a:solidFill>
                <a:srgbClr val="222222"/>
              </a:solidFill>
              <a:latin typeface="Segoe UI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endParaRPr lang="en-US" dirty="0">
              <a:solidFill>
                <a:srgbClr val="222222"/>
              </a:solidFill>
              <a:latin typeface="Segoe U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C42B34-A23B-9B89-3160-B13B79142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30" y="1986311"/>
            <a:ext cx="7297168" cy="1829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5E4E52-47C8-94A3-1D9B-4E03680C3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52" y="4862924"/>
            <a:ext cx="7473325" cy="15527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D3A57-C786-8CBF-51D8-50DA2743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12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261704-04D0-6C84-8322-2A5C6BC40C64}"/>
              </a:ext>
            </a:extLst>
          </p:cNvPr>
          <p:cNvSpPr/>
          <p:nvPr/>
        </p:nvSpPr>
        <p:spPr>
          <a:xfrm>
            <a:off x="3149600" y="2054381"/>
            <a:ext cx="220133" cy="25993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7DC5246-C998-A7F1-8B78-64EF8CAD203B}"/>
              </a:ext>
            </a:extLst>
          </p:cNvPr>
          <p:cNvSpPr/>
          <p:nvPr/>
        </p:nvSpPr>
        <p:spPr>
          <a:xfrm>
            <a:off x="2332567" y="2573814"/>
            <a:ext cx="228600" cy="2032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Formatting Title</a:t>
            </a:r>
            <a:endParaRPr dirty="0">
              <a:solidFill>
                <a:srgbClr val="00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0890" cy="4525963"/>
          </a:xfrm>
        </p:spPr>
        <p:txBody>
          <a:bodyPr/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Centered, bold uppercase letters</a:t>
            </a:r>
          </a:p>
          <a:p>
            <a:r>
              <a:rPr lang="en-US" dirty="0"/>
              <a:t>Letters may be lowercased to avoid misinterpretation (e.g., Au, </a:t>
            </a:r>
            <a:r>
              <a:rPr lang="en-US" dirty="0" err="1"/>
              <a:t>mW</a:t>
            </a:r>
            <a:r>
              <a:rPr lang="en-US" dirty="0"/>
              <a:t>, GeV, SPring-8, </a:t>
            </a:r>
            <a:r>
              <a:rPr lang="en-US" dirty="0" err="1"/>
              <a:t>SwissFEL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r>
              <a:rPr lang="en-US" dirty="0">
                <a:solidFill>
                  <a:srgbClr val="22222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Wrap title at esthetically pleasing line brake points with Shift + Enter</a:t>
            </a:r>
          </a:p>
          <a:p>
            <a:r>
              <a:rPr lang="en-US" dirty="0">
                <a:solidFill>
                  <a:srgbClr val="22222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Avoid hyphenated words broken across lines </a:t>
            </a: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sz="2000"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05765-BF25-C718-96D6-D272347A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Annex B of JACoW style guide</a:t>
            </a:r>
          </a:p>
          <a:p>
            <a:r>
              <a:rPr lang="en-US" dirty="0"/>
              <a:t>First check the format of the references </a:t>
            </a:r>
          </a:p>
          <a:p>
            <a:r>
              <a:rPr lang="en-US" dirty="0"/>
              <a:t>Reference search tool (refs.jacow.org)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41A0C3-48D9-8E4E-D76E-2EA45945E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96" y="3297941"/>
            <a:ext cx="8057239" cy="31594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9ACC0-0044-5E08-5586-D4150F89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8BC2-1985-FE4E-97C9-C34D41084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References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827619-795A-A291-2CF8-59979C9DA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093" y="1600200"/>
            <a:ext cx="8583769" cy="4525963"/>
          </a:xfrm>
        </p:spPr>
        <p:txBody>
          <a:bodyPr/>
          <a:lstStyle/>
          <a:p>
            <a:r>
              <a:rPr lang="en-US" b="1" dirty="0"/>
              <a:t>Annex B </a:t>
            </a:r>
            <a:r>
              <a:rPr lang="en-US" dirty="0"/>
              <a:t>of JACoW Style Guide</a:t>
            </a:r>
            <a:endParaRPr lang="en-US" b="1" dirty="0"/>
          </a:p>
          <a:p>
            <a:r>
              <a:rPr lang="en-US" dirty="0"/>
              <a:t>DOIs and URLs – </a:t>
            </a:r>
            <a:r>
              <a:rPr lang="en-US" dirty="0" err="1"/>
              <a:t>LiberationMono</a:t>
            </a:r>
            <a:r>
              <a:rPr lang="en-US" dirty="0"/>
              <a:t> font 8</a:t>
            </a:r>
          </a:p>
          <a:p>
            <a:r>
              <a:rPr lang="en-US" dirty="0"/>
              <a:t>Hyperlinks only for DOIs </a:t>
            </a:r>
          </a:p>
          <a:p>
            <a:r>
              <a:rPr lang="en-US" dirty="0"/>
              <a:t>Unpublished Paper from a Previous Conference </a:t>
            </a:r>
          </a:p>
          <a:p>
            <a:r>
              <a:rPr lang="en-US" dirty="0"/>
              <a:t>Paper Presented at the Current Conference </a:t>
            </a:r>
          </a:p>
          <a:p>
            <a:r>
              <a:rPr lang="en-US" dirty="0"/>
              <a:t>Published in a Periodical </a:t>
            </a:r>
          </a:p>
          <a:p>
            <a:r>
              <a:rPr lang="en-US" dirty="0"/>
              <a:t>Citations to Books etc.</a:t>
            </a:r>
          </a:p>
          <a:p>
            <a:pPr marL="341313" indent="-341313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86A8AF-1AD0-8F1A-88A9-7DB12454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80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Creating a PDF</a:t>
            </a:r>
            <a:endParaRPr dirty="0">
              <a:solidFill>
                <a:srgbClr val="00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Always use the PDF Maker native in Word located on the ribbon menu with JACoW settings (only way to preserve DOI hyperlinks)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Crop and Save if necessary in Acrobat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Check all fonts are embed </a:t>
            </a:r>
            <a:r>
              <a:rPr lang="en-US" sz="2800" dirty="0" err="1">
                <a:solidFill>
                  <a:srgbClr val="222222"/>
                </a:solidFill>
                <a:latin typeface="Segoe UI"/>
              </a:rPr>
              <a:t>Ctrl+D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 </a:t>
            </a:r>
            <a:br>
              <a:rPr lang="en-US" sz="2800" dirty="0">
                <a:solidFill>
                  <a:srgbClr val="222222"/>
                </a:solidFill>
                <a:latin typeface="Segoe UI"/>
              </a:rPr>
            </a:br>
            <a:r>
              <a:rPr lang="en-US" sz="2800" dirty="0">
                <a:solidFill>
                  <a:srgbClr val="222222"/>
                </a:solidFill>
                <a:latin typeface="Segoe UI"/>
              </a:rPr>
              <a:t>(pre-flight </a:t>
            </a:r>
            <a:r>
              <a:rPr lang="en-US" sz="2800" dirty="0" err="1">
                <a:solidFill>
                  <a:srgbClr val="222222"/>
                </a:solidFill>
                <a:latin typeface="Segoe UI"/>
              </a:rPr>
              <a:t>Ctrl+Shift+X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 can be used to embed all fonts tool)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22222"/>
                </a:solidFill>
                <a:latin typeface="Segoe UI"/>
              </a:rPr>
              <a:t>Assign a dot by Judging in Indico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33B31-C256-8655-2BC0-AF3E0FBF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2DC40-D353-0936-AD8A-0C5CCF9A2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352" y="1600200"/>
            <a:ext cx="4024648" cy="4525963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400" dirty="0"/>
              <a:t>Technical accuracy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400" dirty="0"/>
              <a:t>Compliance with JACoW Submission Standards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solidFill>
                  <a:srgbClr val="222222"/>
                </a:solidFill>
                <a:latin typeface="Segoe UI"/>
              </a:rPr>
              <a:t>								</a:t>
            </a:r>
            <a:endParaRPr lang="en-US" sz="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75BC48-B13D-364E-8CB0-A9C359FE1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9" y="0"/>
            <a:ext cx="5106333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E4D4E8-829F-9D5B-09BF-B24E362592F7}"/>
              </a:ext>
            </a:extLst>
          </p:cNvPr>
          <p:cNvSpPr txBox="1"/>
          <p:nvPr/>
        </p:nvSpPr>
        <p:spPr>
          <a:xfrm>
            <a:off x="5119352" y="6551169"/>
            <a:ext cx="40116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latin typeface="Segoe UI"/>
              </a:rPr>
              <a:t>https://ipac-docs.jacow.org/PaperEditing/Editing/material/Editor_Quality_Matrix.pdf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C9097-1355-8780-2319-7F1B841B7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43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8D4F6-F91E-76DF-DCC9-D587EBCDC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775" y="274638"/>
            <a:ext cx="8783391" cy="1143000"/>
          </a:xfrm>
        </p:spPr>
        <p:txBody>
          <a:bodyPr>
            <a:noAutofit/>
          </a:bodyPr>
          <a:lstStyle/>
          <a:p>
            <a:pPr>
              <a:defRPr sz="3600" b="1">
                <a:solidFill>
                  <a:srgbClr val="003366"/>
                </a:solidFill>
                <a:latin typeface="Segoe UI"/>
              </a:defRPr>
            </a:pPr>
            <a:r>
              <a:rPr lang="en-US" sz="4000" dirty="0">
                <a:solidFill>
                  <a:srgbClr val="0066FF"/>
                </a:solidFill>
              </a:rPr>
              <a:t>Steps in the JACoW Editing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44B45-F815-C8B2-6A77-E16798D2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D7EE6B-E203-1C46-D18D-8176F5888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162"/>
            <a:ext cx="9144000" cy="419378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9A489-C821-686C-44E8-153D0823B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24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sz="2000" dirty="0">
                <a:solidFill>
                  <a:srgbClr val="222222"/>
                </a:solidFill>
                <a:latin typeface="Segoe UI"/>
              </a:rPr>
              <a:t>• JACoW Template download:</a:t>
            </a:r>
            <a:r>
              <a:rPr lang="en-US" sz="2000" dirty="0">
                <a:solidFill>
                  <a:srgbClr val="222222"/>
                </a:solidFill>
                <a:latin typeface="Segoe UI"/>
              </a:rPr>
              <a:t> </a:t>
            </a:r>
            <a:r>
              <a:rPr lang="en-US" sz="2000" dirty="0">
                <a:hlinkClick r:id="rId3"/>
              </a:rPr>
              <a:t>JACoW / Authors / MS Word</a:t>
            </a:r>
            <a:endParaRPr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r>
              <a:rPr sz="2000" dirty="0">
                <a:solidFill>
                  <a:srgbClr val="222222"/>
                </a:solidFill>
                <a:latin typeface="Segoe UI"/>
              </a:rPr>
              <a:t>• Word Editing Guidelines:</a:t>
            </a:r>
            <a:r>
              <a:rPr lang="en-US" sz="2000" dirty="0">
                <a:solidFill>
                  <a:srgbClr val="222222"/>
                </a:solidFill>
                <a:latin typeface="Segoe UI"/>
              </a:rPr>
              <a:t> </a:t>
            </a:r>
            <a:r>
              <a:rPr lang="en-US" sz="2000" dirty="0">
                <a:hlinkClick r:id="rId4"/>
              </a:rPr>
              <a:t>JACoW / Editors / Word Prerequisites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>
                <a:hlinkClick r:id="rId5"/>
              </a:rPr>
              <a:t>MS Word - JACoW - Running an IPAC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6"/>
              </a:rPr>
              <a:t>Introduction - JACoW - Running an IPAC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7"/>
              </a:rPr>
              <a:t>JACoW - Running an IPAC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Hands on experience as a member of a proceedings office</a:t>
            </a: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F4735-FE7B-E191-6A29-5BC14798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04875-EFE7-9FAD-D125-AE570AC92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Outline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494D3-1362-6D9D-43ED-35A583DC6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Recent changes</a:t>
            </a:r>
          </a:p>
          <a:p>
            <a:r>
              <a:rPr lang="en-US" sz="2800" dirty="0"/>
              <a:t>Why Word editing matters</a:t>
            </a:r>
          </a:p>
          <a:p>
            <a:r>
              <a:rPr lang="en-US" sz="2800" dirty="0" err="1"/>
              <a:t>CatScan</a:t>
            </a:r>
            <a:endParaRPr lang="en-US" sz="2800" dirty="0"/>
          </a:p>
          <a:p>
            <a:r>
              <a:rPr lang="en-US" sz="2800" dirty="0"/>
              <a:t>Opening a PDF</a:t>
            </a:r>
          </a:p>
          <a:p>
            <a:r>
              <a:rPr lang="en-US" sz="2800" dirty="0"/>
              <a:t>Formatting</a:t>
            </a:r>
          </a:p>
          <a:p>
            <a:r>
              <a:rPr lang="en-US" sz="2800" dirty="0"/>
              <a:t>Creating a PDF</a:t>
            </a:r>
          </a:p>
          <a:p>
            <a:r>
              <a:rPr lang="en-US" sz="2800" dirty="0"/>
              <a:t>Quality Assurance</a:t>
            </a:r>
          </a:p>
          <a:p>
            <a:r>
              <a:rPr lang="en-US" sz="2800" dirty="0"/>
              <a:t>Take home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E31DC-B0E6-5BBE-0889-6562A4B2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59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Q&amp;A /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400" dirty="0">
                <a:solidFill>
                  <a:srgbClr val="222222"/>
                </a:solidFill>
                <a:latin typeface="Segoe UI"/>
              </a:rPr>
              <a:t>Questions, comments, editing tips from your experience?</a:t>
            </a:r>
            <a:endParaRPr lang="en-US" sz="2400" dirty="0">
              <a:solidFill>
                <a:srgbClr val="222222"/>
              </a:solidFill>
              <a:latin typeface="Segoe UI"/>
            </a:endParaRPr>
          </a:p>
          <a:p>
            <a:pPr marL="0" indent="0" algn="ctr">
              <a:buNone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May your edits be as smooth as chocolate </a:t>
            </a:r>
            <a:b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and as sharp as cheese!</a:t>
            </a:r>
          </a:p>
          <a:p>
            <a:endParaRPr lang="en-US" sz="2400" dirty="0"/>
          </a:p>
          <a:p>
            <a:endParaRPr lang="en-US" sz="2400" dirty="0"/>
          </a:p>
          <a:p>
            <a:endParaRPr sz="2400"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9FB56-9C19-06EE-385E-819B3B529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20</a:t>
            </a:fld>
            <a:endParaRPr lang="en-US"/>
          </a:p>
        </p:txBody>
      </p:sp>
      <p:pic>
        <p:nvPicPr>
          <p:cNvPr id="5" name="Content Placeholder 4" descr="A piece of chocolate and a piece of cheese&#10;&#10;AI-generated content may be incorrect.">
            <a:extLst>
              <a:ext uri="{FF2B5EF4-FFF2-40B4-BE49-F238E27FC236}">
                <a16:creationId xmlns:a16="http://schemas.microsoft.com/office/drawing/2014/main" id="{441F5EB0-1289-F4D0-6B2E-AB49822BB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960" y="3507044"/>
            <a:ext cx="2508079" cy="25080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FFFCE-2454-2BB2-8710-FF80AF245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69304"/>
            <a:ext cx="8229600" cy="5456860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0066FF"/>
                </a:solidFill>
                <a:latin typeface="Segoe UI"/>
              </a:rPr>
              <a:t>Goal</a:t>
            </a:r>
            <a:endParaRPr lang="en-US" sz="4400" dirty="0">
              <a:solidFill>
                <a:srgbClr val="0066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indent="0" algn="just">
              <a:buNone/>
            </a:pPr>
            <a:endParaRPr lang="en-US" dirty="0">
              <a:solidFill>
                <a:srgbClr val="222222"/>
              </a:solidFill>
              <a:latin typeface="Segoe UI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222222"/>
                </a:solidFill>
                <a:latin typeface="Segoe UI"/>
              </a:rPr>
              <a:t>Ensure consistent, high-quality papers aligned with JACoW Word templates</a:t>
            </a:r>
          </a:p>
          <a:p>
            <a:endParaRPr lang="en-US" dirty="0"/>
          </a:p>
        </p:txBody>
      </p:sp>
      <p:pic>
        <p:nvPicPr>
          <p:cNvPr id="5" name="Picture 4" descr="A blue and white target with a dart in the center&#10;&#10;AI-generated content may be incorrect.">
            <a:extLst>
              <a:ext uri="{FF2B5EF4-FFF2-40B4-BE49-F238E27FC236}">
                <a16:creationId xmlns:a16="http://schemas.microsoft.com/office/drawing/2014/main" id="{F43196FC-FF55-DA2A-1805-07B6831F4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400" y="1500670"/>
            <a:ext cx="2043809" cy="20438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C2583-FD22-BBF1-808A-51AB2425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3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BC6D8-F110-F83C-780E-02548ACB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Recent changes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BF919-68C5-AB30-4891-80AFAFCB3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568267" cy="4525963"/>
          </a:xfrm>
        </p:spPr>
        <p:txBody>
          <a:bodyPr/>
          <a:lstStyle/>
          <a:p>
            <a:r>
              <a:rPr lang="en-US" sz="2800" dirty="0"/>
              <a:t>DOI hyperlink encouraged</a:t>
            </a:r>
          </a:p>
          <a:p>
            <a:r>
              <a:rPr lang="en-US" sz="2800" dirty="0"/>
              <a:t>New Word paper size A4 US letter hybrid (as in LaTeX – no need to crop)</a:t>
            </a:r>
          </a:p>
          <a:p>
            <a:r>
              <a:rPr lang="en-US" sz="2800" dirty="0"/>
              <a:t>Alignment of references when &gt; 10 etc.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CF336-31C6-973B-F0CB-810FAAE5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30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Why Word Editing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dirty="0">
                <a:solidFill>
                  <a:srgbClr val="222222"/>
                </a:solidFill>
                <a:latin typeface="Segoe UI"/>
              </a:rPr>
              <a:t> Ensures </a:t>
            </a:r>
            <a:r>
              <a:rPr lang="en-US" dirty="0">
                <a:solidFill>
                  <a:srgbClr val="222222"/>
                </a:solidFill>
                <a:latin typeface="Segoe UI"/>
              </a:rPr>
              <a:t>c</a:t>
            </a:r>
            <a:r>
              <a:rPr lang="en-US" dirty="0"/>
              <a:t>onsistency across papers</a:t>
            </a:r>
            <a:endParaRPr dirty="0">
              <a:solidFill>
                <a:srgbClr val="222222"/>
              </a:solidFill>
              <a:latin typeface="Segoe UI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dirty="0">
                <a:solidFill>
                  <a:srgbClr val="222222"/>
                </a:solidFill>
                <a:latin typeface="Segoe UI"/>
              </a:rPr>
              <a:t> </a:t>
            </a:r>
            <a:r>
              <a:rPr lang="en-US" dirty="0"/>
              <a:t>Saves time in proceedings production</a:t>
            </a:r>
            <a:endParaRPr dirty="0">
              <a:solidFill>
                <a:srgbClr val="222222"/>
              </a:solidFill>
              <a:latin typeface="Segoe UI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dirty="0">
                <a:solidFill>
                  <a:srgbClr val="222222"/>
                </a:solidFill>
                <a:latin typeface="Segoe UI"/>
              </a:rPr>
              <a:t> </a:t>
            </a:r>
            <a:r>
              <a:rPr lang="en-US" dirty="0"/>
              <a:t>Improves readability and professionalism</a:t>
            </a:r>
            <a:endParaRPr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DB9A0-715C-A196-38A3-10B80EF17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>
                <a:solidFill>
                  <a:srgbClr val="0066FF"/>
                </a:solidFill>
                <a:latin typeface="Segoe UI"/>
              </a:rPr>
              <a:t>The JACoW</a:t>
            </a:r>
            <a:r>
              <a:rPr lang="en-US" b="1" dirty="0">
                <a:solidFill>
                  <a:srgbClr val="0066FF"/>
                </a:solidFill>
                <a:latin typeface="Segoe UI"/>
              </a:rPr>
              <a:t> Style Guide </a:t>
            </a:r>
            <a:br>
              <a:rPr lang="en-US" b="1" dirty="0">
                <a:solidFill>
                  <a:srgbClr val="0066FF"/>
                </a:solidFill>
                <a:latin typeface="Segoe UI"/>
              </a:rPr>
            </a:br>
            <a:r>
              <a:rPr lang="en-US" b="1" dirty="0">
                <a:solidFill>
                  <a:srgbClr val="0066FF"/>
                </a:solidFill>
                <a:latin typeface="Segoe UI"/>
              </a:rPr>
              <a:t>and</a:t>
            </a:r>
            <a:r>
              <a:rPr b="1" dirty="0">
                <a:solidFill>
                  <a:srgbClr val="0066FF"/>
                </a:solidFill>
                <a:latin typeface="Segoe UI"/>
              </a:rPr>
              <a:t>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Style Guide details the formatting of the manuscript to be submitted by authors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One page Word Template exemplifies the use of the Template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Document template (.</a:t>
            </a:r>
            <a:r>
              <a:rPr lang="en-US" sz="2800" dirty="0" err="1">
                <a:solidFill>
                  <a:srgbClr val="222222"/>
                </a:solidFill>
                <a:latin typeface="Segoe UI"/>
              </a:rPr>
              <a:t>dotx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 file)</a:t>
            </a:r>
            <a:r>
              <a:rPr sz="2800" dirty="0">
                <a:solidFill>
                  <a:srgbClr val="222222"/>
                </a:solidFill>
                <a:latin typeface="Segoe UI"/>
              </a:rPr>
              <a:t> 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is to be used by the authors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Enforce the JACoW style </a:t>
            </a:r>
          </a:p>
          <a:p>
            <a:r>
              <a:rPr sz="2800" dirty="0">
                <a:solidFill>
                  <a:srgbClr val="222222"/>
                </a:solidFill>
                <a:latin typeface="Segoe UI"/>
              </a:rPr>
              <a:t>Includes preset margins, fonts, spacing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 etc.</a:t>
            </a:r>
            <a:endParaRPr sz="2800" dirty="0">
              <a:solidFill>
                <a:srgbClr val="222222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4E469-6788-CD9C-020E-E843B183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D66AD-B004-EF90-5E50-ADCB6A953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rgbClr val="0066FF"/>
                </a:solidFill>
                <a:latin typeface="Segoe UI"/>
              </a:rPr>
              <a:t>CatScan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168B3-B893-D5B3-98DE-8B9DE0399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319"/>
            <a:ext cx="8178086" cy="4525963"/>
          </a:xfrm>
        </p:spPr>
        <p:txBody>
          <a:bodyPr>
            <a:normAutofit fontScale="62500" lnSpcReduction="20000"/>
          </a:bodyPr>
          <a:lstStyle/>
          <a:p>
            <a:endParaRPr lang="en-US" sz="2000" dirty="0">
              <a:solidFill>
                <a:srgbClr val="222222"/>
              </a:solidFill>
              <a:latin typeface="Segoe UI"/>
            </a:endParaRPr>
          </a:p>
          <a:p>
            <a:r>
              <a:rPr lang="en-US" sz="4100" dirty="0">
                <a:solidFill>
                  <a:srgbClr val="222222"/>
                </a:solidFill>
                <a:latin typeface="Segoe UI"/>
              </a:rPr>
              <a:t>Run it early in the review process by author and editors </a:t>
            </a:r>
          </a:p>
          <a:p>
            <a:r>
              <a:rPr lang="en-US" sz="4100" dirty="0">
                <a:solidFill>
                  <a:srgbClr val="222222"/>
                </a:solidFill>
                <a:latin typeface="Segoe UI"/>
              </a:rPr>
              <a:t>Guidance for corrections</a:t>
            </a:r>
          </a:p>
          <a:p>
            <a:r>
              <a:rPr lang="en-US" sz="4100" dirty="0">
                <a:solidFill>
                  <a:srgbClr val="222222"/>
                </a:solidFill>
                <a:latin typeface="Segoe UI"/>
              </a:rPr>
              <a:t>Catch common formatting/template errors, reduce rework</a:t>
            </a:r>
          </a:p>
          <a:p>
            <a:r>
              <a:rPr lang="en-US" sz="4100" dirty="0">
                <a:solidFill>
                  <a:srgbClr val="222222"/>
                </a:solidFill>
                <a:latin typeface="Segoe UI"/>
              </a:rPr>
              <a:t>Formatting and style compliance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solidFill>
                  <a:srgbClr val="222222"/>
                </a:solidFill>
                <a:latin typeface="Segoe UI"/>
              </a:rPr>
              <a:t>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A3E475-E74D-C3A3-88DF-6CFA894AD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897" y="3177699"/>
            <a:ext cx="2086266" cy="2600688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D758528-F400-108F-2882-89E7B9E33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840501"/>
              </p:ext>
            </p:extLst>
          </p:nvPr>
        </p:nvGraphicFramePr>
        <p:xfrm>
          <a:off x="457200" y="3680301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33904791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45246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D94E8B-F5BD-ABDE-9EAA-C5E559F5F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96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BABEC-D535-B502-D77F-3AB24B620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Opening a PDF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39C69-8583-743D-D385-B9862F55D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266" y="1591733"/>
            <a:ext cx="8602133" cy="45259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Seach facility: Ctrl + Shift + F</a:t>
            </a:r>
          </a:p>
          <a:p>
            <a:pPr fontAlgn="base"/>
            <a:r>
              <a:rPr lang="en-US" sz="2800" dirty="0">
                <a:solidFill>
                  <a:srgbClr val="222222"/>
                </a:solidFill>
                <a:latin typeface="Segoe UI"/>
              </a:rPr>
              <a:t>Figure references (</a:t>
            </a:r>
            <a:r>
              <a:rPr lang="en-US" sz="2800" i="1" dirty="0">
                <a:solidFill>
                  <a:srgbClr val="222222"/>
                </a:solidFill>
                <a:latin typeface="Segoe UI"/>
              </a:rPr>
              <a:t>type ‘Fig.’)</a:t>
            </a:r>
            <a:endParaRPr lang="en-US" sz="2800" dirty="0"/>
          </a:p>
          <a:p>
            <a:pPr fontAlgn="base"/>
            <a:r>
              <a:rPr lang="en-US" sz="2800" dirty="0">
                <a:solidFill>
                  <a:srgbClr val="222222"/>
                </a:solidFill>
                <a:latin typeface="Segoe UI"/>
              </a:rPr>
              <a:t>Are all the references cited and sequential? (</a:t>
            </a:r>
            <a:r>
              <a:rPr lang="en-US" sz="2800" i="1" dirty="0">
                <a:solidFill>
                  <a:srgbClr val="222222"/>
                </a:solidFill>
                <a:latin typeface="Segoe UI"/>
              </a:rPr>
              <a:t>type ‘[‘)</a:t>
            </a:r>
            <a:endParaRPr lang="en-US" sz="2800" dirty="0"/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Table references (</a:t>
            </a:r>
            <a:r>
              <a:rPr lang="en-US" sz="2800" i="1" dirty="0">
                <a:solidFill>
                  <a:srgbClr val="222222"/>
                </a:solidFill>
                <a:latin typeface="Segoe UI"/>
              </a:rPr>
              <a:t>search for ’Table’)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Check number of pages does not exceed the page limit</a:t>
            </a:r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  <a:latin typeface="Segoe UI"/>
              </a:rPr>
              <a:t>Red</a:t>
            </a:r>
            <a:r>
              <a:rPr lang="en-US" sz="2800" dirty="0">
                <a:solidFill>
                  <a:srgbClr val="222222"/>
                </a:solidFill>
                <a:latin typeface="Segoe UI"/>
              </a:rPr>
              <a:t> dot?</a:t>
            </a:r>
          </a:p>
          <a:p>
            <a:r>
              <a:rPr lang="en-US" sz="2800" dirty="0">
                <a:solidFill>
                  <a:srgbClr val="222222"/>
                </a:solidFill>
                <a:latin typeface="Segoe UI"/>
              </a:rPr>
              <a:t>Make sure you send a clear feedback to the author preferably in point form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FB968-5A33-2CE1-CFAD-0D827CD37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5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6FE3F-DCE0-F82A-65D9-478CEAB57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573678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Segoe UI"/>
              </a:rPr>
              <a:t>Assigning the Appropriate Dot/Judge Status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D429005-896D-E57A-9C5C-6611E7B473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21911" y="1747947"/>
            <a:ext cx="8700177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🟢</a:t>
            </a:r>
            <a:r>
              <a:rPr lang="en-US" altLang="en-US" b="1" dirty="0"/>
              <a:t>Green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 → Fully compliant with JACoW standards, no further action needed pdf accepted </a:t>
            </a:r>
            <a:r>
              <a:rPr lang="en-US" altLang="en-US" sz="3000" dirty="0">
                <a:solidFill>
                  <a:srgbClr val="222222"/>
                </a:solidFill>
                <a:latin typeface="Segoe UI"/>
              </a:rPr>
              <a:t>→ QA</a:t>
            </a: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🟡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Yellow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 → Minor issues (spacing, alignment, font, references) editor modifies the</a:t>
            </a:r>
            <a:r>
              <a:rPr kumimoji="0" lang="en-US" altLang="en-US" sz="3000" b="0" i="0" u="none" strike="noStrike" cap="none" normalizeH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 source file</a:t>
            </a:r>
            <a:r>
              <a:rPr lang="en-US" altLang="en-US" sz="3000" dirty="0">
                <a:solidFill>
                  <a:srgbClr val="222222"/>
                </a:solidFill>
                <a:latin typeface="Segoe UI"/>
              </a:rPr>
              <a:t>→ author should review and accept or reject changes </a:t>
            </a: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🔴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Red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 → Major formatting or content errors, details which can not be determined by the editor </a:t>
            </a:r>
            <a:r>
              <a:rPr lang="en-US" altLang="en-US" sz="3000" dirty="0">
                <a:solidFill>
                  <a:srgbClr val="222222"/>
                </a:solidFill>
                <a:latin typeface="Segoe UI"/>
              </a:rPr>
              <a:t>→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Segoe UI"/>
              </a:rPr>
              <a:t> author should resubmit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A8566-3AF4-C80D-8BEC-B3BFCD2D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5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3443</TotalTime>
  <Words>899</Words>
  <Application>Microsoft Office PowerPoint</Application>
  <PresentationFormat>On-screen Show (4:3)</PresentationFormat>
  <Paragraphs>182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Segoe UI</vt:lpstr>
      <vt:lpstr>Wingdings</vt:lpstr>
      <vt:lpstr>Office Theme</vt:lpstr>
      <vt:lpstr>Introduction to Word Editing  for JACoW Papers</vt:lpstr>
      <vt:lpstr>Outline</vt:lpstr>
      <vt:lpstr>PowerPoint Presentation</vt:lpstr>
      <vt:lpstr>Recent changes</vt:lpstr>
      <vt:lpstr>Why Word Editing Matters</vt:lpstr>
      <vt:lpstr>The JACoW Style Guide  and Template</vt:lpstr>
      <vt:lpstr>CatScan</vt:lpstr>
      <vt:lpstr>Opening a PDF </vt:lpstr>
      <vt:lpstr>Assigning the Appropriate Dot/Judge Status</vt:lpstr>
      <vt:lpstr>Word editing</vt:lpstr>
      <vt:lpstr>Checklist for Paper Review</vt:lpstr>
      <vt:lpstr>Formatting Authors list  and Affiliation</vt:lpstr>
      <vt:lpstr>Formatting Title</vt:lpstr>
      <vt:lpstr>References</vt:lpstr>
      <vt:lpstr>References</vt:lpstr>
      <vt:lpstr>Creating a PDF</vt:lpstr>
      <vt:lpstr>PowerPoint Presentation</vt:lpstr>
      <vt:lpstr>Steps in the JACoW Editing Process</vt:lpstr>
      <vt:lpstr>Resources</vt:lpstr>
      <vt:lpstr>Q&amp;A / Discussion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Štajminger Ana</cp:lastModifiedBy>
  <cp:revision>10</cp:revision>
  <dcterms:created xsi:type="dcterms:W3CDTF">2013-01-27T09:14:16Z</dcterms:created>
  <dcterms:modified xsi:type="dcterms:W3CDTF">2025-11-06T10:24:41Z</dcterms:modified>
  <cp:category/>
</cp:coreProperties>
</file>