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9.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0.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11.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2" r:id="rId4"/>
    <p:sldMasterId id="2147483672" r:id="rId5"/>
    <p:sldMasterId id="2147483677" r:id="rId6"/>
    <p:sldMasterId id="2147483680" r:id="rId7"/>
    <p:sldMasterId id="2147483683" r:id="rId8"/>
    <p:sldMasterId id="2147483690" r:id="rId9"/>
    <p:sldMasterId id="2147483692" r:id="rId10"/>
    <p:sldMasterId id="2147483700" r:id="rId11"/>
    <p:sldMasterId id="2147483703" r:id="rId12"/>
    <p:sldMasterId id="2147483706" r:id="rId13"/>
    <p:sldMasterId id="2147483709" r:id="rId14"/>
    <p:sldMasterId id="2147483719" r:id="rId15"/>
  </p:sldMasterIdLst>
  <p:notesMasterIdLst>
    <p:notesMasterId r:id="rId46"/>
  </p:notesMasterIdLst>
  <p:sldIdLst>
    <p:sldId id="270" r:id="rId16"/>
    <p:sldId id="4686" r:id="rId17"/>
    <p:sldId id="4707" r:id="rId18"/>
    <p:sldId id="4687" r:id="rId19"/>
    <p:sldId id="279" r:id="rId20"/>
    <p:sldId id="281" r:id="rId21"/>
    <p:sldId id="4694" r:id="rId22"/>
    <p:sldId id="4643" r:id="rId23"/>
    <p:sldId id="4691" r:id="rId24"/>
    <p:sldId id="4688" r:id="rId25"/>
    <p:sldId id="4690" r:id="rId26"/>
    <p:sldId id="4692" r:id="rId27"/>
    <p:sldId id="4695" r:id="rId28"/>
    <p:sldId id="4693" r:id="rId29"/>
    <p:sldId id="4696" r:id="rId30"/>
    <p:sldId id="4697" r:id="rId31"/>
    <p:sldId id="261" r:id="rId32"/>
    <p:sldId id="4698" r:id="rId33"/>
    <p:sldId id="4701" r:id="rId34"/>
    <p:sldId id="4699" r:id="rId35"/>
    <p:sldId id="4700" r:id="rId36"/>
    <p:sldId id="4702" r:id="rId37"/>
    <p:sldId id="4703" r:id="rId38"/>
    <p:sldId id="4704" r:id="rId39"/>
    <p:sldId id="4706" r:id="rId40"/>
    <p:sldId id="4705" r:id="rId41"/>
    <p:sldId id="4708" r:id="rId42"/>
    <p:sldId id="4660" r:id="rId43"/>
    <p:sldId id="283" r:id="rId44"/>
    <p:sldId id="4689" r:id="rId45"/>
  </p:sldIdLst>
  <p:sldSz cx="12192000" cy="6858000"/>
  <p:notesSz cx="6858000" cy="9144000"/>
  <p:embeddedFontLst>
    <p:embeddedFont>
      <p:font typeface="Arial Black" panose="020B0A04020102020204" pitchFamily="34" charset="0"/>
      <p:bold r:id="rId47"/>
    </p:embeddedFont>
    <p:embeddedFont>
      <p:font typeface="Fira Sans" panose="020B0503050000020004" pitchFamily="34" charset="0"/>
      <p:regular r:id="rId48"/>
      <p:bold r:id="rId49"/>
      <p:italic r:id="rId50"/>
      <p:boldItalic r:id="rId51"/>
    </p:embeddedFont>
    <p:embeddedFont>
      <p:font typeface="Fira Sans ExtraBold" panose="020B0903050000020004" pitchFamily="34" charset="0"/>
      <p:bold r:id="rId52"/>
      <p:boldItalic r:id="rId53"/>
    </p:embeddedFont>
    <p:embeddedFont>
      <p:font typeface="Fira Sans Light" panose="020B0403050000020004" pitchFamily="34" charset="0"/>
      <p:regular r:id="rId54"/>
      <p:italic r:id="rId55"/>
    </p:embeddedFont>
    <p:embeddedFont>
      <p:font typeface="Poppins" panose="00000500000000000000" pitchFamily="2" charset="0"/>
      <p:regular r:id="rId56"/>
      <p:bold r:id="rId57"/>
      <p:italic r:id="rId58"/>
      <p:boldItalic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B55D04-DFDF-E385-F790-A7251FF94B39}" name="LETTE, Liz" initials="LL" userId="S::lettel@ansto.gov.au::a035ca5c-6f2b-4e68-9fac-ee8ad4c880cb" providerId="AD"/>
  <p188:author id="{826A7919-43DD-08D9-7C7F-85B8C2174950}" name="O'BRIEN, Clare" initials="OC" userId="S::clareo@ansto.gov.au::fb44b6ce-57ac-4e84-9292-ac9b9be8d23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SEY, Cassandra" initials="CC" lastIdx="2" clrIdx="0">
    <p:extLst>
      <p:ext uri="{19B8F6BF-5375-455C-9EA6-DF929625EA0E}">
        <p15:presenceInfo xmlns:p15="http://schemas.microsoft.com/office/powerpoint/2012/main" userId="S::csd@ansto.gov.au::db058888-36e0-4f6a-813b-0ddae2fea9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E01"/>
    <a:srgbClr val="00A3C3"/>
    <a:srgbClr val="146464"/>
    <a:srgbClr val="333333"/>
    <a:srgbClr val="000000"/>
    <a:srgbClr val="005FB7"/>
    <a:srgbClr val="6C0FA7"/>
    <a:srgbClr val="DC007D"/>
    <a:srgbClr val="FE5800"/>
    <a:srgbClr val="3CC0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60500A-DC17-4A63-9009-DDF35D8DBCE6}" v="151" dt="2025-11-05T08:39:22.8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57" autoAdjust="0"/>
  </p:normalViewPr>
  <p:slideViewPr>
    <p:cSldViewPr snapToGrid="0">
      <p:cViewPr varScale="1">
        <p:scale>
          <a:sx n="104" d="100"/>
          <a:sy n="104" d="100"/>
        </p:scale>
        <p:origin x="83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63"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1.xml"/><Relationship Id="rId29"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font" Target="fonts/font7.fntdata"/><Relationship Id="rId58" Type="http://schemas.openxmlformats.org/officeDocument/2006/relationships/font" Target="fonts/font12.fntdata"/><Relationship Id="rId66"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font" Target="fonts/font3.fntdata"/><Relationship Id="rId57" Type="http://schemas.openxmlformats.org/officeDocument/2006/relationships/font" Target="fonts/font11.fntdata"/><Relationship Id="rId61"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font" Target="fonts/font6.fntdata"/><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font" Target="fonts/font2.fntdata"/><Relationship Id="rId56" Type="http://schemas.openxmlformats.org/officeDocument/2006/relationships/font" Target="fonts/font10.fntdata"/><Relationship Id="rId64"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font" Target="fonts/font5.fntdata"/><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notesMaster" Target="notesMasters/notesMaster1.xml"/><Relationship Id="rId59" Type="http://schemas.openxmlformats.org/officeDocument/2006/relationships/font" Target="fonts/font13.fntdata"/><Relationship Id="rId67" Type="http://schemas.microsoft.com/office/2018/10/relationships/authors" Target="authors.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font" Target="fonts/font8.fntdata"/><Relationship Id="rId6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TTON, David" userId="fae79787-f874-4df5-8df2-921994db9024" providerId="ADAL" clId="{9B4E92A6-0058-44DC-8324-B92B9EF363AA}"/>
    <pc:docChg chg="undo custSel addSld delSld modSld sldOrd">
      <pc:chgData name="BUTTON, David" userId="fae79787-f874-4df5-8df2-921994db9024" providerId="ADAL" clId="{9B4E92A6-0058-44DC-8324-B92B9EF363AA}" dt="2025-10-29T03:14:37.162" v="1234" actId="113"/>
      <pc:docMkLst>
        <pc:docMk/>
      </pc:docMkLst>
      <pc:sldChg chg="addSp delSp modSp mod">
        <pc:chgData name="BUTTON, David" userId="fae79787-f874-4df5-8df2-921994db9024" providerId="ADAL" clId="{9B4E92A6-0058-44DC-8324-B92B9EF363AA}" dt="2025-10-29T01:35:19.649" v="192" actId="478"/>
        <pc:sldMkLst>
          <pc:docMk/>
          <pc:sldMk cId="4160342142" sldId="270"/>
        </pc:sldMkLst>
        <pc:spChg chg="mod">
          <ac:chgData name="BUTTON, David" userId="fae79787-f874-4df5-8df2-921994db9024" providerId="ADAL" clId="{9B4E92A6-0058-44DC-8324-B92B9EF363AA}" dt="2025-10-29T01:25:14.320" v="121" actId="27636"/>
          <ac:spMkLst>
            <pc:docMk/>
            <pc:sldMk cId="4160342142" sldId="270"/>
            <ac:spMk id="2" creationId="{2931C823-4572-E149-BB37-2DB4531C4442}"/>
          </ac:spMkLst>
        </pc:spChg>
        <pc:spChg chg="add mod">
          <ac:chgData name="BUTTON, David" userId="fae79787-f874-4df5-8df2-921994db9024" providerId="ADAL" clId="{9B4E92A6-0058-44DC-8324-B92B9EF363AA}" dt="2025-10-29T01:33:05.801" v="144" actId="1076"/>
          <ac:spMkLst>
            <pc:docMk/>
            <pc:sldMk cId="4160342142" sldId="270"/>
            <ac:spMk id="10" creationId="{DF8E1C3C-0E89-1F61-BDE2-8C66ECA7C26E}"/>
          </ac:spMkLst>
        </pc:spChg>
        <pc:picChg chg="add mod">
          <ac:chgData name="BUTTON, David" userId="fae79787-f874-4df5-8df2-921994db9024" providerId="ADAL" clId="{9B4E92A6-0058-44DC-8324-B92B9EF363AA}" dt="2025-10-29T01:19:48.296" v="2" actId="14100"/>
          <ac:picMkLst>
            <pc:docMk/>
            <pc:sldMk cId="4160342142" sldId="270"/>
            <ac:picMk id="3" creationId="{BF6EB5DC-43EA-C0B3-EFE7-B0F37174ACDA}"/>
          </ac:picMkLst>
        </pc:picChg>
        <pc:picChg chg="add mod">
          <ac:chgData name="BUTTON, David" userId="fae79787-f874-4df5-8df2-921994db9024" providerId="ADAL" clId="{9B4E92A6-0058-44DC-8324-B92B9EF363AA}" dt="2025-10-29T01:23:13.051" v="85" actId="1076"/>
          <ac:picMkLst>
            <pc:docMk/>
            <pc:sldMk cId="4160342142" sldId="270"/>
            <ac:picMk id="6" creationId="{09B781B0-553E-1B20-AAD9-FE47C9D0F94A}"/>
          </ac:picMkLst>
        </pc:picChg>
      </pc:sldChg>
      <pc:sldChg chg="addSp delSp modSp mod">
        <pc:chgData name="BUTTON, David" userId="fae79787-f874-4df5-8df2-921994db9024" providerId="ADAL" clId="{9B4E92A6-0058-44DC-8324-B92B9EF363AA}" dt="2025-10-29T02:03:16.103" v="610" actId="20577"/>
        <pc:sldMkLst>
          <pc:docMk/>
          <pc:sldMk cId="1094518174" sldId="4643"/>
        </pc:sldMkLst>
        <pc:spChg chg="mod">
          <ac:chgData name="BUTTON, David" userId="fae79787-f874-4df5-8df2-921994db9024" providerId="ADAL" clId="{9B4E92A6-0058-44DC-8324-B92B9EF363AA}" dt="2025-10-29T02:02:25.229" v="587" actId="1076"/>
          <ac:spMkLst>
            <pc:docMk/>
            <pc:sldMk cId="1094518174" sldId="4643"/>
            <ac:spMk id="5" creationId="{E4C840A9-3E9A-44D1-A551-230ECB35D648}"/>
          </ac:spMkLst>
        </pc:spChg>
        <pc:spChg chg="add mod">
          <ac:chgData name="BUTTON, David" userId="fae79787-f874-4df5-8df2-921994db9024" providerId="ADAL" clId="{9B4E92A6-0058-44DC-8324-B92B9EF363AA}" dt="2025-10-29T02:01:26.472" v="579" actId="1037"/>
          <ac:spMkLst>
            <pc:docMk/>
            <pc:sldMk cId="1094518174" sldId="4643"/>
            <ac:spMk id="20" creationId="{DC322900-78CB-E7C2-6960-AA50A6DA2911}"/>
          </ac:spMkLst>
        </pc:spChg>
        <pc:spChg chg="add mod">
          <ac:chgData name="BUTTON, David" userId="fae79787-f874-4df5-8df2-921994db9024" providerId="ADAL" clId="{9B4E92A6-0058-44DC-8324-B92B9EF363AA}" dt="2025-10-29T02:01:26.472" v="579" actId="1037"/>
          <ac:spMkLst>
            <pc:docMk/>
            <pc:sldMk cId="1094518174" sldId="4643"/>
            <ac:spMk id="21" creationId="{7B3E040A-48C6-8DA5-7A79-7A848247A760}"/>
          </ac:spMkLst>
        </pc:spChg>
        <pc:spChg chg="add mod">
          <ac:chgData name="BUTTON, David" userId="fae79787-f874-4df5-8df2-921994db9024" providerId="ADAL" clId="{9B4E92A6-0058-44DC-8324-B92B9EF363AA}" dt="2025-10-29T01:47:03.299" v="308" actId="571"/>
          <ac:spMkLst>
            <pc:docMk/>
            <pc:sldMk cId="1094518174" sldId="4643"/>
            <ac:spMk id="22" creationId="{DCB4FAC6-B76C-E303-8ABD-7710CD94CBFA}"/>
          </ac:spMkLst>
        </pc:spChg>
        <pc:spChg chg="add mod">
          <ac:chgData name="BUTTON, David" userId="fae79787-f874-4df5-8df2-921994db9024" providerId="ADAL" clId="{9B4E92A6-0058-44DC-8324-B92B9EF363AA}" dt="2025-10-29T01:55:21.997" v="476" actId="20577"/>
          <ac:spMkLst>
            <pc:docMk/>
            <pc:sldMk cId="1094518174" sldId="4643"/>
            <ac:spMk id="23" creationId="{642CADA5-C581-4332-6690-148F71301905}"/>
          </ac:spMkLst>
        </pc:spChg>
        <pc:spChg chg="add mod">
          <ac:chgData name="BUTTON, David" userId="fae79787-f874-4df5-8df2-921994db9024" providerId="ADAL" clId="{9B4E92A6-0058-44DC-8324-B92B9EF363AA}" dt="2025-10-29T01:47:49.983" v="321" actId="1076"/>
          <ac:spMkLst>
            <pc:docMk/>
            <pc:sldMk cId="1094518174" sldId="4643"/>
            <ac:spMk id="27" creationId="{BC4CC07C-FD04-7FEE-43BE-8C2383973437}"/>
          </ac:spMkLst>
        </pc:spChg>
        <pc:spChg chg="add mod">
          <ac:chgData name="BUTTON, David" userId="fae79787-f874-4df5-8df2-921994db9024" providerId="ADAL" clId="{9B4E92A6-0058-44DC-8324-B92B9EF363AA}" dt="2025-10-29T01:53:30.058" v="448" actId="14100"/>
          <ac:spMkLst>
            <pc:docMk/>
            <pc:sldMk cId="1094518174" sldId="4643"/>
            <ac:spMk id="28" creationId="{DFF59D09-F75E-7090-371D-812BA4C910AC}"/>
          </ac:spMkLst>
        </pc:spChg>
        <pc:spChg chg="add mod">
          <ac:chgData name="BUTTON, David" userId="fae79787-f874-4df5-8df2-921994db9024" providerId="ADAL" clId="{9B4E92A6-0058-44DC-8324-B92B9EF363AA}" dt="2025-10-29T02:01:26.472" v="579" actId="1037"/>
          <ac:spMkLst>
            <pc:docMk/>
            <pc:sldMk cId="1094518174" sldId="4643"/>
            <ac:spMk id="29" creationId="{43560AFD-DFF7-02A8-1DB0-19A96552B3AE}"/>
          </ac:spMkLst>
        </pc:spChg>
        <pc:spChg chg="add mod">
          <ac:chgData name="BUTTON, David" userId="fae79787-f874-4df5-8df2-921994db9024" providerId="ADAL" clId="{9B4E92A6-0058-44DC-8324-B92B9EF363AA}" dt="2025-10-29T02:01:26.472" v="579" actId="1037"/>
          <ac:spMkLst>
            <pc:docMk/>
            <pc:sldMk cId="1094518174" sldId="4643"/>
            <ac:spMk id="30" creationId="{E4C7167C-6923-5780-A5F1-4A244F93BA7C}"/>
          </ac:spMkLst>
        </pc:spChg>
        <pc:spChg chg="add mod">
          <ac:chgData name="BUTTON, David" userId="fae79787-f874-4df5-8df2-921994db9024" providerId="ADAL" clId="{9B4E92A6-0058-44DC-8324-B92B9EF363AA}" dt="2025-10-29T02:01:26.472" v="579" actId="1037"/>
          <ac:spMkLst>
            <pc:docMk/>
            <pc:sldMk cId="1094518174" sldId="4643"/>
            <ac:spMk id="33" creationId="{98D2ED86-F1D7-D9C4-BA47-B2693D9A9519}"/>
          </ac:spMkLst>
        </pc:spChg>
        <pc:spChg chg="add mod">
          <ac:chgData name="BUTTON, David" userId="fae79787-f874-4df5-8df2-921994db9024" providerId="ADAL" clId="{9B4E92A6-0058-44DC-8324-B92B9EF363AA}" dt="2025-10-29T02:01:26.472" v="579" actId="1037"/>
          <ac:spMkLst>
            <pc:docMk/>
            <pc:sldMk cId="1094518174" sldId="4643"/>
            <ac:spMk id="38" creationId="{4206E85C-DCB4-A8C3-A768-5A2C0545889A}"/>
          </ac:spMkLst>
        </pc:spChg>
        <pc:spChg chg="add mod">
          <ac:chgData name="BUTTON, David" userId="fae79787-f874-4df5-8df2-921994db9024" providerId="ADAL" clId="{9B4E92A6-0058-44DC-8324-B92B9EF363AA}" dt="2025-10-29T02:01:26.472" v="579" actId="1037"/>
          <ac:spMkLst>
            <pc:docMk/>
            <pc:sldMk cId="1094518174" sldId="4643"/>
            <ac:spMk id="39" creationId="{D4B01B11-09F7-FD08-AFCE-E8C4F83FC460}"/>
          </ac:spMkLst>
        </pc:spChg>
        <pc:spChg chg="add mod">
          <ac:chgData name="BUTTON, David" userId="fae79787-f874-4df5-8df2-921994db9024" providerId="ADAL" clId="{9B4E92A6-0058-44DC-8324-B92B9EF363AA}" dt="2025-10-29T02:01:26.472" v="579" actId="1037"/>
          <ac:spMkLst>
            <pc:docMk/>
            <pc:sldMk cId="1094518174" sldId="4643"/>
            <ac:spMk id="40" creationId="{D55E6409-1470-FEED-2703-24F02E6D5425}"/>
          </ac:spMkLst>
        </pc:spChg>
        <pc:spChg chg="add mod">
          <ac:chgData name="BUTTON, David" userId="fae79787-f874-4df5-8df2-921994db9024" providerId="ADAL" clId="{9B4E92A6-0058-44DC-8324-B92B9EF363AA}" dt="2025-10-29T02:02:31.310" v="588" actId="1076"/>
          <ac:spMkLst>
            <pc:docMk/>
            <pc:sldMk cId="1094518174" sldId="4643"/>
            <ac:spMk id="41" creationId="{29F802B2-CC3F-6F69-854C-49A138D24AAF}"/>
          </ac:spMkLst>
        </pc:spChg>
        <pc:spChg chg="add mod">
          <ac:chgData name="BUTTON, David" userId="fae79787-f874-4df5-8df2-921994db9024" providerId="ADAL" clId="{9B4E92A6-0058-44DC-8324-B92B9EF363AA}" dt="2025-10-29T02:01:38.023" v="580" actId="1076"/>
          <ac:spMkLst>
            <pc:docMk/>
            <pc:sldMk cId="1094518174" sldId="4643"/>
            <ac:spMk id="43" creationId="{725CE329-F838-20CC-58C0-A02855DD141C}"/>
          </ac:spMkLst>
        </pc:spChg>
        <pc:spChg chg="add mod">
          <ac:chgData name="BUTTON, David" userId="fae79787-f874-4df5-8df2-921994db9024" providerId="ADAL" clId="{9B4E92A6-0058-44DC-8324-B92B9EF363AA}" dt="2025-10-29T02:00:45.742" v="533" actId="1076"/>
          <ac:spMkLst>
            <pc:docMk/>
            <pc:sldMk cId="1094518174" sldId="4643"/>
            <ac:spMk id="45" creationId="{0D6FF72E-38FE-2492-8526-FD5DD1FE2A96}"/>
          </ac:spMkLst>
        </pc:spChg>
        <pc:spChg chg="add mod">
          <ac:chgData name="BUTTON, David" userId="fae79787-f874-4df5-8df2-921994db9024" providerId="ADAL" clId="{9B4E92A6-0058-44DC-8324-B92B9EF363AA}" dt="2025-10-29T02:02:56.482" v="589"/>
          <ac:spMkLst>
            <pc:docMk/>
            <pc:sldMk cId="1094518174" sldId="4643"/>
            <ac:spMk id="46" creationId="{5199A701-2AC2-1CCB-8193-654E3F0B2D38}"/>
          </ac:spMkLst>
        </pc:spChg>
        <pc:spChg chg="add mod">
          <ac:chgData name="BUTTON, David" userId="fae79787-f874-4df5-8df2-921994db9024" providerId="ADAL" clId="{9B4E92A6-0058-44DC-8324-B92B9EF363AA}" dt="2025-10-29T02:03:16.103" v="610" actId="20577"/>
          <ac:spMkLst>
            <pc:docMk/>
            <pc:sldMk cId="1094518174" sldId="4643"/>
            <ac:spMk id="47" creationId="{5A1BA505-054B-4523-B440-43093683683D}"/>
          </ac:spMkLst>
        </pc:spChg>
        <pc:cxnChg chg="add mod">
          <ac:chgData name="BUTTON, David" userId="fae79787-f874-4df5-8df2-921994db9024" providerId="ADAL" clId="{9B4E92A6-0058-44DC-8324-B92B9EF363AA}" dt="2025-10-29T01:47:10.712" v="309" actId="1076"/>
          <ac:cxnSpMkLst>
            <pc:docMk/>
            <pc:sldMk cId="1094518174" sldId="4643"/>
            <ac:cxnSpMk id="24" creationId="{419178B3-F4CC-93A9-DAD7-C940A3615F67}"/>
          </ac:cxnSpMkLst>
        </pc:cxnChg>
        <pc:cxnChg chg="add mod">
          <ac:chgData name="BUTTON, David" userId="fae79787-f874-4df5-8df2-921994db9024" providerId="ADAL" clId="{9B4E92A6-0058-44DC-8324-B92B9EF363AA}" dt="2025-10-29T01:47:03.299" v="308" actId="571"/>
          <ac:cxnSpMkLst>
            <pc:docMk/>
            <pc:sldMk cId="1094518174" sldId="4643"/>
            <ac:cxnSpMk id="25" creationId="{9633C6D4-3D44-69ED-B5AC-AE205B657A27}"/>
          </ac:cxnSpMkLst>
        </pc:cxnChg>
      </pc:sldChg>
      <pc:sldChg chg="addSp delSp modSp new mod ord">
        <pc:chgData name="BUTTON, David" userId="fae79787-f874-4df5-8df2-921994db9024" providerId="ADAL" clId="{9B4E92A6-0058-44DC-8324-B92B9EF363AA}" dt="2025-10-29T01:34:15.801" v="186" actId="20577"/>
        <pc:sldMkLst>
          <pc:docMk/>
          <pc:sldMk cId="1674599652" sldId="4686"/>
        </pc:sldMkLst>
        <pc:spChg chg="mod">
          <ac:chgData name="BUTTON, David" userId="fae79787-f874-4df5-8df2-921994db9024" providerId="ADAL" clId="{9B4E92A6-0058-44DC-8324-B92B9EF363AA}" dt="2025-10-29T01:34:15.801" v="186" actId="20577"/>
          <ac:spMkLst>
            <pc:docMk/>
            <pc:sldMk cId="1674599652" sldId="4686"/>
            <ac:spMk id="2" creationId="{E59EBE6A-8DAB-CD2D-07F3-C846A53E9F08}"/>
          </ac:spMkLst>
        </pc:spChg>
        <pc:picChg chg="add mod">
          <ac:chgData name="BUTTON, David" userId="fae79787-f874-4df5-8df2-921994db9024" providerId="ADAL" clId="{9B4E92A6-0058-44DC-8324-B92B9EF363AA}" dt="2025-10-29T01:33:41.264" v="148"/>
          <ac:picMkLst>
            <pc:docMk/>
            <pc:sldMk cId="1674599652" sldId="4686"/>
            <ac:picMk id="4" creationId="{94242EC5-4F8C-2486-255A-4BDEBF7ACDDA}"/>
          </ac:picMkLst>
        </pc:picChg>
        <pc:picChg chg="add mod">
          <ac:chgData name="BUTTON, David" userId="fae79787-f874-4df5-8df2-921994db9024" providerId="ADAL" clId="{9B4E92A6-0058-44DC-8324-B92B9EF363AA}" dt="2025-10-29T01:33:41.264" v="148"/>
          <ac:picMkLst>
            <pc:docMk/>
            <pc:sldMk cId="1674599652" sldId="4686"/>
            <ac:picMk id="5" creationId="{03F79ECD-91A8-5FDE-665F-020DA18D8BD1}"/>
          </ac:picMkLst>
        </pc:picChg>
      </pc:sldChg>
      <pc:sldChg chg="addSp delSp modSp new mod">
        <pc:chgData name="BUTTON, David" userId="fae79787-f874-4df5-8df2-921994db9024" providerId="ADAL" clId="{9B4E92A6-0058-44DC-8324-B92B9EF363AA}" dt="2025-10-29T01:36:43.855" v="197" actId="207"/>
        <pc:sldMkLst>
          <pc:docMk/>
          <pc:sldMk cId="451654243" sldId="4687"/>
        </pc:sldMkLst>
        <pc:spChg chg="add mod">
          <ac:chgData name="BUTTON, David" userId="fae79787-f874-4df5-8df2-921994db9024" providerId="ADAL" clId="{9B4E92A6-0058-44DC-8324-B92B9EF363AA}" dt="2025-10-29T01:36:43.855" v="197" actId="207"/>
          <ac:spMkLst>
            <pc:docMk/>
            <pc:sldMk cId="451654243" sldId="4687"/>
            <ac:spMk id="4" creationId="{93370FF8-42AE-8407-38D1-E2A5BBBDF0BD}"/>
          </ac:spMkLst>
        </pc:spChg>
        <pc:spChg chg="add mod">
          <ac:chgData name="BUTTON, David" userId="fae79787-f874-4df5-8df2-921994db9024" providerId="ADAL" clId="{9B4E92A6-0058-44DC-8324-B92B9EF363AA}" dt="2025-10-29T01:36:20.187" v="195"/>
          <ac:spMkLst>
            <pc:docMk/>
            <pc:sldMk cId="451654243" sldId="4687"/>
            <ac:spMk id="13" creationId="{02A51D46-5232-F94B-608A-F5ED1B9E4059}"/>
          </ac:spMkLst>
        </pc:spChg>
        <pc:spChg chg="add mod">
          <ac:chgData name="BUTTON, David" userId="fae79787-f874-4df5-8df2-921994db9024" providerId="ADAL" clId="{9B4E92A6-0058-44DC-8324-B92B9EF363AA}" dt="2025-10-29T01:36:20.187" v="195"/>
          <ac:spMkLst>
            <pc:docMk/>
            <pc:sldMk cId="451654243" sldId="4687"/>
            <ac:spMk id="14" creationId="{C787B7F4-FFB6-334E-C641-EA22B7B141D2}"/>
          </ac:spMkLst>
        </pc:spChg>
        <pc:graphicFrameChg chg="add mod">
          <ac:chgData name="BUTTON, David" userId="fae79787-f874-4df5-8df2-921994db9024" providerId="ADAL" clId="{9B4E92A6-0058-44DC-8324-B92B9EF363AA}" dt="2025-10-29T01:36:20.187" v="195"/>
          <ac:graphicFrameMkLst>
            <pc:docMk/>
            <pc:sldMk cId="451654243" sldId="4687"/>
            <ac:graphicFrameMk id="8" creationId="{C8C12280-2ED6-9B73-BC2C-8FE652988A6D}"/>
          </ac:graphicFrameMkLst>
        </pc:graphicFrameChg>
        <pc:graphicFrameChg chg="add mod">
          <ac:chgData name="BUTTON, David" userId="fae79787-f874-4df5-8df2-921994db9024" providerId="ADAL" clId="{9B4E92A6-0058-44DC-8324-B92B9EF363AA}" dt="2025-10-29T01:36:20.187" v="195"/>
          <ac:graphicFrameMkLst>
            <pc:docMk/>
            <pc:sldMk cId="451654243" sldId="4687"/>
            <ac:graphicFrameMk id="9" creationId="{53CCC216-6978-E1F7-766A-E5F1FBE6BDD1}"/>
          </ac:graphicFrameMkLst>
        </pc:graphicFrameChg>
        <pc:graphicFrameChg chg="add mod">
          <ac:chgData name="BUTTON, David" userId="fae79787-f874-4df5-8df2-921994db9024" providerId="ADAL" clId="{9B4E92A6-0058-44DC-8324-B92B9EF363AA}" dt="2025-10-29T01:36:20.187" v="195"/>
          <ac:graphicFrameMkLst>
            <pc:docMk/>
            <pc:sldMk cId="451654243" sldId="4687"/>
            <ac:graphicFrameMk id="10" creationId="{ABE42CEA-2F06-877E-54D1-5E4905817E48}"/>
          </ac:graphicFrameMkLst>
        </pc:graphicFrameChg>
        <pc:graphicFrameChg chg="add mod">
          <ac:chgData name="BUTTON, David" userId="fae79787-f874-4df5-8df2-921994db9024" providerId="ADAL" clId="{9B4E92A6-0058-44DC-8324-B92B9EF363AA}" dt="2025-10-29T01:36:20.187" v="195"/>
          <ac:graphicFrameMkLst>
            <pc:docMk/>
            <pc:sldMk cId="451654243" sldId="4687"/>
            <ac:graphicFrameMk id="11" creationId="{01A81C44-B71C-AE78-7678-EE3F2295F0EF}"/>
          </ac:graphicFrameMkLst>
        </pc:graphicFrameChg>
        <pc:picChg chg="add mod">
          <ac:chgData name="BUTTON, David" userId="fae79787-f874-4df5-8df2-921994db9024" providerId="ADAL" clId="{9B4E92A6-0058-44DC-8324-B92B9EF363AA}" dt="2025-10-29T01:36:20.187" v="195"/>
          <ac:picMkLst>
            <pc:docMk/>
            <pc:sldMk cId="451654243" sldId="4687"/>
            <ac:picMk id="5" creationId="{B4969AA8-3C91-E301-7060-CECA8CC463E4}"/>
          </ac:picMkLst>
        </pc:picChg>
        <pc:picChg chg="add mod">
          <ac:chgData name="BUTTON, David" userId="fae79787-f874-4df5-8df2-921994db9024" providerId="ADAL" clId="{9B4E92A6-0058-44DC-8324-B92B9EF363AA}" dt="2025-10-29T01:36:20.187" v="195"/>
          <ac:picMkLst>
            <pc:docMk/>
            <pc:sldMk cId="451654243" sldId="4687"/>
            <ac:picMk id="6" creationId="{048B8CE4-E21D-99EB-1679-1E316295530E}"/>
          </ac:picMkLst>
        </pc:picChg>
        <pc:picChg chg="add mod">
          <ac:chgData name="BUTTON, David" userId="fae79787-f874-4df5-8df2-921994db9024" providerId="ADAL" clId="{9B4E92A6-0058-44DC-8324-B92B9EF363AA}" dt="2025-10-29T01:36:20.187" v="195"/>
          <ac:picMkLst>
            <pc:docMk/>
            <pc:sldMk cId="451654243" sldId="4687"/>
            <ac:picMk id="15" creationId="{A8AAD2E4-0649-61C4-A485-06D8DDA10C21}"/>
          </ac:picMkLst>
        </pc:picChg>
      </pc:sldChg>
      <pc:sldChg chg="addSp modSp new mod">
        <pc:chgData name="BUTTON, David" userId="fae79787-f874-4df5-8df2-921994db9024" providerId="ADAL" clId="{9B4E92A6-0058-44DC-8324-B92B9EF363AA}" dt="2025-10-29T03:07:34.135" v="859" actId="1038"/>
        <pc:sldMkLst>
          <pc:docMk/>
          <pc:sldMk cId="482617677" sldId="4688"/>
        </pc:sldMkLst>
        <pc:spChg chg="mod">
          <ac:chgData name="BUTTON, David" userId="fae79787-f874-4df5-8df2-921994db9024" providerId="ADAL" clId="{9B4E92A6-0058-44DC-8324-B92B9EF363AA}" dt="2025-10-29T03:01:19.152" v="641" actId="1076"/>
          <ac:spMkLst>
            <pc:docMk/>
            <pc:sldMk cId="482617677" sldId="4688"/>
            <ac:spMk id="2" creationId="{84D06262-ADB6-F99A-D4F2-98E5CE86DF76}"/>
          </ac:spMkLst>
        </pc:spChg>
        <pc:spChg chg="add mod">
          <ac:chgData name="BUTTON, David" userId="fae79787-f874-4df5-8df2-921994db9024" providerId="ADAL" clId="{9B4E92A6-0058-44DC-8324-B92B9EF363AA}" dt="2025-10-29T03:05:15.720" v="779" actId="1076"/>
          <ac:spMkLst>
            <pc:docMk/>
            <pc:sldMk cId="482617677" sldId="4688"/>
            <ac:spMk id="4" creationId="{F1A3B8C1-CE8B-4D25-B7AB-5E123B235EC4}"/>
          </ac:spMkLst>
        </pc:spChg>
        <pc:spChg chg="add mod">
          <ac:chgData name="BUTTON, David" userId="fae79787-f874-4df5-8df2-921994db9024" providerId="ADAL" clId="{9B4E92A6-0058-44DC-8324-B92B9EF363AA}" dt="2025-10-29T03:03:20.504" v="713" actId="207"/>
          <ac:spMkLst>
            <pc:docMk/>
            <pc:sldMk cId="482617677" sldId="4688"/>
            <ac:spMk id="5" creationId="{6082CF7D-3F4F-B839-E53E-E22780038C27}"/>
          </ac:spMkLst>
        </pc:spChg>
        <pc:spChg chg="add mod">
          <ac:chgData name="BUTTON, David" userId="fae79787-f874-4df5-8df2-921994db9024" providerId="ADAL" clId="{9B4E92A6-0058-44DC-8324-B92B9EF363AA}" dt="2025-10-29T03:06:39.518" v="848" actId="14100"/>
          <ac:spMkLst>
            <pc:docMk/>
            <pc:sldMk cId="482617677" sldId="4688"/>
            <ac:spMk id="6" creationId="{CB9622EC-576B-0DAD-4E94-5866878F3329}"/>
          </ac:spMkLst>
        </pc:spChg>
        <pc:spChg chg="add mod">
          <ac:chgData name="BUTTON, David" userId="fae79787-f874-4df5-8df2-921994db9024" providerId="ADAL" clId="{9B4E92A6-0058-44DC-8324-B92B9EF363AA}" dt="2025-10-29T03:04:59.850" v="767" actId="404"/>
          <ac:spMkLst>
            <pc:docMk/>
            <pc:sldMk cId="482617677" sldId="4688"/>
            <ac:spMk id="7" creationId="{827098B2-7C92-0CD3-0FAB-08389FFCB223}"/>
          </ac:spMkLst>
        </pc:spChg>
        <pc:spChg chg="add mod">
          <ac:chgData name="BUTTON, David" userId="fae79787-f874-4df5-8df2-921994db9024" providerId="ADAL" clId="{9B4E92A6-0058-44DC-8324-B92B9EF363AA}" dt="2025-10-29T03:05:03.466" v="770" actId="404"/>
          <ac:spMkLst>
            <pc:docMk/>
            <pc:sldMk cId="482617677" sldId="4688"/>
            <ac:spMk id="8" creationId="{C7AD3D22-C50F-0730-CCBD-5778479440A8}"/>
          </ac:spMkLst>
        </pc:spChg>
        <pc:spChg chg="add mod">
          <ac:chgData name="BUTTON, David" userId="fae79787-f874-4df5-8df2-921994db9024" providerId="ADAL" clId="{9B4E92A6-0058-44DC-8324-B92B9EF363AA}" dt="2025-10-29T03:04:55.947" v="764" actId="404"/>
          <ac:spMkLst>
            <pc:docMk/>
            <pc:sldMk cId="482617677" sldId="4688"/>
            <ac:spMk id="9" creationId="{80A07630-1B76-FB01-C71D-4531B85734A0}"/>
          </ac:spMkLst>
        </pc:spChg>
        <pc:picChg chg="add mod">
          <ac:chgData name="BUTTON, David" userId="fae79787-f874-4df5-8df2-921994db9024" providerId="ADAL" clId="{9B4E92A6-0058-44DC-8324-B92B9EF363AA}" dt="2025-10-29T03:01:22.224" v="642" actId="1076"/>
          <ac:picMkLst>
            <pc:docMk/>
            <pc:sldMk cId="482617677" sldId="4688"/>
            <ac:picMk id="3" creationId="{60A77544-A487-51BC-721F-391B08C63535}"/>
          </ac:picMkLst>
        </pc:picChg>
      </pc:sldChg>
      <pc:sldChg chg="addSp delSp modSp add del mod">
        <pc:chgData name="BUTTON, David" userId="fae79787-f874-4df5-8df2-921994db9024" providerId="ADAL" clId="{9B4E92A6-0058-44DC-8324-B92B9EF363AA}" dt="2025-10-29T02:02:16.868" v="586" actId="47"/>
        <pc:sldMkLst>
          <pc:docMk/>
          <pc:sldMk cId="1781687237" sldId="4689"/>
        </pc:sldMkLst>
      </pc:sldChg>
      <pc:sldChg chg="addSp modSp new mod">
        <pc:chgData name="BUTTON, David" userId="fae79787-f874-4df5-8df2-921994db9024" providerId="ADAL" clId="{9B4E92A6-0058-44DC-8324-B92B9EF363AA}" dt="2025-10-29T03:10:11.215" v="882" actId="1076"/>
        <pc:sldMkLst>
          <pc:docMk/>
          <pc:sldMk cId="1790267297" sldId="4689"/>
        </pc:sldMkLst>
        <pc:spChg chg="mod">
          <ac:chgData name="BUTTON, David" userId="fae79787-f874-4df5-8df2-921994db9024" providerId="ADAL" clId="{9B4E92A6-0058-44DC-8324-B92B9EF363AA}" dt="2025-10-29T03:09:41.930" v="878" actId="20577"/>
          <ac:spMkLst>
            <pc:docMk/>
            <pc:sldMk cId="1790267297" sldId="4689"/>
            <ac:spMk id="2" creationId="{A61CA2CF-DF7C-DA2D-445A-0D16E172DD1F}"/>
          </ac:spMkLst>
        </pc:spChg>
      </pc:sldChg>
      <pc:sldChg chg="addSp modSp new mod">
        <pc:chgData name="BUTTON, David" userId="fae79787-f874-4df5-8df2-921994db9024" providerId="ADAL" clId="{9B4E92A6-0058-44DC-8324-B92B9EF363AA}" dt="2025-10-29T03:14:37.162" v="1234" actId="113"/>
        <pc:sldMkLst>
          <pc:docMk/>
          <pc:sldMk cId="2379478196" sldId="4690"/>
        </pc:sldMkLst>
        <pc:spChg chg="mod">
          <ac:chgData name="BUTTON, David" userId="fae79787-f874-4df5-8df2-921994db9024" providerId="ADAL" clId="{9B4E92A6-0058-44DC-8324-B92B9EF363AA}" dt="2025-10-29T03:11:22.957" v="916" actId="114"/>
          <ac:spMkLst>
            <pc:docMk/>
            <pc:sldMk cId="2379478196" sldId="4690"/>
            <ac:spMk id="2" creationId="{3A94FE53-9425-DDC0-08AA-36B65631C9E9}"/>
          </ac:spMkLst>
        </pc:spChg>
        <pc:spChg chg="add mod">
          <ac:chgData name="BUTTON, David" userId="fae79787-f874-4df5-8df2-921994db9024" providerId="ADAL" clId="{9B4E92A6-0058-44DC-8324-B92B9EF363AA}" dt="2025-10-29T03:14:37.162" v="1234" actId="113"/>
          <ac:spMkLst>
            <pc:docMk/>
            <pc:sldMk cId="2379478196" sldId="4690"/>
            <ac:spMk id="5" creationId="{AC220362-B829-E3B4-2AFE-FF378F058598}"/>
          </ac:spMkLst>
        </pc:spChg>
        <pc:picChg chg="add mod modCrop">
          <ac:chgData name="BUTTON, David" userId="fae79787-f874-4df5-8df2-921994db9024" providerId="ADAL" clId="{9B4E92A6-0058-44DC-8324-B92B9EF363AA}" dt="2025-10-29T03:11:29.207" v="917" actId="732"/>
          <ac:picMkLst>
            <pc:docMk/>
            <pc:sldMk cId="2379478196" sldId="4690"/>
            <ac:picMk id="4" creationId="{C3508366-C579-28AD-119C-8494735C1D6F}"/>
          </ac:picMkLst>
        </pc:picChg>
      </pc:sldChg>
    </pc:docChg>
  </pc:docChgLst>
  <pc:docChgLst>
    <pc:chgData name="BUTTON, David" userId="fae79787-f874-4df5-8df2-921994db9024" providerId="ADAL" clId="{CB60500A-DC17-4A63-9009-DDF35D8DBCE6}"/>
    <pc:docChg chg="undo custSel addSld delSld modSld sldOrd delMainMaster">
      <pc:chgData name="BUTTON, David" userId="fae79787-f874-4df5-8df2-921994db9024" providerId="ADAL" clId="{CB60500A-DC17-4A63-9009-DDF35D8DBCE6}" dt="2025-11-05T13:49:52.108" v="4707" actId="1076"/>
      <pc:docMkLst>
        <pc:docMk/>
      </pc:docMkLst>
      <pc:sldChg chg="addSp modSp add mod">
        <pc:chgData name="BUTTON, David" userId="fae79787-f874-4df5-8df2-921994db9024" providerId="ADAL" clId="{CB60500A-DC17-4A63-9009-DDF35D8DBCE6}" dt="2025-11-05T07:23:13.195" v="4011" actId="1076"/>
        <pc:sldMkLst>
          <pc:docMk/>
          <pc:sldMk cId="2202841041" sldId="261"/>
        </pc:sldMkLst>
        <pc:spChg chg="add mod">
          <ac:chgData name="BUTTON, David" userId="fae79787-f874-4df5-8df2-921994db9024" providerId="ADAL" clId="{CB60500A-DC17-4A63-9009-DDF35D8DBCE6}" dt="2025-11-05T07:23:13.195" v="4011" actId="1076"/>
          <ac:spMkLst>
            <pc:docMk/>
            <pc:sldMk cId="2202841041" sldId="261"/>
            <ac:spMk id="2" creationId="{F02A03FC-E267-484C-C5E2-5B736934C4BC}"/>
          </ac:spMkLst>
        </pc:spChg>
        <pc:picChg chg="mod">
          <ac:chgData name="BUTTON, David" userId="fae79787-f874-4df5-8df2-921994db9024" providerId="ADAL" clId="{CB60500A-DC17-4A63-9009-DDF35D8DBCE6}" dt="2025-11-05T07:23:08.519" v="4010" actId="1076"/>
          <ac:picMkLst>
            <pc:docMk/>
            <pc:sldMk cId="2202841041" sldId="261"/>
            <ac:picMk id="23" creationId="{6B55EB33-7CF2-E9B4-8EDB-AA092CBB8652}"/>
          </ac:picMkLst>
        </pc:picChg>
      </pc:sldChg>
      <pc:sldChg chg="del">
        <pc:chgData name="BUTTON, David" userId="fae79787-f874-4df5-8df2-921994db9024" providerId="ADAL" clId="{CB60500A-DC17-4A63-9009-DDF35D8DBCE6}" dt="2025-11-04T10:36:27.263" v="2526" actId="47"/>
        <pc:sldMkLst>
          <pc:docMk/>
          <pc:sldMk cId="48136437" sldId="269"/>
        </pc:sldMkLst>
      </pc:sldChg>
      <pc:sldChg chg="addSp delSp modSp mod">
        <pc:chgData name="BUTTON, David" userId="fae79787-f874-4df5-8df2-921994db9024" providerId="ADAL" clId="{CB60500A-DC17-4A63-9009-DDF35D8DBCE6}" dt="2025-11-03T08:53:54.621" v="1408" actId="21"/>
        <pc:sldMkLst>
          <pc:docMk/>
          <pc:sldMk cId="4160342142" sldId="270"/>
        </pc:sldMkLst>
      </pc:sldChg>
      <pc:sldChg chg="del">
        <pc:chgData name="BUTTON, David" userId="fae79787-f874-4df5-8df2-921994db9024" providerId="ADAL" clId="{CB60500A-DC17-4A63-9009-DDF35D8DBCE6}" dt="2025-11-04T10:36:47.289" v="2527" actId="47"/>
        <pc:sldMkLst>
          <pc:docMk/>
          <pc:sldMk cId="2964330481" sldId="277"/>
        </pc:sldMkLst>
      </pc:sldChg>
      <pc:sldChg chg="modSp mod ord">
        <pc:chgData name="BUTTON, David" userId="fae79787-f874-4df5-8df2-921994db9024" providerId="ADAL" clId="{CB60500A-DC17-4A63-9009-DDF35D8DBCE6}" dt="2025-11-04T08:52:38.523" v="1717" actId="207"/>
        <pc:sldMkLst>
          <pc:docMk/>
          <pc:sldMk cId="2809598885" sldId="279"/>
        </pc:sldMkLst>
        <pc:spChg chg="mod">
          <ac:chgData name="BUTTON, David" userId="fae79787-f874-4df5-8df2-921994db9024" providerId="ADAL" clId="{CB60500A-DC17-4A63-9009-DDF35D8DBCE6}" dt="2025-11-04T08:52:38.523" v="1717" actId="207"/>
          <ac:spMkLst>
            <pc:docMk/>
            <pc:sldMk cId="2809598885" sldId="279"/>
            <ac:spMk id="3" creationId="{00000000-0000-0000-0000-000000000000}"/>
          </ac:spMkLst>
        </pc:spChg>
        <pc:spChg chg="mod">
          <ac:chgData name="BUTTON, David" userId="fae79787-f874-4df5-8df2-921994db9024" providerId="ADAL" clId="{CB60500A-DC17-4A63-9009-DDF35D8DBCE6}" dt="2025-11-04T08:50:35.519" v="1708" actId="20577"/>
          <ac:spMkLst>
            <pc:docMk/>
            <pc:sldMk cId="2809598885" sldId="279"/>
            <ac:spMk id="7" creationId="{418146E2-4A9D-E58F-3C7D-7CE7ACB8495B}"/>
          </ac:spMkLst>
        </pc:spChg>
      </pc:sldChg>
      <pc:sldChg chg="modSp add mod ord">
        <pc:chgData name="BUTTON, David" userId="fae79787-f874-4df5-8df2-921994db9024" providerId="ADAL" clId="{CB60500A-DC17-4A63-9009-DDF35D8DBCE6}" dt="2025-11-05T07:11:15.705" v="3885" actId="20577"/>
        <pc:sldMkLst>
          <pc:docMk/>
          <pc:sldMk cId="3658433316" sldId="281"/>
        </pc:sldMkLst>
        <pc:spChg chg="mod">
          <ac:chgData name="BUTTON, David" userId="fae79787-f874-4df5-8df2-921994db9024" providerId="ADAL" clId="{CB60500A-DC17-4A63-9009-DDF35D8DBCE6}" dt="2025-11-05T07:11:15.705" v="3885" actId="20577"/>
          <ac:spMkLst>
            <pc:docMk/>
            <pc:sldMk cId="3658433316" sldId="281"/>
            <ac:spMk id="3" creationId="{7285D835-805D-F52F-AFD5-E050FF71E7BD}"/>
          </ac:spMkLst>
        </pc:spChg>
      </pc:sldChg>
      <pc:sldChg chg="del">
        <pc:chgData name="BUTTON, David" userId="fae79787-f874-4df5-8df2-921994db9024" providerId="ADAL" clId="{CB60500A-DC17-4A63-9009-DDF35D8DBCE6}" dt="2025-11-04T10:36:27.263" v="2526" actId="47"/>
        <pc:sldMkLst>
          <pc:docMk/>
          <pc:sldMk cId="207191321" sldId="282"/>
        </pc:sldMkLst>
      </pc:sldChg>
      <pc:sldChg chg="del">
        <pc:chgData name="BUTTON, David" userId="fae79787-f874-4df5-8df2-921994db9024" providerId="ADAL" clId="{CB60500A-DC17-4A63-9009-DDF35D8DBCE6}" dt="2025-11-04T10:36:27.263" v="2526" actId="47"/>
        <pc:sldMkLst>
          <pc:docMk/>
          <pc:sldMk cId="2322316961" sldId="285"/>
        </pc:sldMkLst>
      </pc:sldChg>
      <pc:sldChg chg="del">
        <pc:chgData name="BUTTON, David" userId="fae79787-f874-4df5-8df2-921994db9024" providerId="ADAL" clId="{CB60500A-DC17-4A63-9009-DDF35D8DBCE6}" dt="2025-11-04T10:36:27.263" v="2526" actId="47"/>
        <pc:sldMkLst>
          <pc:docMk/>
          <pc:sldMk cId="3145567680" sldId="286"/>
        </pc:sldMkLst>
      </pc:sldChg>
      <pc:sldChg chg="del">
        <pc:chgData name="BUTTON, David" userId="fae79787-f874-4df5-8df2-921994db9024" providerId="ADAL" clId="{CB60500A-DC17-4A63-9009-DDF35D8DBCE6}" dt="2025-11-04T10:36:27.263" v="2526" actId="47"/>
        <pc:sldMkLst>
          <pc:docMk/>
          <pc:sldMk cId="2883269852" sldId="294"/>
        </pc:sldMkLst>
      </pc:sldChg>
      <pc:sldChg chg="del">
        <pc:chgData name="BUTTON, David" userId="fae79787-f874-4df5-8df2-921994db9024" providerId="ADAL" clId="{CB60500A-DC17-4A63-9009-DDF35D8DBCE6}" dt="2025-11-04T10:36:27.263" v="2526" actId="47"/>
        <pc:sldMkLst>
          <pc:docMk/>
          <pc:sldMk cId="0" sldId="312"/>
        </pc:sldMkLst>
      </pc:sldChg>
      <pc:sldChg chg="del">
        <pc:chgData name="BUTTON, David" userId="fae79787-f874-4df5-8df2-921994db9024" providerId="ADAL" clId="{CB60500A-DC17-4A63-9009-DDF35D8DBCE6}" dt="2025-11-04T10:36:27.263" v="2526" actId="47"/>
        <pc:sldMkLst>
          <pc:docMk/>
          <pc:sldMk cId="0" sldId="313"/>
        </pc:sldMkLst>
      </pc:sldChg>
      <pc:sldChg chg="del">
        <pc:chgData name="BUTTON, David" userId="fae79787-f874-4df5-8df2-921994db9024" providerId="ADAL" clId="{CB60500A-DC17-4A63-9009-DDF35D8DBCE6}" dt="2025-11-04T10:36:27.263" v="2526" actId="47"/>
        <pc:sldMkLst>
          <pc:docMk/>
          <pc:sldMk cId="0" sldId="314"/>
        </pc:sldMkLst>
      </pc:sldChg>
      <pc:sldChg chg="del">
        <pc:chgData name="BUTTON, David" userId="fae79787-f874-4df5-8df2-921994db9024" providerId="ADAL" clId="{CB60500A-DC17-4A63-9009-DDF35D8DBCE6}" dt="2025-11-04T10:36:27.263" v="2526" actId="47"/>
        <pc:sldMkLst>
          <pc:docMk/>
          <pc:sldMk cId="0" sldId="315"/>
        </pc:sldMkLst>
      </pc:sldChg>
      <pc:sldChg chg="del">
        <pc:chgData name="BUTTON, David" userId="fae79787-f874-4df5-8df2-921994db9024" providerId="ADAL" clId="{CB60500A-DC17-4A63-9009-DDF35D8DBCE6}" dt="2025-11-04T10:36:47.289" v="2527" actId="47"/>
        <pc:sldMkLst>
          <pc:docMk/>
          <pc:sldMk cId="0" sldId="316"/>
        </pc:sldMkLst>
      </pc:sldChg>
      <pc:sldChg chg="del">
        <pc:chgData name="BUTTON, David" userId="fae79787-f874-4df5-8df2-921994db9024" providerId="ADAL" clId="{CB60500A-DC17-4A63-9009-DDF35D8DBCE6}" dt="2025-11-04T10:36:47.289" v="2527" actId="47"/>
        <pc:sldMkLst>
          <pc:docMk/>
          <pc:sldMk cId="0" sldId="317"/>
        </pc:sldMkLst>
      </pc:sldChg>
      <pc:sldChg chg="del">
        <pc:chgData name="BUTTON, David" userId="fae79787-f874-4df5-8df2-921994db9024" providerId="ADAL" clId="{CB60500A-DC17-4A63-9009-DDF35D8DBCE6}" dt="2025-11-04T10:36:47.289" v="2527" actId="47"/>
        <pc:sldMkLst>
          <pc:docMk/>
          <pc:sldMk cId="2859214909" sldId="324"/>
        </pc:sldMkLst>
      </pc:sldChg>
      <pc:sldChg chg="del">
        <pc:chgData name="BUTTON, David" userId="fae79787-f874-4df5-8df2-921994db9024" providerId="ADAL" clId="{CB60500A-DC17-4A63-9009-DDF35D8DBCE6}" dt="2025-11-04T10:36:27.263" v="2526" actId="47"/>
        <pc:sldMkLst>
          <pc:docMk/>
          <pc:sldMk cId="239011833" sldId="351"/>
        </pc:sldMkLst>
      </pc:sldChg>
      <pc:sldChg chg="del">
        <pc:chgData name="BUTTON, David" userId="fae79787-f874-4df5-8df2-921994db9024" providerId="ADAL" clId="{CB60500A-DC17-4A63-9009-DDF35D8DBCE6}" dt="2025-11-04T10:36:27.263" v="2526" actId="47"/>
        <pc:sldMkLst>
          <pc:docMk/>
          <pc:sldMk cId="2092351647" sldId="352"/>
        </pc:sldMkLst>
      </pc:sldChg>
      <pc:sldChg chg="del ord">
        <pc:chgData name="BUTTON, David" userId="fae79787-f874-4df5-8df2-921994db9024" providerId="ADAL" clId="{CB60500A-DC17-4A63-9009-DDF35D8DBCE6}" dt="2025-11-04T10:36:27.263" v="2526" actId="47"/>
        <pc:sldMkLst>
          <pc:docMk/>
          <pc:sldMk cId="13200568" sldId="364"/>
        </pc:sldMkLst>
      </pc:sldChg>
      <pc:sldChg chg="del">
        <pc:chgData name="BUTTON, David" userId="fae79787-f874-4df5-8df2-921994db9024" providerId="ADAL" clId="{CB60500A-DC17-4A63-9009-DDF35D8DBCE6}" dt="2025-11-04T10:36:27.263" v="2526" actId="47"/>
        <pc:sldMkLst>
          <pc:docMk/>
          <pc:sldMk cId="282188284" sldId="370"/>
        </pc:sldMkLst>
      </pc:sldChg>
      <pc:sldChg chg="del">
        <pc:chgData name="BUTTON, David" userId="fae79787-f874-4df5-8df2-921994db9024" providerId="ADAL" clId="{CB60500A-DC17-4A63-9009-DDF35D8DBCE6}" dt="2025-11-04T10:36:27.263" v="2526" actId="47"/>
        <pc:sldMkLst>
          <pc:docMk/>
          <pc:sldMk cId="4131354837" sldId="371"/>
        </pc:sldMkLst>
      </pc:sldChg>
      <pc:sldChg chg="del">
        <pc:chgData name="BUTTON, David" userId="fae79787-f874-4df5-8df2-921994db9024" providerId="ADAL" clId="{CB60500A-DC17-4A63-9009-DDF35D8DBCE6}" dt="2025-11-04T10:36:27.263" v="2526" actId="47"/>
        <pc:sldMkLst>
          <pc:docMk/>
          <pc:sldMk cId="1757185077" sldId="4531"/>
        </pc:sldMkLst>
      </pc:sldChg>
      <pc:sldChg chg="del">
        <pc:chgData name="BUTTON, David" userId="fae79787-f874-4df5-8df2-921994db9024" providerId="ADAL" clId="{CB60500A-DC17-4A63-9009-DDF35D8DBCE6}" dt="2025-11-04T10:36:27.263" v="2526" actId="47"/>
        <pc:sldMkLst>
          <pc:docMk/>
          <pc:sldMk cId="147092166" sldId="4540"/>
        </pc:sldMkLst>
      </pc:sldChg>
      <pc:sldChg chg="del">
        <pc:chgData name="BUTTON, David" userId="fae79787-f874-4df5-8df2-921994db9024" providerId="ADAL" clId="{CB60500A-DC17-4A63-9009-DDF35D8DBCE6}" dt="2025-11-04T10:36:27.263" v="2526" actId="47"/>
        <pc:sldMkLst>
          <pc:docMk/>
          <pc:sldMk cId="4130833650" sldId="4587"/>
        </pc:sldMkLst>
      </pc:sldChg>
      <pc:sldChg chg="del">
        <pc:chgData name="BUTTON, David" userId="fae79787-f874-4df5-8df2-921994db9024" providerId="ADAL" clId="{CB60500A-DC17-4A63-9009-DDF35D8DBCE6}" dt="2025-11-04T10:36:27.263" v="2526" actId="47"/>
        <pc:sldMkLst>
          <pc:docMk/>
          <pc:sldMk cId="3310606306" sldId="4614"/>
        </pc:sldMkLst>
      </pc:sldChg>
      <pc:sldChg chg="del">
        <pc:chgData name="BUTTON, David" userId="fae79787-f874-4df5-8df2-921994db9024" providerId="ADAL" clId="{CB60500A-DC17-4A63-9009-DDF35D8DBCE6}" dt="2025-11-04T10:36:27.263" v="2526" actId="47"/>
        <pc:sldMkLst>
          <pc:docMk/>
          <pc:sldMk cId="3132165460" sldId="4615"/>
        </pc:sldMkLst>
      </pc:sldChg>
      <pc:sldChg chg="del">
        <pc:chgData name="BUTTON, David" userId="fae79787-f874-4df5-8df2-921994db9024" providerId="ADAL" clId="{CB60500A-DC17-4A63-9009-DDF35D8DBCE6}" dt="2025-11-04T10:36:27.263" v="2526" actId="47"/>
        <pc:sldMkLst>
          <pc:docMk/>
          <pc:sldMk cId="497076819" sldId="4624"/>
        </pc:sldMkLst>
      </pc:sldChg>
      <pc:sldChg chg="del">
        <pc:chgData name="BUTTON, David" userId="fae79787-f874-4df5-8df2-921994db9024" providerId="ADAL" clId="{CB60500A-DC17-4A63-9009-DDF35D8DBCE6}" dt="2025-11-04T10:36:27.263" v="2526" actId="47"/>
        <pc:sldMkLst>
          <pc:docMk/>
          <pc:sldMk cId="3494270600" sldId="4628"/>
        </pc:sldMkLst>
      </pc:sldChg>
      <pc:sldChg chg="del">
        <pc:chgData name="BUTTON, David" userId="fae79787-f874-4df5-8df2-921994db9024" providerId="ADAL" clId="{CB60500A-DC17-4A63-9009-DDF35D8DBCE6}" dt="2025-11-04T10:36:27.263" v="2526" actId="47"/>
        <pc:sldMkLst>
          <pc:docMk/>
          <pc:sldMk cId="1140705166" sldId="4633"/>
        </pc:sldMkLst>
      </pc:sldChg>
      <pc:sldChg chg="del">
        <pc:chgData name="BUTTON, David" userId="fae79787-f874-4df5-8df2-921994db9024" providerId="ADAL" clId="{CB60500A-DC17-4A63-9009-DDF35D8DBCE6}" dt="2025-11-04T10:36:27.263" v="2526" actId="47"/>
        <pc:sldMkLst>
          <pc:docMk/>
          <pc:sldMk cId="3516331883" sldId="4637"/>
        </pc:sldMkLst>
      </pc:sldChg>
      <pc:sldChg chg="del">
        <pc:chgData name="BUTTON, David" userId="fae79787-f874-4df5-8df2-921994db9024" providerId="ADAL" clId="{CB60500A-DC17-4A63-9009-DDF35D8DBCE6}" dt="2025-11-04T10:36:27.263" v="2526" actId="47"/>
        <pc:sldMkLst>
          <pc:docMk/>
          <pc:sldMk cId="2030600418" sldId="4641"/>
        </pc:sldMkLst>
      </pc:sldChg>
      <pc:sldChg chg="del">
        <pc:chgData name="BUTTON, David" userId="fae79787-f874-4df5-8df2-921994db9024" providerId="ADAL" clId="{CB60500A-DC17-4A63-9009-DDF35D8DBCE6}" dt="2025-11-04T10:36:27.263" v="2526" actId="47"/>
        <pc:sldMkLst>
          <pc:docMk/>
          <pc:sldMk cId="1405873427" sldId="4642"/>
        </pc:sldMkLst>
      </pc:sldChg>
      <pc:sldChg chg="addSp delSp modSp mod">
        <pc:chgData name="BUTTON, David" userId="fae79787-f874-4df5-8df2-921994db9024" providerId="ADAL" clId="{CB60500A-DC17-4A63-9009-DDF35D8DBCE6}" dt="2025-11-05T07:12:38.936" v="3899" actId="404"/>
        <pc:sldMkLst>
          <pc:docMk/>
          <pc:sldMk cId="1094518174" sldId="4643"/>
        </pc:sldMkLst>
        <pc:spChg chg="mod">
          <ac:chgData name="BUTTON, David" userId="fae79787-f874-4df5-8df2-921994db9024" providerId="ADAL" clId="{CB60500A-DC17-4A63-9009-DDF35D8DBCE6}" dt="2025-11-05T07:12:38.936" v="3899" actId="404"/>
          <ac:spMkLst>
            <pc:docMk/>
            <pc:sldMk cId="1094518174" sldId="4643"/>
            <ac:spMk id="5" creationId="{E4C840A9-3E9A-44D1-A551-230ECB35D648}"/>
          </ac:spMkLst>
        </pc:spChg>
        <pc:spChg chg="mod">
          <ac:chgData name="BUTTON, David" userId="fae79787-f874-4df5-8df2-921994db9024" providerId="ADAL" clId="{CB60500A-DC17-4A63-9009-DDF35D8DBCE6}" dt="2025-11-02T16:27:54.546" v="26" actId="1076"/>
          <ac:spMkLst>
            <pc:docMk/>
            <pc:sldMk cId="1094518174" sldId="4643"/>
            <ac:spMk id="20" creationId="{DC322900-78CB-E7C2-6960-AA50A6DA2911}"/>
          </ac:spMkLst>
        </pc:spChg>
        <pc:spChg chg="mod">
          <ac:chgData name="BUTTON, David" userId="fae79787-f874-4df5-8df2-921994db9024" providerId="ADAL" clId="{CB60500A-DC17-4A63-9009-DDF35D8DBCE6}" dt="2025-11-02T16:27:54.546" v="26" actId="1076"/>
          <ac:spMkLst>
            <pc:docMk/>
            <pc:sldMk cId="1094518174" sldId="4643"/>
            <ac:spMk id="22" creationId="{DCB4FAC6-B76C-E303-8ABD-7710CD94CBFA}"/>
          </ac:spMkLst>
        </pc:spChg>
        <pc:spChg chg="mod">
          <ac:chgData name="BUTTON, David" userId="fae79787-f874-4df5-8df2-921994db9024" providerId="ADAL" clId="{CB60500A-DC17-4A63-9009-DDF35D8DBCE6}" dt="2025-11-02T16:27:54.546" v="26" actId="1076"/>
          <ac:spMkLst>
            <pc:docMk/>
            <pc:sldMk cId="1094518174" sldId="4643"/>
            <ac:spMk id="23" creationId="{642CADA5-C581-4332-6690-148F71301905}"/>
          </ac:spMkLst>
        </pc:spChg>
        <pc:spChg chg="mod">
          <ac:chgData name="BUTTON, David" userId="fae79787-f874-4df5-8df2-921994db9024" providerId="ADAL" clId="{CB60500A-DC17-4A63-9009-DDF35D8DBCE6}" dt="2025-11-02T16:27:54.546" v="26" actId="1076"/>
          <ac:spMkLst>
            <pc:docMk/>
            <pc:sldMk cId="1094518174" sldId="4643"/>
            <ac:spMk id="28" creationId="{DFF59D09-F75E-7090-371D-812BA4C910AC}"/>
          </ac:spMkLst>
        </pc:spChg>
        <pc:spChg chg="mod">
          <ac:chgData name="BUTTON, David" userId="fae79787-f874-4df5-8df2-921994db9024" providerId="ADAL" clId="{CB60500A-DC17-4A63-9009-DDF35D8DBCE6}" dt="2025-11-02T16:27:54.546" v="26" actId="1076"/>
          <ac:spMkLst>
            <pc:docMk/>
            <pc:sldMk cId="1094518174" sldId="4643"/>
            <ac:spMk id="30" creationId="{E4C7167C-6923-5780-A5F1-4A244F93BA7C}"/>
          </ac:spMkLst>
        </pc:spChg>
        <pc:spChg chg="mod">
          <ac:chgData name="BUTTON, David" userId="fae79787-f874-4df5-8df2-921994db9024" providerId="ADAL" clId="{CB60500A-DC17-4A63-9009-DDF35D8DBCE6}" dt="2025-11-02T16:26:48.171" v="19" actId="1076"/>
          <ac:spMkLst>
            <pc:docMk/>
            <pc:sldMk cId="1094518174" sldId="4643"/>
            <ac:spMk id="33" creationId="{98D2ED86-F1D7-D9C4-BA47-B2693D9A9519}"/>
          </ac:spMkLst>
        </pc:spChg>
        <pc:spChg chg="mod">
          <ac:chgData name="BUTTON, David" userId="fae79787-f874-4df5-8df2-921994db9024" providerId="ADAL" clId="{CB60500A-DC17-4A63-9009-DDF35D8DBCE6}" dt="2025-11-02T16:27:54.546" v="26" actId="1076"/>
          <ac:spMkLst>
            <pc:docMk/>
            <pc:sldMk cId="1094518174" sldId="4643"/>
            <ac:spMk id="38" creationId="{4206E85C-DCB4-A8C3-A768-5A2C0545889A}"/>
          </ac:spMkLst>
        </pc:spChg>
        <pc:spChg chg="mod">
          <ac:chgData name="BUTTON, David" userId="fae79787-f874-4df5-8df2-921994db9024" providerId="ADAL" clId="{CB60500A-DC17-4A63-9009-DDF35D8DBCE6}" dt="2025-11-02T16:27:54.546" v="26" actId="1076"/>
          <ac:spMkLst>
            <pc:docMk/>
            <pc:sldMk cId="1094518174" sldId="4643"/>
            <ac:spMk id="39" creationId="{D4B01B11-09F7-FD08-AFCE-E8C4F83FC460}"/>
          </ac:spMkLst>
        </pc:spChg>
        <pc:spChg chg="mod">
          <ac:chgData name="BUTTON, David" userId="fae79787-f874-4df5-8df2-921994db9024" providerId="ADAL" clId="{CB60500A-DC17-4A63-9009-DDF35D8DBCE6}" dt="2025-11-02T16:27:54.546" v="26" actId="1076"/>
          <ac:spMkLst>
            <pc:docMk/>
            <pc:sldMk cId="1094518174" sldId="4643"/>
            <ac:spMk id="40" creationId="{D55E6409-1470-FEED-2703-24F02E6D5425}"/>
          </ac:spMkLst>
        </pc:spChg>
        <pc:spChg chg="mod">
          <ac:chgData name="BUTTON, David" userId="fae79787-f874-4df5-8df2-921994db9024" providerId="ADAL" clId="{CB60500A-DC17-4A63-9009-DDF35D8DBCE6}" dt="2025-11-02T16:27:54.546" v="26" actId="1076"/>
          <ac:spMkLst>
            <pc:docMk/>
            <pc:sldMk cId="1094518174" sldId="4643"/>
            <ac:spMk id="43" creationId="{725CE329-F838-20CC-58C0-A02855DD141C}"/>
          </ac:spMkLst>
        </pc:spChg>
        <pc:spChg chg="mod">
          <ac:chgData name="BUTTON, David" userId="fae79787-f874-4df5-8df2-921994db9024" providerId="ADAL" clId="{CB60500A-DC17-4A63-9009-DDF35D8DBCE6}" dt="2025-11-02T16:27:54.546" v="26" actId="1076"/>
          <ac:spMkLst>
            <pc:docMk/>
            <pc:sldMk cId="1094518174" sldId="4643"/>
            <ac:spMk id="46" creationId="{5199A701-2AC2-1CCB-8193-654E3F0B2D38}"/>
          </ac:spMkLst>
        </pc:spChg>
        <pc:spChg chg="mod">
          <ac:chgData name="BUTTON, David" userId="fae79787-f874-4df5-8df2-921994db9024" providerId="ADAL" clId="{CB60500A-DC17-4A63-9009-DDF35D8DBCE6}" dt="2025-11-02T16:28:09.853" v="28" actId="1076"/>
          <ac:spMkLst>
            <pc:docMk/>
            <pc:sldMk cId="1094518174" sldId="4643"/>
            <ac:spMk id="47" creationId="{5A1BA505-054B-4523-B440-43093683683D}"/>
          </ac:spMkLst>
        </pc:spChg>
        <pc:picChg chg="add mod">
          <ac:chgData name="BUTTON, David" userId="fae79787-f874-4df5-8df2-921994db9024" providerId="ADAL" clId="{CB60500A-DC17-4A63-9009-DDF35D8DBCE6}" dt="2025-11-02T16:26:43.448" v="18" actId="1076"/>
          <ac:picMkLst>
            <pc:docMk/>
            <pc:sldMk cId="1094518174" sldId="4643"/>
            <ac:picMk id="2" creationId="{DB22BF75-4263-DD62-646B-9B4D260DEC01}"/>
          </ac:picMkLst>
        </pc:picChg>
        <pc:picChg chg="add mod">
          <ac:chgData name="BUTTON, David" userId="fae79787-f874-4df5-8df2-921994db9024" providerId="ADAL" clId="{CB60500A-DC17-4A63-9009-DDF35D8DBCE6}" dt="2025-11-03T08:54:10.294" v="1411" actId="14100"/>
          <ac:picMkLst>
            <pc:docMk/>
            <pc:sldMk cId="1094518174" sldId="4643"/>
            <ac:picMk id="9" creationId="{198519AF-6568-5188-A53A-2D87BCA7C9B6}"/>
          </ac:picMkLst>
        </pc:picChg>
      </pc:sldChg>
      <pc:sldChg chg="del">
        <pc:chgData name="BUTTON, David" userId="fae79787-f874-4df5-8df2-921994db9024" providerId="ADAL" clId="{CB60500A-DC17-4A63-9009-DDF35D8DBCE6}" dt="2025-11-04T10:36:27.263" v="2526" actId="47"/>
        <pc:sldMkLst>
          <pc:docMk/>
          <pc:sldMk cId="2994957789" sldId="4645"/>
        </pc:sldMkLst>
      </pc:sldChg>
      <pc:sldChg chg="del">
        <pc:chgData name="BUTTON, David" userId="fae79787-f874-4df5-8df2-921994db9024" providerId="ADAL" clId="{CB60500A-DC17-4A63-9009-DDF35D8DBCE6}" dt="2025-11-04T10:36:27.263" v="2526" actId="47"/>
        <pc:sldMkLst>
          <pc:docMk/>
          <pc:sldMk cId="3224193486" sldId="4646"/>
        </pc:sldMkLst>
      </pc:sldChg>
      <pc:sldChg chg="del">
        <pc:chgData name="BUTTON, David" userId="fae79787-f874-4df5-8df2-921994db9024" providerId="ADAL" clId="{CB60500A-DC17-4A63-9009-DDF35D8DBCE6}" dt="2025-11-04T10:36:27.263" v="2526" actId="47"/>
        <pc:sldMkLst>
          <pc:docMk/>
          <pc:sldMk cId="3148748360" sldId="4648"/>
        </pc:sldMkLst>
      </pc:sldChg>
      <pc:sldChg chg="del">
        <pc:chgData name="BUTTON, David" userId="fae79787-f874-4df5-8df2-921994db9024" providerId="ADAL" clId="{CB60500A-DC17-4A63-9009-DDF35D8DBCE6}" dt="2025-11-04T10:36:27.263" v="2526" actId="47"/>
        <pc:sldMkLst>
          <pc:docMk/>
          <pc:sldMk cId="73394564" sldId="4649"/>
        </pc:sldMkLst>
      </pc:sldChg>
      <pc:sldChg chg="del">
        <pc:chgData name="BUTTON, David" userId="fae79787-f874-4df5-8df2-921994db9024" providerId="ADAL" clId="{CB60500A-DC17-4A63-9009-DDF35D8DBCE6}" dt="2025-11-04T10:36:27.263" v="2526" actId="47"/>
        <pc:sldMkLst>
          <pc:docMk/>
          <pc:sldMk cId="3972305364" sldId="4650"/>
        </pc:sldMkLst>
      </pc:sldChg>
      <pc:sldChg chg="del">
        <pc:chgData name="BUTTON, David" userId="fae79787-f874-4df5-8df2-921994db9024" providerId="ADAL" clId="{CB60500A-DC17-4A63-9009-DDF35D8DBCE6}" dt="2025-11-04T10:36:27.263" v="2526" actId="47"/>
        <pc:sldMkLst>
          <pc:docMk/>
          <pc:sldMk cId="1987395405" sldId="4651"/>
        </pc:sldMkLst>
      </pc:sldChg>
      <pc:sldChg chg="del">
        <pc:chgData name="BUTTON, David" userId="fae79787-f874-4df5-8df2-921994db9024" providerId="ADAL" clId="{CB60500A-DC17-4A63-9009-DDF35D8DBCE6}" dt="2025-11-04T10:36:27.263" v="2526" actId="47"/>
        <pc:sldMkLst>
          <pc:docMk/>
          <pc:sldMk cId="1647602711" sldId="4652"/>
        </pc:sldMkLst>
      </pc:sldChg>
      <pc:sldChg chg="del">
        <pc:chgData name="BUTTON, David" userId="fae79787-f874-4df5-8df2-921994db9024" providerId="ADAL" clId="{CB60500A-DC17-4A63-9009-DDF35D8DBCE6}" dt="2025-11-04T10:36:27.263" v="2526" actId="47"/>
        <pc:sldMkLst>
          <pc:docMk/>
          <pc:sldMk cId="71919148" sldId="4653"/>
        </pc:sldMkLst>
      </pc:sldChg>
      <pc:sldChg chg="del">
        <pc:chgData name="BUTTON, David" userId="fae79787-f874-4df5-8df2-921994db9024" providerId="ADAL" clId="{CB60500A-DC17-4A63-9009-DDF35D8DBCE6}" dt="2025-11-04T10:36:27.263" v="2526" actId="47"/>
        <pc:sldMkLst>
          <pc:docMk/>
          <pc:sldMk cId="1182232512" sldId="4654"/>
        </pc:sldMkLst>
      </pc:sldChg>
      <pc:sldChg chg="del">
        <pc:chgData name="BUTTON, David" userId="fae79787-f874-4df5-8df2-921994db9024" providerId="ADAL" clId="{CB60500A-DC17-4A63-9009-DDF35D8DBCE6}" dt="2025-11-04T10:36:27.263" v="2526" actId="47"/>
        <pc:sldMkLst>
          <pc:docMk/>
          <pc:sldMk cId="853941626" sldId="4655"/>
        </pc:sldMkLst>
      </pc:sldChg>
      <pc:sldChg chg="del">
        <pc:chgData name="BUTTON, David" userId="fae79787-f874-4df5-8df2-921994db9024" providerId="ADAL" clId="{CB60500A-DC17-4A63-9009-DDF35D8DBCE6}" dt="2025-11-04T10:36:27.263" v="2526" actId="47"/>
        <pc:sldMkLst>
          <pc:docMk/>
          <pc:sldMk cId="1071494090" sldId="4656"/>
        </pc:sldMkLst>
      </pc:sldChg>
      <pc:sldChg chg="del">
        <pc:chgData name="BUTTON, David" userId="fae79787-f874-4df5-8df2-921994db9024" providerId="ADAL" clId="{CB60500A-DC17-4A63-9009-DDF35D8DBCE6}" dt="2025-11-04T10:36:27.263" v="2526" actId="47"/>
        <pc:sldMkLst>
          <pc:docMk/>
          <pc:sldMk cId="3270049945" sldId="4657"/>
        </pc:sldMkLst>
      </pc:sldChg>
      <pc:sldChg chg="del">
        <pc:chgData name="BUTTON, David" userId="fae79787-f874-4df5-8df2-921994db9024" providerId="ADAL" clId="{CB60500A-DC17-4A63-9009-DDF35D8DBCE6}" dt="2025-11-04T10:36:27.263" v="2526" actId="47"/>
        <pc:sldMkLst>
          <pc:docMk/>
          <pc:sldMk cId="842436872" sldId="4658"/>
        </pc:sldMkLst>
      </pc:sldChg>
      <pc:sldChg chg="del">
        <pc:chgData name="BUTTON, David" userId="fae79787-f874-4df5-8df2-921994db9024" providerId="ADAL" clId="{CB60500A-DC17-4A63-9009-DDF35D8DBCE6}" dt="2025-11-04T10:36:27.263" v="2526" actId="47"/>
        <pc:sldMkLst>
          <pc:docMk/>
          <pc:sldMk cId="1635293618" sldId="4659"/>
        </pc:sldMkLst>
      </pc:sldChg>
      <pc:sldChg chg="del">
        <pc:chgData name="BUTTON, David" userId="fae79787-f874-4df5-8df2-921994db9024" providerId="ADAL" clId="{CB60500A-DC17-4A63-9009-DDF35D8DBCE6}" dt="2025-11-04T10:36:47.289" v="2527" actId="47"/>
        <pc:sldMkLst>
          <pc:docMk/>
          <pc:sldMk cId="555434202" sldId="4662"/>
        </pc:sldMkLst>
      </pc:sldChg>
      <pc:sldChg chg="del">
        <pc:chgData name="BUTTON, David" userId="fae79787-f874-4df5-8df2-921994db9024" providerId="ADAL" clId="{CB60500A-DC17-4A63-9009-DDF35D8DBCE6}" dt="2025-11-04T10:36:47.289" v="2527" actId="47"/>
        <pc:sldMkLst>
          <pc:docMk/>
          <pc:sldMk cId="4050530686" sldId="4663"/>
        </pc:sldMkLst>
      </pc:sldChg>
      <pc:sldChg chg="del">
        <pc:chgData name="BUTTON, David" userId="fae79787-f874-4df5-8df2-921994db9024" providerId="ADAL" clId="{CB60500A-DC17-4A63-9009-DDF35D8DBCE6}" dt="2025-11-04T10:36:27.263" v="2526" actId="47"/>
        <pc:sldMkLst>
          <pc:docMk/>
          <pc:sldMk cId="94363248" sldId="4664"/>
        </pc:sldMkLst>
      </pc:sldChg>
      <pc:sldChg chg="del">
        <pc:chgData name="BUTTON, David" userId="fae79787-f874-4df5-8df2-921994db9024" providerId="ADAL" clId="{CB60500A-DC17-4A63-9009-DDF35D8DBCE6}" dt="2025-11-04T10:36:27.263" v="2526" actId="47"/>
        <pc:sldMkLst>
          <pc:docMk/>
          <pc:sldMk cId="2673913606" sldId="4665"/>
        </pc:sldMkLst>
      </pc:sldChg>
      <pc:sldChg chg="del">
        <pc:chgData name="BUTTON, David" userId="fae79787-f874-4df5-8df2-921994db9024" providerId="ADAL" clId="{CB60500A-DC17-4A63-9009-DDF35D8DBCE6}" dt="2025-11-04T10:36:27.263" v="2526" actId="47"/>
        <pc:sldMkLst>
          <pc:docMk/>
          <pc:sldMk cId="324353022" sldId="4666"/>
        </pc:sldMkLst>
      </pc:sldChg>
      <pc:sldChg chg="del">
        <pc:chgData name="BUTTON, David" userId="fae79787-f874-4df5-8df2-921994db9024" providerId="ADAL" clId="{CB60500A-DC17-4A63-9009-DDF35D8DBCE6}" dt="2025-11-04T10:36:27.263" v="2526" actId="47"/>
        <pc:sldMkLst>
          <pc:docMk/>
          <pc:sldMk cId="2591486771" sldId="4667"/>
        </pc:sldMkLst>
      </pc:sldChg>
      <pc:sldChg chg="del">
        <pc:chgData name="BUTTON, David" userId="fae79787-f874-4df5-8df2-921994db9024" providerId="ADAL" clId="{CB60500A-DC17-4A63-9009-DDF35D8DBCE6}" dt="2025-11-04T10:36:27.263" v="2526" actId="47"/>
        <pc:sldMkLst>
          <pc:docMk/>
          <pc:sldMk cId="2610784316" sldId="4668"/>
        </pc:sldMkLst>
      </pc:sldChg>
      <pc:sldChg chg="del">
        <pc:chgData name="BUTTON, David" userId="fae79787-f874-4df5-8df2-921994db9024" providerId="ADAL" clId="{CB60500A-DC17-4A63-9009-DDF35D8DBCE6}" dt="2025-11-04T10:36:27.263" v="2526" actId="47"/>
        <pc:sldMkLst>
          <pc:docMk/>
          <pc:sldMk cId="1615325241" sldId="4669"/>
        </pc:sldMkLst>
      </pc:sldChg>
      <pc:sldChg chg="del">
        <pc:chgData name="BUTTON, David" userId="fae79787-f874-4df5-8df2-921994db9024" providerId="ADAL" clId="{CB60500A-DC17-4A63-9009-DDF35D8DBCE6}" dt="2025-11-04T10:36:27.263" v="2526" actId="47"/>
        <pc:sldMkLst>
          <pc:docMk/>
          <pc:sldMk cId="891955844" sldId="4670"/>
        </pc:sldMkLst>
      </pc:sldChg>
      <pc:sldChg chg="del">
        <pc:chgData name="BUTTON, David" userId="fae79787-f874-4df5-8df2-921994db9024" providerId="ADAL" clId="{CB60500A-DC17-4A63-9009-DDF35D8DBCE6}" dt="2025-11-04T10:36:27.263" v="2526" actId="47"/>
        <pc:sldMkLst>
          <pc:docMk/>
          <pc:sldMk cId="3340958551" sldId="4671"/>
        </pc:sldMkLst>
      </pc:sldChg>
      <pc:sldChg chg="del">
        <pc:chgData name="BUTTON, David" userId="fae79787-f874-4df5-8df2-921994db9024" providerId="ADAL" clId="{CB60500A-DC17-4A63-9009-DDF35D8DBCE6}" dt="2025-11-04T10:36:27.263" v="2526" actId="47"/>
        <pc:sldMkLst>
          <pc:docMk/>
          <pc:sldMk cId="2416906027" sldId="4677"/>
        </pc:sldMkLst>
      </pc:sldChg>
      <pc:sldChg chg="del">
        <pc:chgData name="BUTTON, David" userId="fae79787-f874-4df5-8df2-921994db9024" providerId="ADAL" clId="{CB60500A-DC17-4A63-9009-DDF35D8DBCE6}" dt="2025-11-04T10:36:27.263" v="2526" actId="47"/>
        <pc:sldMkLst>
          <pc:docMk/>
          <pc:sldMk cId="4162279645" sldId="4678"/>
        </pc:sldMkLst>
      </pc:sldChg>
      <pc:sldChg chg="del">
        <pc:chgData name="BUTTON, David" userId="fae79787-f874-4df5-8df2-921994db9024" providerId="ADAL" clId="{CB60500A-DC17-4A63-9009-DDF35D8DBCE6}" dt="2025-11-04T10:36:27.263" v="2526" actId="47"/>
        <pc:sldMkLst>
          <pc:docMk/>
          <pc:sldMk cId="2372567612" sldId="4679"/>
        </pc:sldMkLst>
      </pc:sldChg>
      <pc:sldChg chg="del">
        <pc:chgData name="BUTTON, David" userId="fae79787-f874-4df5-8df2-921994db9024" providerId="ADAL" clId="{CB60500A-DC17-4A63-9009-DDF35D8DBCE6}" dt="2025-11-04T10:36:27.263" v="2526" actId="47"/>
        <pc:sldMkLst>
          <pc:docMk/>
          <pc:sldMk cId="1394340889" sldId="4680"/>
        </pc:sldMkLst>
      </pc:sldChg>
      <pc:sldChg chg="del">
        <pc:chgData name="BUTTON, David" userId="fae79787-f874-4df5-8df2-921994db9024" providerId="ADAL" clId="{CB60500A-DC17-4A63-9009-DDF35D8DBCE6}" dt="2025-11-04T10:36:27.263" v="2526" actId="47"/>
        <pc:sldMkLst>
          <pc:docMk/>
          <pc:sldMk cId="2626760926" sldId="4681"/>
        </pc:sldMkLst>
      </pc:sldChg>
      <pc:sldChg chg="del">
        <pc:chgData name="BUTTON, David" userId="fae79787-f874-4df5-8df2-921994db9024" providerId="ADAL" clId="{CB60500A-DC17-4A63-9009-DDF35D8DBCE6}" dt="2025-11-04T10:36:27.263" v="2526" actId="47"/>
        <pc:sldMkLst>
          <pc:docMk/>
          <pc:sldMk cId="1300442709" sldId="4682"/>
        </pc:sldMkLst>
      </pc:sldChg>
      <pc:sldChg chg="del">
        <pc:chgData name="BUTTON, David" userId="fae79787-f874-4df5-8df2-921994db9024" providerId="ADAL" clId="{CB60500A-DC17-4A63-9009-DDF35D8DBCE6}" dt="2025-11-04T10:36:27.263" v="2526" actId="47"/>
        <pc:sldMkLst>
          <pc:docMk/>
          <pc:sldMk cId="1174447077" sldId="4683"/>
        </pc:sldMkLst>
      </pc:sldChg>
      <pc:sldChg chg="del">
        <pc:chgData name="BUTTON, David" userId="fae79787-f874-4df5-8df2-921994db9024" providerId="ADAL" clId="{CB60500A-DC17-4A63-9009-DDF35D8DBCE6}" dt="2025-11-04T10:36:27.263" v="2526" actId="47"/>
        <pc:sldMkLst>
          <pc:docMk/>
          <pc:sldMk cId="2039222834" sldId="4684"/>
        </pc:sldMkLst>
      </pc:sldChg>
      <pc:sldChg chg="del">
        <pc:chgData name="BUTTON, David" userId="fae79787-f874-4df5-8df2-921994db9024" providerId="ADAL" clId="{CB60500A-DC17-4A63-9009-DDF35D8DBCE6}" dt="2025-11-04T10:36:27.263" v="2526" actId="47"/>
        <pc:sldMkLst>
          <pc:docMk/>
          <pc:sldMk cId="14201841" sldId="4685"/>
        </pc:sldMkLst>
      </pc:sldChg>
      <pc:sldChg chg="modSp mod">
        <pc:chgData name="BUTTON, David" userId="fae79787-f874-4df5-8df2-921994db9024" providerId="ADAL" clId="{CB60500A-DC17-4A63-9009-DDF35D8DBCE6}" dt="2025-11-05T08:41:30.839" v="4176" actId="113"/>
        <pc:sldMkLst>
          <pc:docMk/>
          <pc:sldMk cId="451654243" sldId="4687"/>
        </pc:sldMkLst>
        <pc:spChg chg="mod">
          <ac:chgData name="BUTTON, David" userId="fae79787-f874-4df5-8df2-921994db9024" providerId="ADAL" clId="{CB60500A-DC17-4A63-9009-DDF35D8DBCE6}" dt="2025-11-05T08:41:30.839" v="4176" actId="113"/>
          <ac:spMkLst>
            <pc:docMk/>
            <pc:sldMk cId="451654243" sldId="4687"/>
            <ac:spMk id="4" creationId="{93370FF8-42AE-8407-38D1-E2A5BBBDF0BD}"/>
          </ac:spMkLst>
        </pc:spChg>
      </pc:sldChg>
      <pc:sldChg chg="addSp delSp modSp mod">
        <pc:chgData name="BUTTON, David" userId="fae79787-f874-4df5-8df2-921994db9024" providerId="ADAL" clId="{CB60500A-DC17-4A63-9009-DDF35D8DBCE6}" dt="2025-11-05T07:19:40.019" v="3971" actId="1076"/>
        <pc:sldMkLst>
          <pc:docMk/>
          <pc:sldMk cId="482617677" sldId="4688"/>
        </pc:sldMkLst>
        <pc:spChg chg="mod">
          <ac:chgData name="BUTTON, David" userId="fae79787-f874-4df5-8df2-921994db9024" providerId="ADAL" clId="{CB60500A-DC17-4A63-9009-DDF35D8DBCE6}" dt="2025-11-02T16:29:11.246" v="32" actId="1076"/>
          <ac:spMkLst>
            <pc:docMk/>
            <pc:sldMk cId="482617677" sldId="4688"/>
            <ac:spMk id="4" creationId="{F1A3B8C1-CE8B-4D25-B7AB-5E123B235EC4}"/>
          </ac:spMkLst>
        </pc:spChg>
        <pc:spChg chg="mod">
          <ac:chgData name="BUTTON, David" userId="fae79787-f874-4df5-8df2-921994db9024" providerId="ADAL" clId="{CB60500A-DC17-4A63-9009-DDF35D8DBCE6}" dt="2025-11-04T08:53:48.581" v="1723" actId="1076"/>
          <ac:spMkLst>
            <pc:docMk/>
            <pc:sldMk cId="482617677" sldId="4688"/>
            <ac:spMk id="5" creationId="{6082CF7D-3F4F-B839-E53E-E22780038C27}"/>
          </ac:spMkLst>
        </pc:spChg>
        <pc:spChg chg="mod">
          <ac:chgData name="BUTTON, David" userId="fae79787-f874-4df5-8df2-921994db9024" providerId="ADAL" clId="{CB60500A-DC17-4A63-9009-DDF35D8DBCE6}" dt="2025-11-05T07:13:43.601" v="3908" actId="1076"/>
          <ac:spMkLst>
            <pc:docMk/>
            <pc:sldMk cId="482617677" sldId="4688"/>
            <ac:spMk id="6" creationId="{CB9622EC-576B-0DAD-4E94-5866878F3329}"/>
          </ac:spMkLst>
        </pc:spChg>
        <pc:spChg chg="mod">
          <ac:chgData name="BUTTON, David" userId="fae79787-f874-4df5-8df2-921994db9024" providerId="ADAL" clId="{CB60500A-DC17-4A63-9009-DDF35D8DBCE6}" dt="2025-11-05T07:13:32.561" v="3904" actId="1076"/>
          <ac:spMkLst>
            <pc:docMk/>
            <pc:sldMk cId="482617677" sldId="4688"/>
            <ac:spMk id="7" creationId="{827098B2-7C92-0CD3-0FAB-08389FFCB223}"/>
          </ac:spMkLst>
        </pc:spChg>
        <pc:spChg chg="mod">
          <ac:chgData name="BUTTON, David" userId="fae79787-f874-4df5-8df2-921994db9024" providerId="ADAL" clId="{CB60500A-DC17-4A63-9009-DDF35D8DBCE6}" dt="2025-11-02T16:29:11.246" v="32" actId="1076"/>
          <ac:spMkLst>
            <pc:docMk/>
            <pc:sldMk cId="482617677" sldId="4688"/>
            <ac:spMk id="8" creationId="{C7AD3D22-C50F-0730-CCBD-5778479440A8}"/>
          </ac:spMkLst>
        </pc:spChg>
        <pc:spChg chg="mod">
          <ac:chgData name="BUTTON, David" userId="fae79787-f874-4df5-8df2-921994db9024" providerId="ADAL" clId="{CB60500A-DC17-4A63-9009-DDF35D8DBCE6}" dt="2025-11-02T16:29:11.246" v="32" actId="1076"/>
          <ac:spMkLst>
            <pc:docMk/>
            <pc:sldMk cId="482617677" sldId="4688"/>
            <ac:spMk id="9" creationId="{80A07630-1B76-FB01-C71D-4531B85734A0}"/>
          </ac:spMkLst>
        </pc:spChg>
        <pc:spChg chg="del mod">
          <ac:chgData name="BUTTON, David" userId="fae79787-f874-4df5-8df2-921994db9024" providerId="ADAL" clId="{CB60500A-DC17-4A63-9009-DDF35D8DBCE6}" dt="2025-11-05T07:19:07.570" v="3968" actId="478"/>
          <ac:spMkLst>
            <pc:docMk/>
            <pc:sldMk cId="482617677" sldId="4688"/>
            <ac:spMk id="10" creationId="{2E995646-466A-6976-E490-AE9431095181}"/>
          </ac:spMkLst>
        </pc:spChg>
        <pc:spChg chg="add mod">
          <ac:chgData name="BUTTON, David" userId="fae79787-f874-4df5-8df2-921994db9024" providerId="ADAL" clId="{CB60500A-DC17-4A63-9009-DDF35D8DBCE6}" dt="2025-11-05T07:19:40.019" v="3971" actId="1076"/>
          <ac:spMkLst>
            <pc:docMk/>
            <pc:sldMk cId="482617677" sldId="4688"/>
            <ac:spMk id="13" creationId="{7B75AFBD-C4D5-5773-7B5F-FB936086EFB6}"/>
          </ac:spMkLst>
        </pc:spChg>
        <pc:picChg chg="mod">
          <ac:chgData name="BUTTON, David" userId="fae79787-f874-4df5-8df2-921994db9024" providerId="ADAL" clId="{CB60500A-DC17-4A63-9009-DDF35D8DBCE6}" dt="2025-11-02T16:29:11.246" v="32" actId="1076"/>
          <ac:picMkLst>
            <pc:docMk/>
            <pc:sldMk cId="482617677" sldId="4688"/>
            <ac:picMk id="3" creationId="{60A77544-A487-51BC-721F-391B08C63535}"/>
          </ac:picMkLst>
        </pc:picChg>
        <pc:picChg chg="add mod">
          <ac:chgData name="BUTTON, David" userId="fae79787-f874-4df5-8df2-921994db9024" providerId="ADAL" clId="{CB60500A-DC17-4A63-9009-DDF35D8DBCE6}" dt="2025-11-02T16:37:07.183" v="35" actId="1076"/>
          <ac:picMkLst>
            <pc:docMk/>
            <pc:sldMk cId="482617677" sldId="4688"/>
            <ac:picMk id="12" creationId="{FFB58908-9267-8038-392C-E4F4D7A96B1E}"/>
          </ac:picMkLst>
        </pc:picChg>
      </pc:sldChg>
      <pc:sldChg chg="addSp delSp modSp mod ord">
        <pc:chgData name="BUTTON, David" userId="fae79787-f874-4df5-8df2-921994db9024" providerId="ADAL" clId="{CB60500A-DC17-4A63-9009-DDF35D8DBCE6}" dt="2025-11-05T08:37:36.799" v="4137" actId="20577"/>
        <pc:sldMkLst>
          <pc:docMk/>
          <pc:sldMk cId="1790267297" sldId="4689"/>
        </pc:sldMkLst>
        <pc:spChg chg="mod">
          <ac:chgData name="BUTTON, David" userId="fae79787-f874-4df5-8df2-921994db9024" providerId="ADAL" clId="{CB60500A-DC17-4A63-9009-DDF35D8DBCE6}" dt="2025-11-05T07:07:21.061" v="3841" actId="20577"/>
          <ac:spMkLst>
            <pc:docMk/>
            <pc:sldMk cId="1790267297" sldId="4689"/>
            <ac:spMk id="2" creationId="{A61CA2CF-DF7C-DA2D-445A-0D16E172DD1F}"/>
          </ac:spMkLst>
        </pc:spChg>
        <pc:graphicFrameChg chg="add mod modGraphic">
          <ac:chgData name="BUTTON, David" userId="fae79787-f874-4df5-8df2-921994db9024" providerId="ADAL" clId="{CB60500A-DC17-4A63-9009-DDF35D8DBCE6}" dt="2025-11-05T08:37:36.799" v="4137" actId="20577"/>
          <ac:graphicFrameMkLst>
            <pc:docMk/>
            <pc:sldMk cId="1790267297" sldId="4689"/>
            <ac:graphicFrameMk id="6" creationId="{34C6AC0B-6520-072F-627F-00427BB2E5FF}"/>
          </ac:graphicFrameMkLst>
        </pc:graphicFrameChg>
        <pc:picChg chg="del mod">
          <ac:chgData name="BUTTON, David" userId="fae79787-f874-4df5-8df2-921994db9024" providerId="ADAL" clId="{CB60500A-DC17-4A63-9009-DDF35D8DBCE6}" dt="2025-11-05T07:08:35.416" v="3843" actId="478"/>
          <ac:picMkLst>
            <pc:docMk/>
            <pc:sldMk cId="1790267297" sldId="4689"/>
            <ac:picMk id="4" creationId="{CA999909-FC56-C19F-2CB6-B30CE468E701}"/>
          </ac:picMkLst>
        </pc:picChg>
      </pc:sldChg>
      <pc:sldChg chg="addSp modSp mod">
        <pc:chgData name="BUTTON, David" userId="fae79787-f874-4df5-8df2-921994db9024" providerId="ADAL" clId="{CB60500A-DC17-4A63-9009-DDF35D8DBCE6}" dt="2025-11-04T16:27:49.449" v="3037" actId="404"/>
        <pc:sldMkLst>
          <pc:docMk/>
          <pc:sldMk cId="2379478196" sldId="4690"/>
        </pc:sldMkLst>
        <pc:spChg chg="mod">
          <ac:chgData name="BUTTON, David" userId="fae79787-f874-4df5-8df2-921994db9024" providerId="ADAL" clId="{CB60500A-DC17-4A63-9009-DDF35D8DBCE6}" dt="2025-11-04T16:27:49.449" v="3037" actId="404"/>
          <ac:spMkLst>
            <pc:docMk/>
            <pc:sldMk cId="2379478196" sldId="4690"/>
            <ac:spMk id="2" creationId="{3A94FE53-9425-DDC0-08AA-36B65631C9E9}"/>
          </ac:spMkLst>
        </pc:spChg>
        <pc:spChg chg="mod">
          <ac:chgData name="BUTTON, David" userId="fae79787-f874-4df5-8df2-921994db9024" providerId="ADAL" clId="{CB60500A-DC17-4A63-9009-DDF35D8DBCE6}" dt="2025-11-04T09:21:47.303" v="1916" actId="1076"/>
          <ac:spMkLst>
            <pc:docMk/>
            <pc:sldMk cId="2379478196" sldId="4690"/>
            <ac:spMk id="5" creationId="{AC220362-B829-E3B4-2AFE-FF378F058598}"/>
          </ac:spMkLst>
        </pc:spChg>
        <pc:spChg chg="add mod">
          <ac:chgData name="BUTTON, David" userId="fae79787-f874-4df5-8df2-921994db9024" providerId="ADAL" clId="{CB60500A-DC17-4A63-9009-DDF35D8DBCE6}" dt="2025-11-04T09:22:00.067" v="1919" actId="20577"/>
          <ac:spMkLst>
            <pc:docMk/>
            <pc:sldMk cId="2379478196" sldId="4690"/>
            <ac:spMk id="6" creationId="{B999DC6F-663E-1D8E-192B-04C2ADF79036}"/>
          </ac:spMkLst>
        </pc:spChg>
      </pc:sldChg>
      <pc:sldChg chg="addSp delSp modSp mod ord">
        <pc:chgData name="BUTTON, David" userId="fae79787-f874-4df5-8df2-921994db9024" providerId="ADAL" clId="{CB60500A-DC17-4A63-9009-DDF35D8DBCE6}" dt="2025-11-05T07:20:07.687" v="3973"/>
        <pc:sldMkLst>
          <pc:docMk/>
          <pc:sldMk cId="2589158412" sldId="4691"/>
        </pc:sldMkLst>
        <pc:spChg chg="mod">
          <ac:chgData name="BUTTON, David" userId="fae79787-f874-4df5-8df2-921994db9024" providerId="ADAL" clId="{CB60500A-DC17-4A63-9009-DDF35D8DBCE6}" dt="2025-11-05T07:14:12.426" v="3934" actId="20577"/>
          <ac:spMkLst>
            <pc:docMk/>
            <pc:sldMk cId="2589158412" sldId="4691"/>
            <ac:spMk id="2" creationId="{85373B8B-F532-5228-B86B-318EB2F8CC18}"/>
          </ac:spMkLst>
        </pc:spChg>
        <pc:spChg chg="add mod">
          <ac:chgData name="BUTTON, David" userId="fae79787-f874-4df5-8df2-921994db9024" providerId="ADAL" clId="{CB60500A-DC17-4A63-9009-DDF35D8DBCE6}" dt="2025-11-03T08:21:13.596" v="1217" actId="1076"/>
          <ac:spMkLst>
            <pc:docMk/>
            <pc:sldMk cId="2589158412" sldId="4691"/>
            <ac:spMk id="6" creationId="{340D7CD4-FED8-7B03-7F1D-1D4BED01C86A}"/>
          </ac:spMkLst>
        </pc:spChg>
        <pc:spChg chg="add mod">
          <ac:chgData name="BUTTON, David" userId="fae79787-f874-4df5-8df2-921994db9024" providerId="ADAL" clId="{CB60500A-DC17-4A63-9009-DDF35D8DBCE6}" dt="2025-11-03T08:21:05.978" v="1216" actId="1038"/>
          <ac:spMkLst>
            <pc:docMk/>
            <pc:sldMk cId="2589158412" sldId="4691"/>
            <ac:spMk id="8" creationId="{93BB542E-748D-C4B2-0A7F-C7A63A099AF6}"/>
          </ac:spMkLst>
        </pc:spChg>
        <pc:spChg chg="add mod">
          <ac:chgData name="BUTTON, David" userId="fae79787-f874-4df5-8df2-921994db9024" providerId="ADAL" clId="{CB60500A-DC17-4A63-9009-DDF35D8DBCE6}" dt="2025-11-03T08:21:05.978" v="1216" actId="1038"/>
          <ac:spMkLst>
            <pc:docMk/>
            <pc:sldMk cId="2589158412" sldId="4691"/>
            <ac:spMk id="10" creationId="{FDA9C676-D605-2184-A95D-D90C64E5FF11}"/>
          </ac:spMkLst>
        </pc:spChg>
        <pc:spChg chg="add mod">
          <ac:chgData name="BUTTON, David" userId="fae79787-f874-4df5-8df2-921994db9024" providerId="ADAL" clId="{CB60500A-DC17-4A63-9009-DDF35D8DBCE6}" dt="2025-11-05T07:15:01.904" v="3966" actId="1076"/>
          <ac:spMkLst>
            <pc:docMk/>
            <pc:sldMk cId="2589158412" sldId="4691"/>
            <ac:spMk id="11" creationId="{150DA5D3-3E2F-586B-6315-A636BBC985E8}"/>
          </ac:spMkLst>
        </pc:spChg>
        <pc:picChg chg="add mod modCrop">
          <ac:chgData name="BUTTON, David" userId="fae79787-f874-4df5-8df2-921994db9024" providerId="ADAL" clId="{CB60500A-DC17-4A63-9009-DDF35D8DBCE6}" dt="2025-11-03T08:21:31.375" v="1219" actId="1076"/>
          <ac:picMkLst>
            <pc:docMk/>
            <pc:sldMk cId="2589158412" sldId="4691"/>
            <ac:picMk id="5" creationId="{C9AC5C4B-DEF3-D3B6-7C1D-22DE37374281}"/>
          </ac:picMkLst>
        </pc:picChg>
        <pc:picChg chg="add mod">
          <ac:chgData name="BUTTON, David" userId="fae79787-f874-4df5-8df2-921994db9024" providerId="ADAL" clId="{CB60500A-DC17-4A63-9009-DDF35D8DBCE6}" dt="2025-11-03T08:21:05.978" v="1216" actId="1038"/>
          <ac:picMkLst>
            <pc:docMk/>
            <pc:sldMk cId="2589158412" sldId="4691"/>
            <ac:picMk id="7" creationId="{B9AADF64-ABD1-778F-206D-218377A5F276}"/>
          </ac:picMkLst>
        </pc:picChg>
        <pc:picChg chg="add mod">
          <ac:chgData name="BUTTON, David" userId="fae79787-f874-4df5-8df2-921994db9024" providerId="ADAL" clId="{CB60500A-DC17-4A63-9009-DDF35D8DBCE6}" dt="2025-11-03T08:21:05.978" v="1216" actId="1038"/>
          <ac:picMkLst>
            <pc:docMk/>
            <pc:sldMk cId="2589158412" sldId="4691"/>
            <ac:picMk id="9" creationId="{CC0070E4-D335-F441-0A52-5B43C5FFE499}"/>
          </ac:picMkLst>
        </pc:picChg>
      </pc:sldChg>
      <pc:sldChg chg="addSp delSp modSp new mod">
        <pc:chgData name="BUTTON, David" userId="fae79787-f874-4df5-8df2-921994db9024" providerId="ADAL" clId="{CB60500A-DC17-4A63-9009-DDF35D8DBCE6}" dt="2025-11-05T07:17:55.234" v="3967" actId="1076"/>
        <pc:sldMkLst>
          <pc:docMk/>
          <pc:sldMk cId="4145432532" sldId="4692"/>
        </pc:sldMkLst>
        <pc:spChg chg="add mod">
          <ac:chgData name="BUTTON, David" userId="fae79787-f874-4df5-8df2-921994db9024" providerId="ADAL" clId="{CB60500A-DC17-4A63-9009-DDF35D8DBCE6}" dt="2025-11-04T09:22:08.315" v="1920" actId="20577"/>
          <ac:spMkLst>
            <pc:docMk/>
            <pc:sldMk cId="4145432532" sldId="4692"/>
            <ac:spMk id="8" creationId="{AC14FCFA-4ECD-00C2-0952-55CE6A9BB689}"/>
          </ac:spMkLst>
        </pc:spChg>
        <pc:spChg chg="add del">
          <ac:chgData name="BUTTON, David" userId="fae79787-f874-4df5-8df2-921994db9024" providerId="ADAL" clId="{CB60500A-DC17-4A63-9009-DDF35D8DBCE6}" dt="2025-11-04T16:34:47.717" v="3061" actId="478"/>
          <ac:spMkLst>
            <pc:docMk/>
            <pc:sldMk cId="4145432532" sldId="4692"/>
            <ac:spMk id="12" creationId="{D0060098-30B5-F75A-E2B3-DC01FB888D65}"/>
          </ac:spMkLst>
        </pc:spChg>
        <pc:picChg chg="add">
          <ac:chgData name="BUTTON, David" userId="fae79787-f874-4df5-8df2-921994db9024" providerId="ADAL" clId="{CB60500A-DC17-4A63-9009-DDF35D8DBCE6}" dt="2025-11-03T08:27:31.211" v="1234" actId="22"/>
          <ac:picMkLst>
            <pc:docMk/>
            <pc:sldMk cId="4145432532" sldId="4692"/>
            <ac:picMk id="6" creationId="{F49A9A70-2972-4B6B-A6F2-382EE9AD91CB}"/>
          </ac:picMkLst>
        </pc:picChg>
        <pc:picChg chg="add mod">
          <ac:chgData name="BUTTON, David" userId="fae79787-f874-4df5-8df2-921994db9024" providerId="ADAL" clId="{CB60500A-DC17-4A63-9009-DDF35D8DBCE6}" dt="2025-11-04T16:38:09.111" v="3074" actId="14100"/>
          <ac:picMkLst>
            <pc:docMk/>
            <pc:sldMk cId="4145432532" sldId="4692"/>
            <ac:picMk id="9" creationId="{F54FD458-CC2A-44EC-444B-2BCD750B5E0E}"/>
          </ac:picMkLst>
        </pc:picChg>
        <pc:picChg chg="add del mod">
          <ac:chgData name="BUTTON, David" userId="fae79787-f874-4df5-8df2-921994db9024" providerId="ADAL" clId="{CB60500A-DC17-4A63-9009-DDF35D8DBCE6}" dt="2025-11-04T16:34:59.756" v="3062"/>
          <ac:picMkLst>
            <pc:docMk/>
            <pc:sldMk cId="4145432532" sldId="4692"/>
            <ac:picMk id="11" creationId="{555914C1-7A02-CFE8-4561-AA300267D85C}"/>
          </ac:picMkLst>
        </pc:picChg>
        <pc:picChg chg="add mod">
          <ac:chgData name="BUTTON, David" userId="fae79787-f874-4df5-8df2-921994db9024" providerId="ADAL" clId="{CB60500A-DC17-4A63-9009-DDF35D8DBCE6}" dt="2025-11-04T16:34:44.253" v="3060" actId="14100"/>
          <ac:picMkLst>
            <pc:docMk/>
            <pc:sldMk cId="4145432532" sldId="4692"/>
            <ac:picMk id="13" creationId="{5E759E6F-13C7-456E-A972-4F72AD7096F4}"/>
          </ac:picMkLst>
        </pc:picChg>
        <pc:picChg chg="add mod modCrop">
          <ac:chgData name="BUTTON, David" userId="fae79787-f874-4df5-8df2-921994db9024" providerId="ADAL" clId="{CB60500A-DC17-4A63-9009-DDF35D8DBCE6}" dt="2025-11-05T07:17:55.234" v="3967" actId="1076"/>
          <ac:picMkLst>
            <pc:docMk/>
            <pc:sldMk cId="4145432532" sldId="4692"/>
            <ac:picMk id="14" creationId="{804448C9-FDB6-D3D2-1BAF-2D0091B3F5E1}"/>
          </ac:picMkLst>
        </pc:picChg>
      </pc:sldChg>
      <pc:sldChg chg="addSp modSp new mod">
        <pc:chgData name="BUTTON, David" userId="fae79787-f874-4df5-8df2-921994db9024" providerId="ADAL" clId="{CB60500A-DC17-4A63-9009-DDF35D8DBCE6}" dt="2025-11-05T07:20:33.287" v="3976" actId="20577"/>
        <pc:sldMkLst>
          <pc:docMk/>
          <pc:sldMk cId="2640287728" sldId="4693"/>
        </pc:sldMkLst>
        <pc:spChg chg="mod">
          <ac:chgData name="BUTTON, David" userId="fae79787-f874-4df5-8df2-921994db9024" providerId="ADAL" clId="{CB60500A-DC17-4A63-9009-DDF35D8DBCE6}" dt="2025-11-03T08:45:37.703" v="1328" actId="20577"/>
          <ac:spMkLst>
            <pc:docMk/>
            <pc:sldMk cId="2640287728" sldId="4693"/>
            <ac:spMk id="2" creationId="{14A83DD3-1CC3-8C45-EE85-922815D53E31}"/>
          </ac:spMkLst>
        </pc:spChg>
        <pc:spChg chg="add mod">
          <ac:chgData name="BUTTON, David" userId="fae79787-f874-4df5-8df2-921994db9024" providerId="ADAL" clId="{CB60500A-DC17-4A63-9009-DDF35D8DBCE6}" dt="2025-11-04T08:57:47.067" v="1733" actId="13822"/>
          <ac:spMkLst>
            <pc:docMk/>
            <pc:sldMk cId="2640287728" sldId="4693"/>
            <ac:spMk id="7" creationId="{81A1F4B4-3F0F-2E77-2A06-A0DE91090CF4}"/>
          </ac:spMkLst>
        </pc:spChg>
        <pc:spChg chg="add mod">
          <ac:chgData name="BUTTON, David" userId="fae79787-f874-4df5-8df2-921994db9024" providerId="ADAL" clId="{CB60500A-DC17-4A63-9009-DDF35D8DBCE6}" dt="2025-11-05T07:20:33.287" v="3976" actId="20577"/>
          <ac:spMkLst>
            <pc:docMk/>
            <pc:sldMk cId="2640287728" sldId="4693"/>
            <ac:spMk id="9" creationId="{D3C2ADC5-B4B3-DA6E-356F-B428FB32BF2A}"/>
          </ac:spMkLst>
        </pc:spChg>
        <pc:graphicFrameChg chg="add mod">
          <ac:chgData name="BUTTON, David" userId="fae79787-f874-4df5-8df2-921994db9024" providerId="ADAL" clId="{CB60500A-DC17-4A63-9009-DDF35D8DBCE6}" dt="2025-11-03T08:44:19.352" v="1289" actId="1076"/>
          <ac:graphicFrameMkLst>
            <pc:docMk/>
            <pc:sldMk cId="2640287728" sldId="4693"/>
            <ac:graphicFrameMk id="3" creationId="{36C62CAD-0933-A0A9-60AC-EB21E9A7A0BD}"/>
          </ac:graphicFrameMkLst>
        </pc:graphicFrameChg>
        <pc:picChg chg="add mod">
          <ac:chgData name="BUTTON, David" userId="fae79787-f874-4df5-8df2-921994db9024" providerId="ADAL" clId="{CB60500A-DC17-4A63-9009-DDF35D8DBCE6}" dt="2025-11-04T09:22:32.670" v="1921" actId="1076"/>
          <ac:picMkLst>
            <pc:docMk/>
            <pc:sldMk cId="2640287728" sldId="4693"/>
            <ac:picMk id="5" creationId="{4593D880-360D-69D5-8CDA-F5F001C6FA82}"/>
          </ac:picMkLst>
        </pc:picChg>
        <pc:picChg chg="add mod">
          <ac:chgData name="BUTTON, David" userId="fae79787-f874-4df5-8df2-921994db9024" providerId="ADAL" clId="{CB60500A-DC17-4A63-9009-DDF35D8DBCE6}" dt="2025-11-04T09:24:13.649" v="1924" actId="14100"/>
          <ac:picMkLst>
            <pc:docMk/>
            <pc:sldMk cId="2640287728" sldId="4693"/>
            <ac:picMk id="6" creationId="{35AB9A60-4EA5-93E8-99AA-BDFEB767AEE1}"/>
          </ac:picMkLst>
        </pc:picChg>
      </pc:sldChg>
      <pc:sldChg chg="addSp modSp new mod ord">
        <pc:chgData name="BUTTON, David" userId="fae79787-f874-4df5-8df2-921994db9024" providerId="ADAL" clId="{CB60500A-DC17-4A63-9009-DDF35D8DBCE6}" dt="2025-11-04T09:07:33.561" v="1782" actId="20577"/>
        <pc:sldMkLst>
          <pc:docMk/>
          <pc:sldMk cId="2706156700" sldId="4694"/>
        </pc:sldMkLst>
        <pc:spChg chg="mod">
          <ac:chgData name="BUTTON, David" userId="fae79787-f874-4df5-8df2-921994db9024" providerId="ADAL" clId="{CB60500A-DC17-4A63-9009-DDF35D8DBCE6}" dt="2025-11-04T09:07:33.561" v="1782" actId="20577"/>
          <ac:spMkLst>
            <pc:docMk/>
            <pc:sldMk cId="2706156700" sldId="4694"/>
            <ac:spMk id="2" creationId="{E1FD0534-0E88-751E-080B-67078997BF3C}"/>
          </ac:spMkLst>
        </pc:spChg>
        <pc:spChg chg="add mod">
          <ac:chgData name="BUTTON, David" userId="fae79787-f874-4df5-8df2-921994db9024" providerId="ADAL" clId="{CB60500A-DC17-4A63-9009-DDF35D8DBCE6}" dt="2025-11-03T09:02:40.233" v="1444" actId="1076"/>
          <ac:spMkLst>
            <pc:docMk/>
            <pc:sldMk cId="2706156700" sldId="4694"/>
            <ac:spMk id="4" creationId="{81024A3E-C459-1CCA-2ABF-B7AA5CA1D452}"/>
          </ac:spMkLst>
        </pc:spChg>
        <pc:graphicFrameChg chg="add mod">
          <ac:chgData name="BUTTON, David" userId="fae79787-f874-4df5-8df2-921994db9024" providerId="ADAL" clId="{CB60500A-DC17-4A63-9009-DDF35D8DBCE6}" dt="2025-11-03T09:02:40.233" v="1444" actId="1076"/>
          <ac:graphicFrameMkLst>
            <pc:docMk/>
            <pc:sldMk cId="2706156700" sldId="4694"/>
            <ac:graphicFrameMk id="5" creationId="{EC61E4E4-89EF-76AB-EC28-546AE1853561}"/>
          </ac:graphicFrameMkLst>
        </pc:graphicFrameChg>
        <pc:picChg chg="add mod">
          <ac:chgData name="BUTTON, David" userId="fae79787-f874-4df5-8df2-921994db9024" providerId="ADAL" clId="{CB60500A-DC17-4A63-9009-DDF35D8DBCE6}" dt="2025-11-03T09:02:40.233" v="1444" actId="1076"/>
          <ac:picMkLst>
            <pc:docMk/>
            <pc:sldMk cId="2706156700" sldId="4694"/>
            <ac:picMk id="3" creationId="{DB76E5CF-2726-19FE-101F-B9D7D6D43849}"/>
          </ac:picMkLst>
        </pc:picChg>
        <pc:picChg chg="add mod">
          <ac:chgData name="BUTTON, David" userId="fae79787-f874-4df5-8df2-921994db9024" providerId="ADAL" clId="{CB60500A-DC17-4A63-9009-DDF35D8DBCE6}" dt="2025-11-03T09:02:40.233" v="1444" actId="1076"/>
          <ac:picMkLst>
            <pc:docMk/>
            <pc:sldMk cId="2706156700" sldId="4694"/>
            <ac:picMk id="6" creationId="{08F95D90-6F19-0D12-7715-ECDBC09C6B74}"/>
          </ac:picMkLst>
        </pc:picChg>
        <pc:picChg chg="add mod">
          <ac:chgData name="BUTTON, David" userId="fae79787-f874-4df5-8df2-921994db9024" providerId="ADAL" clId="{CB60500A-DC17-4A63-9009-DDF35D8DBCE6}" dt="2025-11-03T09:02:40.233" v="1444" actId="1076"/>
          <ac:picMkLst>
            <pc:docMk/>
            <pc:sldMk cId="2706156700" sldId="4694"/>
            <ac:picMk id="7" creationId="{192C72E4-B706-4486-C2DE-531DE503D493}"/>
          </ac:picMkLst>
        </pc:picChg>
        <pc:picChg chg="add mod">
          <ac:chgData name="BUTTON, David" userId="fae79787-f874-4df5-8df2-921994db9024" providerId="ADAL" clId="{CB60500A-DC17-4A63-9009-DDF35D8DBCE6}" dt="2025-11-03T09:02:40.233" v="1444" actId="1076"/>
          <ac:picMkLst>
            <pc:docMk/>
            <pc:sldMk cId="2706156700" sldId="4694"/>
            <ac:picMk id="8" creationId="{D62F00EC-11B4-837E-5AEC-0CF0980D4940}"/>
          </ac:picMkLst>
        </pc:picChg>
      </pc:sldChg>
      <pc:sldChg chg="addSp modSp new mod ord">
        <pc:chgData name="BUTTON, David" userId="fae79787-f874-4df5-8df2-921994db9024" providerId="ADAL" clId="{CB60500A-DC17-4A63-9009-DDF35D8DBCE6}" dt="2025-11-05T07:21:07.149" v="3979"/>
        <pc:sldMkLst>
          <pc:docMk/>
          <pc:sldMk cId="2997121969" sldId="4695"/>
        </pc:sldMkLst>
        <pc:spChg chg="mod">
          <ac:chgData name="BUTTON, David" userId="fae79787-f874-4df5-8df2-921994db9024" providerId="ADAL" clId="{CB60500A-DC17-4A63-9009-DDF35D8DBCE6}" dt="2025-11-05T07:20:52.730" v="3977" actId="207"/>
          <ac:spMkLst>
            <pc:docMk/>
            <pc:sldMk cId="2997121969" sldId="4695"/>
            <ac:spMk id="2" creationId="{05D3FA93-EB42-0739-855B-AD9FF796F54B}"/>
          </ac:spMkLst>
        </pc:spChg>
        <pc:spChg chg="add mod">
          <ac:chgData name="BUTTON, David" userId="fae79787-f874-4df5-8df2-921994db9024" providerId="ADAL" clId="{CB60500A-DC17-4A63-9009-DDF35D8DBCE6}" dt="2025-11-04T09:12:27.141" v="1850" actId="122"/>
          <ac:spMkLst>
            <pc:docMk/>
            <pc:sldMk cId="2997121969" sldId="4695"/>
            <ac:spMk id="7" creationId="{7B4722F2-B635-5AE5-3358-320B42ADA315}"/>
          </ac:spMkLst>
        </pc:spChg>
        <pc:spChg chg="add mod">
          <ac:chgData name="BUTTON, David" userId="fae79787-f874-4df5-8df2-921994db9024" providerId="ADAL" clId="{CB60500A-DC17-4A63-9009-DDF35D8DBCE6}" dt="2025-11-04T09:13:14.884" v="1912" actId="20577"/>
          <ac:spMkLst>
            <pc:docMk/>
            <pc:sldMk cId="2997121969" sldId="4695"/>
            <ac:spMk id="8" creationId="{99ED6AD7-FDB0-344C-D5D8-45E59A545B95}"/>
          </ac:spMkLst>
        </pc:spChg>
        <pc:picChg chg="add mod">
          <ac:chgData name="BUTTON, David" userId="fae79787-f874-4df5-8df2-921994db9024" providerId="ADAL" clId="{CB60500A-DC17-4A63-9009-DDF35D8DBCE6}" dt="2025-11-04T09:12:18.687" v="1847" actId="1076"/>
          <ac:picMkLst>
            <pc:docMk/>
            <pc:sldMk cId="2997121969" sldId="4695"/>
            <ac:picMk id="4" creationId="{E197074A-A830-B8B2-670E-8FDF65BD2825}"/>
          </ac:picMkLst>
        </pc:picChg>
        <pc:picChg chg="add mod">
          <ac:chgData name="BUTTON, David" userId="fae79787-f874-4df5-8df2-921994db9024" providerId="ADAL" clId="{CB60500A-DC17-4A63-9009-DDF35D8DBCE6}" dt="2025-11-04T09:13:21.015" v="1913" actId="1076"/>
          <ac:picMkLst>
            <pc:docMk/>
            <pc:sldMk cId="2997121969" sldId="4695"/>
            <ac:picMk id="6" creationId="{96F0D21A-4DB6-31F6-1FAD-E73F93DC0EF7}"/>
          </ac:picMkLst>
        </pc:picChg>
      </pc:sldChg>
      <pc:sldChg chg="addSp modSp new mod">
        <pc:chgData name="BUTTON, David" userId="fae79787-f874-4df5-8df2-921994db9024" providerId="ADAL" clId="{CB60500A-DC17-4A63-9009-DDF35D8DBCE6}" dt="2025-11-05T07:21:54.223" v="4006" actId="1076"/>
        <pc:sldMkLst>
          <pc:docMk/>
          <pc:sldMk cId="685469139" sldId="4696"/>
        </pc:sldMkLst>
        <pc:spChg chg="mod">
          <ac:chgData name="BUTTON, David" userId="fae79787-f874-4df5-8df2-921994db9024" providerId="ADAL" clId="{CB60500A-DC17-4A63-9009-DDF35D8DBCE6}" dt="2025-11-04T09:26:27.271" v="1950" actId="20577"/>
          <ac:spMkLst>
            <pc:docMk/>
            <pc:sldMk cId="685469139" sldId="4696"/>
            <ac:spMk id="2" creationId="{0F2E5064-EC21-72A1-CB51-88F696A083E6}"/>
          </ac:spMkLst>
        </pc:spChg>
        <pc:spChg chg="add mod">
          <ac:chgData name="BUTTON, David" userId="fae79787-f874-4df5-8df2-921994db9024" providerId="ADAL" clId="{CB60500A-DC17-4A63-9009-DDF35D8DBCE6}" dt="2025-11-04T10:22:14.698" v="2285" actId="1076"/>
          <ac:spMkLst>
            <pc:docMk/>
            <pc:sldMk cId="685469139" sldId="4696"/>
            <ac:spMk id="4" creationId="{9A3242FC-B4C8-8B52-C3DA-B2C6F228D1CF}"/>
          </ac:spMkLst>
        </pc:spChg>
        <pc:spChg chg="add">
          <ac:chgData name="BUTTON, David" userId="fae79787-f874-4df5-8df2-921994db9024" providerId="ADAL" clId="{CB60500A-DC17-4A63-9009-DDF35D8DBCE6}" dt="2025-11-04T09:27:05.105" v="1951"/>
          <ac:spMkLst>
            <pc:docMk/>
            <pc:sldMk cId="685469139" sldId="4696"/>
            <ac:spMk id="5" creationId="{9523656A-2F40-647D-895E-89F772DFA9CA}"/>
          </ac:spMkLst>
        </pc:spChg>
        <pc:spChg chg="add mod">
          <ac:chgData name="BUTTON, David" userId="fae79787-f874-4df5-8df2-921994db9024" providerId="ADAL" clId="{CB60500A-DC17-4A63-9009-DDF35D8DBCE6}" dt="2025-11-04T09:29:04.551" v="1996" actId="207"/>
          <ac:spMkLst>
            <pc:docMk/>
            <pc:sldMk cId="685469139" sldId="4696"/>
            <ac:spMk id="7" creationId="{1FB55356-54E7-BA0B-F6B8-AC0238DAC33C}"/>
          </ac:spMkLst>
        </pc:spChg>
        <pc:spChg chg="add">
          <ac:chgData name="BUTTON, David" userId="fae79787-f874-4df5-8df2-921994db9024" providerId="ADAL" clId="{CB60500A-DC17-4A63-9009-DDF35D8DBCE6}" dt="2025-11-04T09:30:42.309" v="1997"/>
          <ac:spMkLst>
            <pc:docMk/>
            <pc:sldMk cId="685469139" sldId="4696"/>
            <ac:spMk id="8" creationId="{B5A293E6-724B-9962-6E8C-BBF22B6E232C}"/>
          </ac:spMkLst>
        </pc:spChg>
        <pc:spChg chg="add mod">
          <ac:chgData name="BUTTON, David" userId="fae79787-f874-4df5-8df2-921994db9024" providerId="ADAL" clId="{CB60500A-DC17-4A63-9009-DDF35D8DBCE6}" dt="2025-11-05T07:21:54.223" v="4006" actId="1076"/>
          <ac:spMkLst>
            <pc:docMk/>
            <pc:sldMk cId="685469139" sldId="4696"/>
            <ac:spMk id="10" creationId="{F15DD55F-07C0-48D0-713F-B16E871109C8}"/>
          </ac:spMkLst>
        </pc:spChg>
        <pc:spChg chg="add mod">
          <ac:chgData name="BUTTON, David" userId="fae79787-f874-4df5-8df2-921994db9024" providerId="ADAL" clId="{CB60500A-DC17-4A63-9009-DDF35D8DBCE6}" dt="2025-11-04T10:04:18.150" v="2059" actId="1076"/>
          <ac:spMkLst>
            <pc:docMk/>
            <pc:sldMk cId="685469139" sldId="4696"/>
            <ac:spMk id="12" creationId="{F60C22D2-D296-297F-6BD0-F4CEC5E36065}"/>
          </ac:spMkLst>
        </pc:spChg>
        <pc:spChg chg="add mod">
          <ac:chgData name="BUTTON, David" userId="fae79787-f874-4df5-8df2-921994db9024" providerId="ADAL" clId="{CB60500A-DC17-4A63-9009-DDF35D8DBCE6}" dt="2025-11-04T10:22:41.195" v="2297" actId="207"/>
          <ac:spMkLst>
            <pc:docMk/>
            <pc:sldMk cId="685469139" sldId="4696"/>
            <ac:spMk id="13" creationId="{229CF3E9-27E9-2A70-0171-4AB71FA0E67F}"/>
          </ac:spMkLst>
        </pc:spChg>
        <pc:picChg chg="add mod">
          <ac:chgData name="BUTTON, David" userId="fae79787-f874-4df5-8df2-921994db9024" providerId="ADAL" clId="{CB60500A-DC17-4A63-9009-DDF35D8DBCE6}" dt="2025-11-04T09:27:14.962" v="1954" actId="1076"/>
          <ac:picMkLst>
            <pc:docMk/>
            <pc:sldMk cId="685469139" sldId="4696"/>
            <ac:picMk id="6" creationId="{41305E67-969B-3D50-91FD-BCFB86B06B7D}"/>
          </ac:picMkLst>
        </pc:picChg>
        <pc:picChg chg="add mod">
          <ac:chgData name="BUTTON, David" userId="fae79787-f874-4df5-8df2-921994db9024" providerId="ADAL" clId="{CB60500A-DC17-4A63-9009-DDF35D8DBCE6}" dt="2025-11-04T10:03:47.389" v="2053" actId="1076"/>
          <ac:picMkLst>
            <pc:docMk/>
            <pc:sldMk cId="685469139" sldId="4696"/>
            <ac:picMk id="9" creationId="{D40486F9-A713-C61E-CC24-A4A4FB07393C}"/>
          </ac:picMkLst>
        </pc:picChg>
        <pc:picChg chg="add mod">
          <ac:chgData name="BUTTON, David" userId="fae79787-f874-4df5-8df2-921994db9024" providerId="ADAL" clId="{CB60500A-DC17-4A63-9009-DDF35D8DBCE6}" dt="2025-11-04T10:03:58.825" v="2056" actId="1076"/>
          <ac:picMkLst>
            <pc:docMk/>
            <pc:sldMk cId="685469139" sldId="4696"/>
            <ac:picMk id="11" creationId="{E519EE00-8868-769C-EDB8-464DE77E764E}"/>
          </ac:picMkLst>
        </pc:picChg>
      </pc:sldChg>
      <pc:sldChg chg="addSp modSp new mod">
        <pc:chgData name="BUTTON, David" userId="fae79787-f874-4df5-8df2-921994db9024" providerId="ADAL" clId="{CB60500A-DC17-4A63-9009-DDF35D8DBCE6}" dt="2025-11-04T10:10:00.873" v="2191" actId="6549"/>
        <pc:sldMkLst>
          <pc:docMk/>
          <pc:sldMk cId="722308770" sldId="4697"/>
        </pc:sldMkLst>
        <pc:spChg chg="mod">
          <ac:chgData name="BUTTON, David" userId="fae79787-f874-4df5-8df2-921994db9024" providerId="ADAL" clId="{CB60500A-DC17-4A63-9009-DDF35D8DBCE6}" dt="2025-11-04T10:07:18.982" v="2123" actId="404"/>
          <ac:spMkLst>
            <pc:docMk/>
            <pc:sldMk cId="722308770" sldId="4697"/>
            <ac:spMk id="2" creationId="{36C89771-3FA2-868C-32E2-342EF1671D40}"/>
          </ac:spMkLst>
        </pc:spChg>
        <pc:spChg chg="add mod">
          <ac:chgData name="BUTTON, David" userId="fae79787-f874-4df5-8df2-921994db9024" providerId="ADAL" clId="{CB60500A-DC17-4A63-9009-DDF35D8DBCE6}" dt="2025-11-04T10:10:00.873" v="2191" actId="6549"/>
          <ac:spMkLst>
            <pc:docMk/>
            <pc:sldMk cId="722308770" sldId="4697"/>
            <ac:spMk id="6" creationId="{B9FDB74B-0AFF-CEB1-64F2-05FB801999AD}"/>
          </ac:spMkLst>
        </pc:spChg>
        <pc:picChg chg="add mod">
          <ac:chgData name="BUTTON, David" userId="fae79787-f874-4df5-8df2-921994db9024" providerId="ADAL" clId="{CB60500A-DC17-4A63-9009-DDF35D8DBCE6}" dt="2025-11-04T10:09:42.673" v="2184" actId="1076"/>
          <ac:picMkLst>
            <pc:docMk/>
            <pc:sldMk cId="722308770" sldId="4697"/>
            <ac:picMk id="4" creationId="{ED77CD70-1851-A7DE-435B-6B3AD9079EB6}"/>
          </ac:picMkLst>
        </pc:picChg>
      </pc:sldChg>
      <pc:sldChg chg="addSp delSp modSp new mod">
        <pc:chgData name="BUTTON, David" userId="fae79787-f874-4df5-8df2-921994db9024" providerId="ADAL" clId="{CB60500A-DC17-4A63-9009-DDF35D8DBCE6}" dt="2025-11-05T07:23:59.086" v="4056" actId="20577"/>
        <pc:sldMkLst>
          <pc:docMk/>
          <pc:sldMk cId="2320760062" sldId="4698"/>
        </pc:sldMkLst>
        <pc:spChg chg="mod ord">
          <ac:chgData name="BUTTON, David" userId="fae79787-f874-4df5-8df2-921994db9024" providerId="ADAL" clId="{CB60500A-DC17-4A63-9009-DDF35D8DBCE6}" dt="2025-11-05T07:23:31.637" v="4045" actId="20577"/>
          <ac:spMkLst>
            <pc:docMk/>
            <pc:sldMk cId="2320760062" sldId="4698"/>
            <ac:spMk id="2" creationId="{DA927072-6C6E-43EA-5283-FE32D6D4D219}"/>
          </ac:spMkLst>
        </pc:spChg>
        <pc:spChg chg="del">
          <ac:chgData name="BUTTON, David" userId="fae79787-f874-4df5-8df2-921994db9024" providerId="ADAL" clId="{CB60500A-DC17-4A63-9009-DDF35D8DBCE6}" dt="2025-11-04T10:25:56.355" v="2383" actId="478"/>
          <ac:spMkLst>
            <pc:docMk/>
            <pc:sldMk cId="2320760062" sldId="4698"/>
            <ac:spMk id="3" creationId="{806F8286-E3A5-90AC-5597-7EBFAF18FEB8}"/>
          </ac:spMkLst>
        </pc:spChg>
        <pc:spChg chg="add mod">
          <ac:chgData name="BUTTON, David" userId="fae79787-f874-4df5-8df2-921994db9024" providerId="ADAL" clId="{CB60500A-DC17-4A63-9009-DDF35D8DBCE6}" dt="2025-11-04T10:32:30.876" v="2461" actId="20577"/>
          <ac:spMkLst>
            <pc:docMk/>
            <pc:sldMk cId="2320760062" sldId="4698"/>
            <ac:spMk id="4" creationId="{6A4D3541-76AA-DA85-26FF-62DB87BFE170}"/>
          </ac:spMkLst>
        </pc:spChg>
        <pc:spChg chg="add mod">
          <ac:chgData name="BUTTON, David" userId="fae79787-f874-4df5-8df2-921994db9024" providerId="ADAL" clId="{CB60500A-DC17-4A63-9009-DDF35D8DBCE6}" dt="2025-11-05T07:23:59.086" v="4056" actId="20577"/>
          <ac:spMkLst>
            <pc:docMk/>
            <pc:sldMk cId="2320760062" sldId="4698"/>
            <ac:spMk id="5" creationId="{761899F9-8966-2A43-CDCB-E2948EC8886C}"/>
          </ac:spMkLst>
        </pc:spChg>
        <pc:picChg chg="add mod">
          <ac:chgData name="BUTTON, David" userId="fae79787-f874-4df5-8df2-921994db9024" providerId="ADAL" clId="{CB60500A-DC17-4A63-9009-DDF35D8DBCE6}" dt="2025-11-04T10:26:03.581" v="2387" actId="1076"/>
          <ac:picMkLst>
            <pc:docMk/>
            <pc:sldMk cId="2320760062" sldId="4698"/>
            <ac:picMk id="6" creationId="{2B350248-E8BB-8894-60A3-A206779DD09A}"/>
          </ac:picMkLst>
        </pc:picChg>
      </pc:sldChg>
      <pc:sldChg chg="addSp delSp modSp new mod">
        <pc:chgData name="BUTTON, David" userId="fae79787-f874-4df5-8df2-921994db9024" providerId="ADAL" clId="{CB60500A-DC17-4A63-9009-DDF35D8DBCE6}" dt="2025-11-05T07:47:51.720" v="4057" actId="1076"/>
        <pc:sldMkLst>
          <pc:docMk/>
          <pc:sldMk cId="500889159" sldId="4699"/>
        </pc:sldMkLst>
        <pc:spChg chg="del">
          <ac:chgData name="BUTTON, David" userId="fae79787-f874-4df5-8df2-921994db9024" providerId="ADAL" clId="{CB60500A-DC17-4A63-9009-DDF35D8DBCE6}" dt="2025-11-04T10:27:50.293" v="2410" actId="478"/>
          <ac:spMkLst>
            <pc:docMk/>
            <pc:sldMk cId="500889159" sldId="4699"/>
            <ac:spMk id="2" creationId="{5C204BD3-FF6B-1BAF-98EF-7F134F3BD8A2}"/>
          </ac:spMkLst>
        </pc:spChg>
        <pc:spChg chg="del">
          <ac:chgData name="BUTTON, David" userId="fae79787-f874-4df5-8df2-921994db9024" providerId="ADAL" clId="{CB60500A-DC17-4A63-9009-DDF35D8DBCE6}" dt="2025-11-04T10:27:48.178" v="2409" actId="478"/>
          <ac:spMkLst>
            <pc:docMk/>
            <pc:sldMk cId="500889159" sldId="4699"/>
            <ac:spMk id="3" creationId="{27AB7A07-9BBF-AA51-E970-7FDCF3C75368}"/>
          </ac:spMkLst>
        </pc:spChg>
        <pc:spChg chg="add mod">
          <ac:chgData name="BUTTON, David" userId="fae79787-f874-4df5-8df2-921994db9024" providerId="ADAL" clId="{CB60500A-DC17-4A63-9009-DDF35D8DBCE6}" dt="2025-11-05T07:47:51.720" v="4057" actId="1076"/>
          <ac:spMkLst>
            <pc:docMk/>
            <pc:sldMk cId="500889159" sldId="4699"/>
            <ac:spMk id="4" creationId="{45735F6F-BDBE-12F9-92B2-D272A3A06B44}"/>
          </ac:spMkLst>
        </pc:spChg>
        <pc:spChg chg="add mod">
          <ac:chgData name="BUTTON, David" userId="fae79787-f874-4df5-8df2-921994db9024" providerId="ADAL" clId="{CB60500A-DC17-4A63-9009-DDF35D8DBCE6}" dt="2025-11-04T10:27:50.787" v="2411"/>
          <ac:spMkLst>
            <pc:docMk/>
            <pc:sldMk cId="500889159" sldId="4699"/>
            <ac:spMk id="5" creationId="{BDD39BF9-3B00-2B09-9A53-ADEC1CBD47AB}"/>
          </ac:spMkLst>
        </pc:spChg>
        <pc:picChg chg="add mod">
          <ac:chgData name="BUTTON, David" userId="fae79787-f874-4df5-8df2-921994db9024" providerId="ADAL" clId="{CB60500A-DC17-4A63-9009-DDF35D8DBCE6}" dt="2025-11-04T10:27:50.787" v="2411"/>
          <ac:picMkLst>
            <pc:docMk/>
            <pc:sldMk cId="500889159" sldId="4699"/>
            <ac:picMk id="6" creationId="{C0245C05-4A94-E87C-02B8-80AC7EA43166}"/>
          </ac:picMkLst>
        </pc:picChg>
      </pc:sldChg>
      <pc:sldChg chg="addSp delSp modSp new mod">
        <pc:chgData name="BUTTON, David" userId="fae79787-f874-4df5-8df2-921994db9024" providerId="ADAL" clId="{CB60500A-DC17-4A63-9009-DDF35D8DBCE6}" dt="2025-11-04T10:28:58.113" v="2415"/>
        <pc:sldMkLst>
          <pc:docMk/>
          <pc:sldMk cId="2589262904" sldId="4700"/>
        </pc:sldMkLst>
        <pc:spChg chg="del">
          <ac:chgData name="BUTTON, David" userId="fae79787-f874-4df5-8df2-921994db9024" providerId="ADAL" clId="{CB60500A-DC17-4A63-9009-DDF35D8DBCE6}" dt="2025-11-04T10:28:54.954" v="2413" actId="478"/>
          <ac:spMkLst>
            <pc:docMk/>
            <pc:sldMk cId="2589262904" sldId="4700"/>
            <ac:spMk id="2" creationId="{6961E15D-DA13-088A-A02C-877F1570CC55}"/>
          </ac:spMkLst>
        </pc:spChg>
        <pc:spChg chg="del">
          <ac:chgData name="BUTTON, David" userId="fae79787-f874-4df5-8df2-921994db9024" providerId="ADAL" clId="{CB60500A-DC17-4A63-9009-DDF35D8DBCE6}" dt="2025-11-04T10:28:57.280" v="2414" actId="478"/>
          <ac:spMkLst>
            <pc:docMk/>
            <pc:sldMk cId="2589262904" sldId="4700"/>
            <ac:spMk id="3" creationId="{C9CD05B7-82DA-608C-EDC0-801D2F93687B}"/>
          </ac:spMkLst>
        </pc:spChg>
        <pc:spChg chg="add mod">
          <ac:chgData name="BUTTON, David" userId="fae79787-f874-4df5-8df2-921994db9024" providerId="ADAL" clId="{CB60500A-DC17-4A63-9009-DDF35D8DBCE6}" dt="2025-11-04T10:28:58.113" v="2415"/>
          <ac:spMkLst>
            <pc:docMk/>
            <pc:sldMk cId="2589262904" sldId="4700"/>
            <ac:spMk id="4" creationId="{DFF88ED4-7FA5-FAF4-D24D-2C1876F45C02}"/>
          </ac:spMkLst>
        </pc:spChg>
        <pc:spChg chg="add mod">
          <ac:chgData name="BUTTON, David" userId="fae79787-f874-4df5-8df2-921994db9024" providerId="ADAL" clId="{CB60500A-DC17-4A63-9009-DDF35D8DBCE6}" dt="2025-11-04T10:28:58.113" v="2415"/>
          <ac:spMkLst>
            <pc:docMk/>
            <pc:sldMk cId="2589262904" sldId="4700"/>
            <ac:spMk id="5" creationId="{CE138139-3660-ACF2-C69C-77F469F28427}"/>
          </ac:spMkLst>
        </pc:spChg>
        <pc:picChg chg="add mod">
          <ac:chgData name="BUTTON, David" userId="fae79787-f874-4df5-8df2-921994db9024" providerId="ADAL" clId="{CB60500A-DC17-4A63-9009-DDF35D8DBCE6}" dt="2025-11-04T10:28:58.113" v="2415"/>
          <ac:picMkLst>
            <pc:docMk/>
            <pc:sldMk cId="2589262904" sldId="4700"/>
            <ac:picMk id="6" creationId="{6C45027F-B6C1-78F6-47AA-0045EDB3F7E3}"/>
          </ac:picMkLst>
        </pc:picChg>
      </pc:sldChg>
      <pc:sldChg chg="addSp delSp modSp new mod ord">
        <pc:chgData name="BUTTON, David" userId="fae79787-f874-4df5-8df2-921994db9024" providerId="ADAL" clId="{CB60500A-DC17-4A63-9009-DDF35D8DBCE6}" dt="2025-11-04T10:32:04.579" v="2423"/>
        <pc:sldMkLst>
          <pc:docMk/>
          <pc:sldMk cId="2245981732" sldId="4701"/>
        </pc:sldMkLst>
        <pc:spChg chg="del">
          <ac:chgData name="BUTTON, David" userId="fae79787-f874-4df5-8df2-921994db9024" providerId="ADAL" clId="{CB60500A-DC17-4A63-9009-DDF35D8DBCE6}" dt="2025-11-04T10:30:49.438" v="2418" actId="478"/>
          <ac:spMkLst>
            <pc:docMk/>
            <pc:sldMk cId="2245981732" sldId="4701"/>
            <ac:spMk id="2" creationId="{3900B8E1-4340-A260-6332-E9D30412585F}"/>
          </ac:spMkLst>
        </pc:spChg>
        <pc:spChg chg="del">
          <ac:chgData name="BUTTON, David" userId="fae79787-f874-4df5-8df2-921994db9024" providerId="ADAL" clId="{CB60500A-DC17-4A63-9009-DDF35D8DBCE6}" dt="2025-11-04T10:30:47.129" v="2417" actId="478"/>
          <ac:spMkLst>
            <pc:docMk/>
            <pc:sldMk cId="2245981732" sldId="4701"/>
            <ac:spMk id="3" creationId="{62525364-D46D-0B17-0B57-634BA8BE192F}"/>
          </ac:spMkLst>
        </pc:spChg>
        <pc:spChg chg="add mod">
          <ac:chgData name="BUTTON, David" userId="fae79787-f874-4df5-8df2-921994db9024" providerId="ADAL" clId="{CB60500A-DC17-4A63-9009-DDF35D8DBCE6}" dt="2025-11-04T10:30:50.212" v="2419"/>
          <ac:spMkLst>
            <pc:docMk/>
            <pc:sldMk cId="2245981732" sldId="4701"/>
            <ac:spMk id="4" creationId="{E0BF898C-9A5E-9074-BBB5-146C472F2FEC}"/>
          </ac:spMkLst>
        </pc:spChg>
        <pc:spChg chg="add mod">
          <ac:chgData name="BUTTON, David" userId="fae79787-f874-4df5-8df2-921994db9024" providerId="ADAL" clId="{CB60500A-DC17-4A63-9009-DDF35D8DBCE6}" dt="2025-11-04T10:30:50.212" v="2419"/>
          <ac:spMkLst>
            <pc:docMk/>
            <pc:sldMk cId="2245981732" sldId="4701"/>
            <ac:spMk id="5" creationId="{841C1E3A-E044-A8A1-9C92-F6BFB8A25C03}"/>
          </ac:spMkLst>
        </pc:spChg>
        <pc:picChg chg="add mod">
          <ac:chgData name="BUTTON, David" userId="fae79787-f874-4df5-8df2-921994db9024" providerId="ADAL" clId="{CB60500A-DC17-4A63-9009-DDF35D8DBCE6}" dt="2025-11-04T10:30:50.212" v="2419"/>
          <ac:picMkLst>
            <pc:docMk/>
            <pc:sldMk cId="2245981732" sldId="4701"/>
            <ac:picMk id="6" creationId="{22BF388B-D633-8F66-0FF3-9FD188EC77C0}"/>
          </ac:picMkLst>
        </pc:picChg>
      </pc:sldChg>
      <pc:sldChg chg="addSp delSp modSp new mod">
        <pc:chgData name="BUTTON, David" userId="fae79787-f874-4df5-8df2-921994db9024" providerId="ADAL" clId="{CB60500A-DC17-4A63-9009-DDF35D8DBCE6}" dt="2025-11-05T07:48:49.521" v="4073" actId="1076"/>
        <pc:sldMkLst>
          <pc:docMk/>
          <pc:sldMk cId="921003802" sldId="4702"/>
        </pc:sldMkLst>
        <pc:spChg chg="del">
          <ac:chgData name="BUTTON, David" userId="fae79787-f874-4df5-8df2-921994db9024" providerId="ADAL" clId="{CB60500A-DC17-4A63-9009-DDF35D8DBCE6}" dt="2025-11-04T10:33:44.857" v="2463" actId="478"/>
          <ac:spMkLst>
            <pc:docMk/>
            <pc:sldMk cId="921003802" sldId="4702"/>
            <ac:spMk id="2" creationId="{827BD855-40FB-2CA8-1D13-FE8A6FA9148F}"/>
          </ac:spMkLst>
        </pc:spChg>
        <pc:spChg chg="del">
          <ac:chgData name="BUTTON, David" userId="fae79787-f874-4df5-8df2-921994db9024" providerId="ADAL" clId="{CB60500A-DC17-4A63-9009-DDF35D8DBCE6}" dt="2025-11-04T10:33:47.421" v="2464" actId="478"/>
          <ac:spMkLst>
            <pc:docMk/>
            <pc:sldMk cId="921003802" sldId="4702"/>
            <ac:spMk id="3" creationId="{0FB44AD8-69CA-7CAF-6457-5AA73FF1A802}"/>
          </ac:spMkLst>
        </pc:spChg>
        <pc:spChg chg="add mod">
          <ac:chgData name="BUTTON, David" userId="fae79787-f874-4df5-8df2-921994db9024" providerId="ADAL" clId="{CB60500A-DC17-4A63-9009-DDF35D8DBCE6}" dt="2025-11-05T07:48:49.521" v="4073" actId="1076"/>
          <ac:spMkLst>
            <pc:docMk/>
            <pc:sldMk cId="921003802" sldId="4702"/>
            <ac:spMk id="4" creationId="{B9FDA259-68B7-A4B1-AA4B-28383F5CC7B5}"/>
          </ac:spMkLst>
        </pc:spChg>
        <pc:spChg chg="add mod">
          <ac:chgData name="BUTTON, David" userId="fae79787-f874-4df5-8df2-921994db9024" providerId="ADAL" clId="{CB60500A-DC17-4A63-9009-DDF35D8DBCE6}" dt="2025-11-04T10:34:12.804" v="2519" actId="5793"/>
          <ac:spMkLst>
            <pc:docMk/>
            <pc:sldMk cId="921003802" sldId="4702"/>
            <ac:spMk id="5" creationId="{695FF6C8-450B-580D-79A4-05BDA1094374}"/>
          </ac:spMkLst>
        </pc:spChg>
        <pc:picChg chg="add mod">
          <ac:chgData name="BUTTON, David" userId="fae79787-f874-4df5-8df2-921994db9024" providerId="ADAL" clId="{CB60500A-DC17-4A63-9009-DDF35D8DBCE6}" dt="2025-11-04T10:33:48.054" v="2465"/>
          <ac:picMkLst>
            <pc:docMk/>
            <pc:sldMk cId="921003802" sldId="4702"/>
            <ac:picMk id="6" creationId="{559BEFB5-EC04-232F-189A-48082AAD6E54}"/>
          </ac:picMkLst>
        </pc:picChg>
      </pc:sldChg>
      <pc:sldChg chg="addSp delSp modSp new mod">
        <pc:chgData name="BUTTON, David" userId="fae79787-f874-4df5-8df2-921994db9024" providerId="ADAL" clId="{CB60500A-DC17-4A63-9009-DDF35D8DBCE6}" dt="2025-11-04T10:35:15.313" v="2523"/>
        <pc:sldMkLst>
          <pc:docMk/>
          <pc:sldMk cId="3356693535" sldId="4703"/>
        </pc:sldMkLst>
        <pc:spChg chg="del">
          <ac:chgData name="BUTTON, David" userId="fae79787-f874-4df5-8df2-921994db9024" providerId="ADAL" clId="{CB60500A-DC17-4A63-9009-DDF35D8DBCE6}" dt="2025-11-04T10:35:14.823" v="2522" actId="478"/>
          <ac:spMkLst>
            <pc:docMk/>
            <pc:sldMk cId="3356693535" sldId="4703"/>
            <ac:spMk id="2" creationId="{34DBC4ED-9485-2D4B-6079-036A711A5E8D}"/>
          </ac:spMkLst>
        </pc:spChg>
        <pc:spChg chg="del">
          <ac:chgData name="BUTTON, David" userId="fae79787-f874-4df5-8df2-921994db9024" providerId="ADAL" clId="{CB60500A-DC17-4A63-9009-DDF35D8DBCE6}" dt="2025-11-04T10:35:12.488" v="2521" actId="478"/>
          <ac:spMkLst>
            <pc:docMk/>
            <pc:sldMk cId="3356693535" sldId="4703"/>
            <ac:spMk id="3" creationId="{02A96272-8EF9-BE89-FD94-2B2CB576A1D7}"/>
          </ac:spMkLst>
        </pc:spChg>
        <pc:spChg chg="add mod">
          <ac:chgData name="BUTTON, David" userId="fae79787-f874-4df5-8df2-921994db9024" providerId="ADAL" clId="{CB60500A-DC17-4A63-9009-DDF35D8DBCE6}" dt="2025-11-04T10:35:15.313" v="2523"/>
          <ac:spMkLst>
            <pc:docMk/>
            <pc:sldMk cId="3356693535" sldId="4703"/>
            <ac:spMk id="4" creationId="{12F162DC-69EB-B575-F50D-395631EFEECA}"/>
          </ac:spMkLst>
        </pc:spChg>
        <pc:spChg chg="add mod">
          <ac:chgData name="BUTTON, David" userId="fae79787-f874-4df5-8df2-921994db9024" providerId="ADAL" clId="{CB60500A-DC17-4A63-9009-DDF35D8DBCE6}" dt="2025-11-04T10:35:15.313" v="2523"/>
          <ac:spMkLst>
            <pc:docMk/>
            <pc:sldMk cId="3356693535" sldId="4703"/>
            <ac:spMk id="5" creationId="{8C4F4E2B-4596-753B-0F05-6C43ECFE6050}"/>
          </ac:spMkLst>
        </pc:spChg>
        <pc:picChg chg="add mod">
          <ac:chgData name="BUTTON, David" userId="fae79787-f874-4df5-8df2-921994db9024" providerId="ADAL" clId="{CB60500A-DC17-4A63-9009-DDF35D8DBCE6}" dt="2025-11-04T10:35:15.313" v="2523"/>
          <ac:picMkLst>
            <pc:docMk/>
            <pc:sldMk cId="3356693535" sldId="4703"/>
            <ac:picMk id="6" creationId="{DAF43E18-7FC7-5533-1FFE-20635DD11219}"/>
          </ac:picMkLst>
        </pc:picChg>
      </pc:sldChg>
      <pc:sldChg chg="addSp delSp modSp new mod">
        <pc:chgData name="BUTTON, David" userId="fae79787-f874-4df5-8df2-921994db9024" providerId="ADAL" clId="{CB60500A-DC17-4A63-9009-DDF35D8DBCE6}" dt="2025-11-05T08:07:48.389" v="4091" actId="1076"/>
        <pc:sldMkLst>
          <pc:docMk/>
          <pc:sldMk cId="4284262767" sldId="4704"/>
        </pc:sldMkLst>
        <pc:spChg chg="del mod">
          <ac:chgData name="BUTTON, David" userId="fae79787-f874-4df5-8df2-921994db9024" providerId="ADAL" clId="{CB60500A-DC17-4A63-9009-DDF35D8DBCE6}" dt="2025-11-04T10:42:09.692" v="2550" actId="478"/>
          <ac:spMkLst>
            <pc:docMk/>
            <pc:sldMk cId="4284262767" sldId="4704"/>
            <ac:spMk id="2" creationId="{F177A985-9A1E-79C0-A708-820E62779DC2}"/>
          </ac:spMkLst>
        </pc:spChg>
        <pc:spChg chg="del">
          <ac:chgData name="BUTTON, David" userId="fae79787-f874-4df5-8df2-921994db9024" providerId="ADAL" clId="{CB60500A-DC17-4A63-9009-DDF35D8DBCE6}" dt="2025-11-04T10:41:33.914" v="2547" actId="478"/>
          <ac:spMkLst>
            <pc:docMk/>
            <pc:sldMk cId="4284262767" sldId="4704"/>
            <ac:spMk id="3" creationId="{8F5A1462-9F0F-207D-4EF5-34D8E925E294}"/>
          </ac:spMkLst>
        </pc:spChg>
        <pc:spChg chg="add">
          <ac:chgData name="BUTTON, David" userId="fae79787-f874-4df5-8df2-921994db9024" providerId="ADAL" clId="{CB60500A-DC17-4A63-9009-DDF35D8DBCE6}" dt="2025-11-04T10:41:59.182" v="2548"/>
          <ac:spMkLst>
            <pc:docMk/>
            <pc:sldMk cId="4284262767" sldId="4704"/>
            <ac:spMk id="4" creationId="{029BF697-2A7D-8413-BD15-BB594FC61CFD}"/>
          </ac:spMkLst>
        </pc:spChg>
        <pc:spChg chg="add del mod">
          <ac:chgData name="BUTTON, David" userId="fae79787-f874-4df5-8df2-921994db9024" providerId="ADAL" clId="{CB60500A-DC17-4A63-9009-DDF35D8DBCE6}" dt="2025-11-04T10:42:19.887" v="2552" actId="478"/>
          <ac:spMkLst>
            <pc:docMk/>
            <pc:sldMk cId="4284262767" sldId="4704"/>
            <ac:spMk id="7" creationId="{01D240AE-BFB0-1B43-AE53-038EA4167AA4}"/>
          </ac:spMkLst>
        </pc:spChg>
        <pc:spChg chg="add mod">
          <ac:chgData name="BUTTON, David" userId="fae79787-f874-4df5-8df2-921994db9024" providerId="ADAL" clId="{CB60500A-DC17-4A63-9009-DDF35D8DBCE6}" dt="2025-11-04T10:43:15.012" v="2580" actId="1076"/>
          <ac:spMkLst>
            <pc:docMk/>
            <pc:sldMk cId="4284262767" sldId="4704"/>
            <ac:spMk id="8" creationId="{C6560176-46C2-A292-280D-A408A8795B30}"/>
          </ac:spMkLst>
        </pc:spChg>
        <pc:spChg chg="add mod">
          <ac:chgData name="BUTTON, David" userId="fae79787-f874-4df5-8df2-921994db9024" providerId="ADAL" clId="{CB60500A-DC17-4A63-9009-DDF35D8DBCE6}" dt="2025-11-05T08:06:54.356" v="4086" actId="1076"/>
          <ac:spMkLst>
            <pc:docMk/>
            <pc:sldMk cId="4284262767" sldId="4704"/>
            <ac:spMk id="9" creationId="{A6EB5C5F-2D1F-1B9A-BD76-E12B9A588314}"/>
          </ac:spMkLst>
        </pc:spChg>
        <pc:spChg chg="add mod">
          <ac:chgData name="BUTTON, David" userId="fae79787-f874-4df5-8df2-921994db9024" providerId="ADAL" clId="{CB60500A-DC17-4A63-9009-DDF35D8DBCE6}" dt="2025-11-05T08:06:56.510" v="4087" actId="1076"/>
          <ac:spMkLst>
            <pc:docMk/>
            <pc:sldMk cId="4284262767" sldId="4704"/>
            <ac:spMk id="10" creationId="{E45E60B3-E32C-7AAD-7D4E-91D5968BEE0C}"/>
          </ac:spMkLst>
        </pc:spChg>
        <pc:spChg chg="add mod">
          <ac:chgData name="BUTTON, David" userId="fae79787-f874-4df5-8df2-921994db9024" providerId="ADAL" clId="{CB60500A-DC17-4A63-9009-DDF35D8DBCE6}" dt="2025-11-05T08:06:59.970" v="4088" actId="1076"/>
          <ac:spMkLst>
            <pc:docMk/>
            <pc:sldMk cId="4284262767" sldId="4704"/>
            <ac:spMk id="11" creationId="{B4F4EE01-1421-1331-68A0-076BFD4522C2}"/>
          </ac:spMkLst>
        </pc:spChg>
        <pc:spChg chg="add mod">
          <ac:chgData name="BUTTON, David" userId="fae79787-f874-4df5-8df2-921994db9024" providerId="ADAL" clId="{CB60500A-DC17-4A63-9009-DDF35D8DBCE6}" dt="2025-11-05T08:07:05.751" v="4089" actId="1076"/>
          <ac:spMkLst>
            <pc:docMk/>
            <pc:sldMk cId="4284262767" sldId="4704"/>
            <ac:spMk id="12" creationId="{C4E4BBD4-54EE-4F46-890A-38324708C728}"/>
          </ac:spMkLst>
        </pc:spChg>
        <pc:spChg chg="add mod">
          <ac:chgData name="BUTTON, David" userId="fae79787-f874-4df5-8df2-921994db9024" providerId="ADAL" clId="{CB60500A-DC17-4A63-9009-DDF35D8DBCE6}" dt="2025-11-05T08:06:26.770" v="4081" actId="1076"/>
          <ac:spMkLst>
            <pc:docMk/>
            <pc:sldMk cId="4284262767" sldId="4704"/>
            <ac:spMk id="15" creationId="{F4FCA1D0-4FD5-70CC-2E5B-9AEFA1C4ACD0}"/>
          </ac:spMkLst>
        </pc:spChg>
        <pc:spChg chg="add mod">
          <ac:chgData name="BUTTON, David" userId="fae79787-f874-4df5-8df2-921994db9024" providerId="ADAL" clId="{CB60500A-DC17-4A63-9009-DDF35D8DBCE6}" dt="2025-11-05T08:06:28.752" v="4082" actId="1076"/>
          <ac:spMkLst>
            <pc:docMk/>
            <pc:sldMk cId="4284262767" sldId="4704"/>
            <ac:spMk id="16" creationId="{C36432D8-823E-8177-3754-144E843302A3}"/>
          </ac:spMkLst>
        </pc:spChg>
        <pc:spChg chg="add del mod">
          <ac:chgData name="BUTTON, David" userId="fae79787-f874-4df5-8df2-921994db9024" providerId="ADAL" clId="{CB60500A-DC17-4A63-9009-DDF35D8DBCE6}" dt="2025-11-04T10:49:34.771" v="2923" actId="478"/>
          <ac:spMkLst>
            <pc:docMk/>
            <pc:sldMk cId="4284262767" sldId="4704"/>
            <ac:spMk id="17" creationId="{FCEBFD11-6304-CC08-3EF8-517F8D8795C2}"/>
          </ac:spMkLst>
        </pc:spChg>
        <pc:spChg chg="add mod">
          <ac:chgData name="BUTTON, David" userId="fae79787-f874-4df5-8df2-921994db9024" providerId="ADAL" clId="{CB60500A-DC17-4A63-9009-DDF35D8DBCE6}" dt="2025-11-04T10:50:19.151" v="2959" actId="1076"/>
          <ac:spMkLst>
            <pc:docMk/>
            <pc:sldMk cId="4284262767" sldId="4704"/>
            <ac:spMk id="18" creationId="{ED5C36A3-544C-F545-CB7F-B5E1514F1F94}"/>
          </ac:spMkLst>
        </pc:spChg>
        <pc:spChg chg="add">
          <ac:chgData name="BUTTON, David" userId="fae79787-f874-4df5-8df2-921994db9024" providerId="ADAL" clId="{CB60500A-DC17-4A63-9009-DDF35D8DBCE6}" dt="2025-11-05T08:05:49.696" v="4074"/>
          <ac:spMkLst>
            <pc:docMk/>
            <pc:sldMk cId="4284262767" sldId="4704"/>
            <ac:spMk id="19" creationId="{81774CB3-239C-48A1-AD68-2E2744724316}"/>
          </ac:spMkLst>
        </pc:spChg>
        <pc:picChg chg="add mod">
          <ac:chgData name="BUTTON, David" userId="fae79787-f874-4df5-8df2-921994db9024" providerId="ADAL" clId="{CB60500A-DC17-4A63-9009-DDF35D8DBCE6}" dt="2025-11-04T10:42:27.242" v="2553" actId="14100"/>
          <ac:picMkLst>
            <pc:docMk/>
            <pc:sldMk cId="4284262767" sldId="4704"/>
            <ac:picMk id="5" creationId="{60C5E029-7F30-A759-23DF-EB34AECB9A10}"/>
          </ac:picMkLst>
        </pc:picChg>
        <pc:picChg chg="add mod ord">
          <ac:chgData name="BUTTON, David" userId="fae79787-f874-4df5-8df2-921994db9024" providerId="ADAL" clId="{CB60500A-DC17-4A63-9009-DDF35D8DBCE6}" dt="2025-11-05T08:07:48.389" v="4091" actId="1076"/>
          <ac:picMkLst>
            <pc:docMk/>
            <pc:sldMk cId="4284262767" sldId="4704"/>
            <ac:picMk id="20" creationId="{AF0278EF-0B15-36B1-4625-B0FC6391A751}"/>
          </ac:picMkLst>
        </pc:picChg>
        <pc:cxnChg chg="add del mod">
          <ac:chgData name="BUTTON, David" userId="fae79787-f874-4df5-8df2-921994db9024" providerId="ADAL" clId="{CB60500A-DC17-4A63-9009-DDF35D8DBCE6}" dt="2025-11-04T10:45:46.502" v="2730" actId="478"/>
          <ac:cxnSpMkLst>
            <pc:docMk/>
            <pc:sldMk cId="4284262767" sldId="4704"/>
            <ac:cxnSpMk id="14" creationId="{76C12372-B7B9-7A89-1F5C-BD1AC8A0500B}"/>
          </ac:cxnSpMkLst>
        </pc:cxnChg>
      </pc:sldChg>
      <pc:sldChg chg="addSp delSp modSp new mod">
        <pc:chgData name="BUTTON, David" userId="fae79787-f874-4df5-8df2-921994db9024" providerId="ADAL" clId="{CB60500A-DC17-4A63-9009-DDF35D8DBCE6}" dt="2025-11-05T08:08:44.155" v="4103" actId="207"/>
        <pc:sldMkLst>
          <pc:docMk/>
          <pc:sldMk cId="3110950680" sldId="4705"/>
        </pc:sldMkLst>
        <pc:spChg chg="mod">
          <ac:chgData name="BUTTON, David" userId="fae79787-f874-4df5-8df2-921994db9024" providerId="ADAL" clId="{CB60500A-DC17-4A63-9009-DDF35D8DBCE6}" dt="2025-11-04T16:46:43.097" v="3139" actId="313"/>
          <ac:spMkLst>
            <pc:docMk/>
            <pc:sldMk cId="3110950680" sldId="4705"/>
            <ac:spMk id="2" creationId="{D95F56DD-F672-98DE-8AA2-6CA1C9EB08C5}"/>
          </ac:spMkLst>
        </pc:spChg>
        <pc:spChg chg="del mod">
          <ac:chgData name="BUTTON, David" userId="fae79787-f874-4df5-8df2-921994db9024" providerId="ADAL" clId="{CB60500A-DC17-4A63-9009-DDF35D8DBCE6}" dt="2025-11-04T16:45:41.206" v="3103" actId="478"/>
          <ac:spMkLst>
            <pc:docMk/>
            <pc:sldMk cId="3110950680" sldId="4705"/>
            <ac:spMk id="3" creationId="{71684EB5-9B00-DE8F-3483-FFFB998B9A24}"/>
          </ac:spMkLst>
        </pc:spChg>
        <pc:spChg chg="add mod">
          <ac:chgData name="BUTTON, David" userId="fae79787-f874-4df5-8df2-921994db9024" providerId="ADAL" clId="{CB60500A-DC17-4A63-9009-DDF35D8DBCE6}" dt="2025-11-05T08:08:44.155" v="4103" actId="207"/>
          <ac:spMkLst>
            <pc:docMk/>
            <pc:sldMk cId="3110950680" sldId="4705"/>
            <ac:spMk id="5" creationId="{F0D2E84B-57BF-8CED-9BAC-D2E7E830E8C5}"/>
          </ac:spMkLst>
        </pc:spChg>
        <pc:picChg chg="add mod">
          <ac:chgData name="BUTTON, David" userId="fae79787-f874-4df5-8df2-921994db9024" providerId="ADAL" clId="{CB60500A-DC17-4A63-9009-DDF35D8DBCE6}" dt="2025-11-04T16:46:39.180" v="3138" actId="1076"/>
          <ac:picMkLst>
            <pc:docMk/>
            <pc:sldMk cId="3110950680" sldId="4705"/>
            <ac:picMk id="4" creationId="{F0D0FA31-47E1-042B-02A8-3BB4B56C0EE6}"/>
          </ac:picMkLst>
        </pc:picChg>
        <pc:picChg chg="add del mod">
          <ac:chgData name="BUTTON, David" userId="fae79787-f874-4df5-8df2-921994db9024" providerId="ADAL" clId="{CB60500A-DC17-4A63-9009-DDF35D8DBCE6}" dt="2025-11-04T16:52:46.126" v="3592" actId="478"/>
          <ac:picMkLst>
            <pc:docMk/>
            <pc:sldMk cId="3110950680" sldId="4705"/>
            <ac:picMk id="6" creationId="{2CFA6EE9-438A-F1B9-5EF1-FBBC79EEF38A}"/>
          </ac:picMkLst>
        </pc:picChg>
      </pc:sldChg>
      <pc:sldChg chg="addSp modSp new mod">
        <pc:chgData name="BUTTON, David" userId="fae79787-f874-4df5-8df2-921994db9024" providerId="ADAL" clId="{CB60500A-DC17-4A63-9009-DDF35D8DBCE6}" dt="2025-11-05T09:35:53.169" v="4275" actId="6549"/>
        <pc:sldMkLst>
          <pc:docMk/>
          <pc:sldMk cId="73522208" sldId="4706"/>
        </pc:sldMkLst>
        <pc:spChg chg="mod">
          <ac:chgData name="BUTTON, David" userId="fae79787-f874-4df5-8df2-921994db9024" providerId="ADAL" clId="{CB60500A-DC17-4A63-9009-DDF35D8DBCE6}" dt="2025-11-05T08:36:40.087" v="4129" actId="20577"/>
          <ac:spMkLst>
            <pc:docMk/>
            <pc:sldMk cId="73522208" sldId="4706"/>
            <ac:spMk id="2" creationId="{51366CE4-111E-610E-B4D2-27C72E5740A3}"/>
          </ac:spMkLst>
        </pc:spChg>
        <pc:spChg chg="mod">
          <ac:chgData name="BUTTON, David" userId="fae79787-f874-4df5-8df2-921994db9024" providerId="ADAL" clId="{CB60500A-DC17-4A63-9009-DDF35D8DBCE6}" dt="2025-11-05T09:35:53.169" v="4275" actId="6549"/>
          <ac:spMkLst>
            <pc:docMk/>
            <pc:sldMk cId="73522208" sldId="4706"/>
            <ac:spMk id="3" creationId="{42982FF1-076C-4169-A39A-BC51C7C8B80B}"/>
          </ac:spMkLst>
        </pc:spChg>
        <pc:picChg chg="add mod">
          <ac:chgData name="BUTTON, David" userId="fae79787-f874-4df5-8df2-921994db9024" providerId="ADAL" clId="{CB60500A-DC17-4A63-9009-DDF35D8DBCE6}" dt="2025-11-04T16:58:22.596" v="3810"/>
          <ac:picMkLst>
            <pc:docMk/>
            <pc:sldMk cId="73522208" sldId="4706"/>
            <ac:picMk id="4" creationId="{EF6A2D54-0E11-721F-110E-B36B4FEA4B51}"/>
          </ac:picMkLst>
        </pc:picChg>
      </pc:sldChg>
      <pc:sldChg chg="addSp delSp modSp new mod ord">
        <pc:chgData name="BUTTON, David" userId="fae79787-f874-4df5-8df2-921994db9024" providerId="ADAL" clId="{CB60500A-DC17-4A63-9009-DDF35D8DBCE6}" dt="2025-11-05T08:41:22.326" v="4175" actId="113"/>
        <pc:sldMkLst>
          <pc:docMk/>
          <pc:sldMk cId="3303331255" sldId="4707"/>
        </pc:sldMkLst>
        <pc:spChg chg="del">
          <ac:chgData name="BUTTON, David" userId="fae79787-f874-4df5-8df2-921994db9024" providerId="ADAL" clId="{CB60500A-DC17-4A63-9009-DDF35D8DBCE6}" dt="2025-11-05T08:39:21.931" v="4139" actId="478"/>
          <ac:spMkLst>
            <pc:docMk/>
            <pc:sldMk cId="3303331255" sldId="4707"/>
            <ac:spMk id="2" creationId="{AC836AD5-E8E8-E837-98D1-0EAC311C8767}"/>
          </ac:spMkLst>
        </pc:spChg>
        <pc:spChg chg="add mod">
          <ac:chgData name="BUTTON, David" userId="fae79787-f874-4df5-8df2-921994db9024" providerId="ADAL" clId="{CB60500A-DC17-4A63-9009-DDF35D8DBCE6}" dt="2025-11-05T08:41:22.326" v="4175" actId="113"/>
          <ac:spMkLst>
            <pc:docMk/>
            <pc:sldMk cId="3303331255" sldId="4707"/>
            <ac:spMk id="4" creationId="{14589CC8-CE99-A2D0-23F6-E03D68748008}"/>
          </ac:spMkLst>
        </pc:spChg>
        <pc:spChg chg="add del mod">
          <ac:chgData name="BUTTON, David" userId="fae79787-f874-4df5-8df2-921994db9024" providerId="ADAL" clId="{CB60500A-DC17-4A63-9009-DDF35D8DBCE6}" dt="2025-11-05T08:40:06.152" v="4168" actId="478"/>
          <ac:spMkLst>
            <pc:docMk/>
            <pc:sldMk cId="3303331255" sldId="4707"/>
            <ac:spMk id="5" creationId="{87D0CF5E-22A5-F67E-6A53-8903FB5DDBD3}"/>
          </ac:spMkLst>
        </pc:spChg>
        <pc:spChg chg="add mod">
          <ac:chgData name="BUTTON, David" userId="fae79787-f874-4df5-8df2-921994db9024" providerId="ADAL" clId="{CB60500A-DC17-4A63-9009-DDF35D8DBCE6}" dt="2025-11-05T08:39:22.826" v="4140"/>
          <ac:spMkLst>
            <pc:docMk/>
            <pc:sldMk cId="3303331255" sldId="4707"/>
            <ac:spMk id="6" creationId="{1DA4ADEC-41D4-AD75-0B15-EE26F72794F3}"/>
          </ac:spMkLst>
        </pc:spChg>
        <pc:spChg chg="add mod">
          <ac:chgData name="BUTTON, David" userId="fae79787-f874-4df5-8df2-921994db9024" providerId="ADAL" clId="{CB60500A-DC17-4A63-9009-DDF35D8DBCE6}" dt="2025-11-05T08:39:22.826" v="4140"/>
          <ac:spMkLst>
            <pc:docMk/>
            <pc:sldMk cId="3303331255" sldId="4707"/>
            <ac:spMk id="7" creationId="{28754D4F-DD42-A3C0-D507-3E16728E5B2D}"/>
          </ac:spMkLst>
        </pc:spChg>
        <pc:spChg chg="add mod">
          <ac:chgData name="BUTTON, David" userId="fae79787-f874-4df5-8df2-921994db9024" providerId="ADAL" clId="{CB60500A-DC17-4A63-9009-DDF35D8DBCE6}" dt="2025-11-05T08:39:22.826" v="4140"/>
          <ac:spMkLst>
            <pc:docMk/>
            <pc:sldMk cId="3303331255" sldId="4707"/>
            <ac:spMk id="8" creationId="{0AE78160-8E31-9D0C-19C5-882CFF7035A6}"/>
          </ac:spMkLst>
        </pc:spChg>
        <pc:spChg chg="add mod">
          <ac:chgData name="BUTTON, David" userId="fae79787-f874-4df5-8df2-921994db9024" providerId="ADAL" clId="{CB60500A-DC17-4A63-9009-DDF35D8DBCE6}" dt="2025-11-05T08:39:22.826" v="4140"/>
          <ac:spMkLst>
            <pc:docMk/>
            <pc:sldMk cId="3303331255" sldId="4707"/>
            <ac:spMk id="9" creationId="{ED43C6C2-F823-AB10-CA1A-B0201F168532}"/>
          </ac:spMkLst>
        </pc:spChg>
        <pc:spChg chg="add mod">
          <ac:chgData name="BUTTON, David" userId="fae79787-f874-4df5-8df2-921994db9024" providerId="ADAL" clId="{CB60500A-DC17-4A63-9009-DDF35D8DBCE6}" dt="2025-11-05T08:39:22.826" v="4140"/>
          <ac:spMkLst>
            <pc:docMk/>
            <pc:sldMk cId="3303331255" sldId="4707"/>
            <ac:spMk id="10" creationId="{F4D3C4EF-760A-BBF1-31FE-8190DCDCFD5A}"/>
          </ac:spMkLst>
        </pc:spChg>
        <pc:spChg chg="add mod">
          <ac:chgData name="BUTTON, David" userId="fae79787-f874-4df5-8df2-921994db9024" providerId="ADAL" clId="{CB60500A-DC17-4A63-9009-DDF35D8DBCE6}" dt="2025-11-05T08:39:22.826" v="4140"/>
          <ac:spMkLst>
            <pc:docMk/>
            <pc:sldMk cId="3303331255" sldId="4707"/>
            <ac:spMk id="11" creationId="{7C1D6E7E-CFF9-3D36-DAEF-208B94E9875E}"/>
          </ac:spMkLst>
        </pc:spChg>
        <pc:picChg chg="add mod">
          <ac:chgData name="BUTTON, David" userId="fae79787-f874-4df5-8df2-921994db9024" providerId="ADAL" clId="{CB60500A-DC17-4A63-9009-DDF35D8DBCE6}" dt="2025-11-05T08:39:22.826" v="4140"/>
          <ac:picMkLst>
            <pc:docMk/>
            <pc:sldMk cId="3303331255" sldId="4707"/>
            <ac:picMk id="3" creationId="{E540BAF4-4035-4D39-293B-0F5D75EB5621}"/>
          </ac:picMkLst>
        </pc:picChg>
      </pc:sldChg>
      <pc:sldChg chg="modSp new mod">
        <pc:chgData name="BUTTON, David" userId="fae79787-f874-4df5-8df2-921994db9024" providerId="ADAL" clId="{CB60500A-DC17-4A63-9009-DDF35D8DBCE6}" dt="2025-11-05T13:49:52.108" v="4707" actId="1076"/>
        <pc:sldMkLst>
          <pc:docMk/>
          <pc:sldMk cId="2566160590" sldId="4708"/>
        </pc:sldMkLst>
        <pc:spChg chg="mod">
          <ac:chgData name="BUTTON, David" userId="fae79787-f874-4df5-8df2-921994db9024" providerId="ADAL" clId="{CB60500A-DC17-4A63-9009-DDF35D8DBCE6}" dt="2025-11-05T13:49:52.108" v="4707" actId="1076"/>
          <ac:spMkLst>
            <pc:docMk/>
            <pc:sldMk cId="2566160590" sldId="4708"/>
            <ac:spMk id="2" creationId="{DB90B8E3-29EC-9FCC-C832-A045EE6CD172}"/>
          </ac:spMkLst>
        </pc:spChg>
        <pc:spChg chg="mod">
          <ac:chgData name="BUTTON, David" userId="fae79787-f874-4df5-8df2-921994db9024" providerId="ADAL" clId="{CB60500A-DC17-4A63-9009-DDF35D8DBCE6}" dt="2025-11-05T13:49:42.135" v="4706" actId="20577"/>
          <ac:spMkLst>
            <pc:docMk/>
            <pc:sldMk cId="2566160590" sldId="4708"/>
            <ac:spMk id="3" creationId="{25A5B0D8-35B9-A883-3EC6-35A893250984}"/>
          </ac:spMkLst>
        </pc:spChg>
      </pc:sldChg>
      <pc:sldMasterChg chg="del delSldLayout">
        <pc:chgData name="BUTTON, David" userId="fae79787-f874-4df5-8df2-921994db9024" providerId="ADAL" clId="{CB60500A-DC17-4A63-9009-DDF35D8DBCE6}" dt="2025-11-04T10:36:27.263" v="2526" actId="47"/>
        <pc:sldMasterMkLst>
          <pc:docMk/>
          <pc:sldMasterMk cId="1910964783" sldId="2147483733"/>
        </pc:sldMasterMkLst>
        <pc:sldLayoutChg chg="del">
          <pc:chgData name="BUTTON, David" userId="fae79787-f874-4df5-8df2-921994db9024" providerId="ADAL" clId="{CB60500A-DC17-4A63-9009-DDF35D8DBCE6}" dt="2025-11-04T10:36:27.263" v="2526" actId="47"/>
          <pc:sldLayoutMkLst>
            <pc:docMk/>
            <pc:sldMasterMk cId="1910964783" sldId="2147483733"/>
            <pc:sldLayoutMk cId="857711811" sldId="2147483734"/>
          </pc:sldLayoutMkLst>
        </pc:sldLayoutChg>
        <pc:sldLayoutChg chg="del">
          <pc:chgData name="BUTTON, David" userId="fae79787-f874-4df5-8df2-921994db9024" providerId="ADAL" clId="{CB60500A-DC17-4A63-9009-DDF35D8DBCE6}" dt="2025-11-04T10:36:27.263" v="2526" actId="47"/>
          <pc:sldLayoutMkLst>
            <pc:docMk/>
            <pc:sldMasterMk cId="1910964783" sldId="2147483733"/>
            <pc:sldLayoutMk cId="799675101" sldId="2147483735"/>
          </pc:sldLayoutMkLst>
        </pc:sldLayoutChg>
        <pc:sldLayoutChg chg="del">
          <pc:chgData name="BUTTON, David" userId="fae79787-f874-4df5-8df2-921994db9024" providerId="ADAL" clId="{CB60500A-DC17-4A63-9009-DDF35D8DBCE6}" dt="2025-11-04T10:36:27.263" v="2526" actId="47"/>
          <pc:sldLayoutMkLst>
            <pc:docMk/>
            <pc:sldMasterMk cId="1910964783" sldId="2147483733"/>
            <pc:sldLayoutMk cId="1372641774" sldId="2147483736"/>
          </pc:sldLayoutMkLst>
        </pc:sldLayoutChg>
      </pc:sldMasterChg>
      <pc:sldMasterChg chg="del delSldLayout">
        <pc:chgData name="BUTTON, David" userId="fae79787-f874-4df5-8df2-921994db9024" providerId="ADAL" clId="{CB60500A-DC17-4A63-9009-DDF35D8DBCE6}" dt="2025-11-04T10:36:27.263" v="2526" actId="47"/>
        <pc:sldMasterMkLst>
          <pc:docMk/>
          <pc:sldMasterMk cId="791549544" sldId="2147483737"/>
        </pc:sldMasterMkLst>
        <pc:sldLayoutChg chg="del">
          <pc:chgData name="BUTTON, David" userId="fae79787-f874-4df5-8df2-921994db9024" providerId="ADAL" clId="{CB60500A-DC17-4A63-9009-DDF35D8DBCE6}" dt="2025-11-04T10:36:27.263" v="2526" actId="47"/>
          <pc:sldLayoutMkLst>
            <pc:docMk/>
            <pc:sldMasterMk cId="791549544" sldId="2147483737"/>
            <pc:sldLayoutMk cId="206240011" sldId="2147483738"/>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1222657304" sldId="2147483739"/>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263508798" sldId="2147483740"/>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1503470890" sldId="2147483741"/>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1873653167" sldId="2147483742"/>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108170209" sldId="2147483743"/>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3358511065" sldId="2147483744"/>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3635050971" sldId="2147483745"/>
          </pc:sldLayoutMkLst>
        </pc:sldLayoutChg>
        <pc:sldLayoutChg chg="del">
          <pc:chgData name="BUTTON, David" userId="fae79787-f874-4df5-8df2-921994db9024" providerId="ADAL" clId="{CB60500A-DC17-4A63-9009-DDF35D8DBCE6}" dt="2025-11-04T10:36:27.263" v="2526" actId="47"/>
          <pc:sldLayoutMkLst>
            <pc:docMk/>
            <pc:sldMasterMk cId="791549544" sldId="2147483737"/>
            <pc:sldLayoutMk cId="4077396546" sldId="2147483746"/>
          </pc:sldLayoutMkLst>
        </pc:sldLayoutChg>
      </pc:sldMasterChg>
      <pc:sldMasterChg chg="del delSldLayout">
        <pc:chgData name="BUTTON, David" userId="fae79787-f874-4df5-8df2-921994db9024" providerId="ADAL" clId="{CB60500A-DC17-4A63-9009-DDF35D8DBCE6}" dt="2025-11-04T10:36:47.289" v="2527" actId="47"/>
        <pc:sldMasterMkLst>
          <pc:docMk/>
          <pc:sldMasterMk cId="2405232760" sldId="2147483747"/>
        </pc:sldMasterMkLst>
        <pc:sldLayoutChg chg="del">
          <pc:chgData name="BUTTON, David" userId="fae79787-f874-4df5-8df2-921994db9024" providerId="ADAL" clId="{CB60500A-DC17-4A63-9009-DDF35D8DBCE6}" dt="2025-11-04T10:36:47.289" v="2527" actId="47"/>
          <pc:sldLayoutMkLst>
            <pc:docMk/>
            <pc:sldMasterMk cId="2405232760" sldId="2147483747"/>
            <pc:sldLayoutMk cId="3571661735" sldId="2147483748"/>
          </pc:sldLayoutMkLst>
        </pc:sldLayoutChg>
        <pc:sldLayoutChg chg="del">
          <pc:chgData name="BUTTON, David" userId="fae79787-f874-4df5-8df2-921994db9024" providerId="ADAL" clId="{CB60500A-DC17-4A63-9009-DDF35D8DBCE6}" dt="2025-11-04T10:36:47.289" v="2527" actId="47"/>
          <pc:sldLayoutMkLst>
            <pc:docMk/>
            <pc:sldMasterMk cId="2405232760" sldId="2147483747"/>
            <pc:sldLayoutMk cId="1292485092" sldId="2147483749"/>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AU" sz="2400" dirty="0"/>
              <a:t>Initial Judge Status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9F83-4215-A995-394419C61B72}"/>
              </c:ext>
            </c:extLst>
          </c:dPt>
          <c:dPt>
            <c:idx val="1"/>
            <c:bubble3D val="0"/>
            <c:spPr>
              <a:solidFill>
                <a:srgbClr val="FFFF00"/>
              </a:solidFill>
              <a:ln w="19050">
                <a:solidFill>
                  <a:schemeClr val="lt1"/>
                </a:solidFill>
              </a:ln>
              <a:effectLst/>
            </c:spPr>
            <c:extLst>
              <c:ext xmlns:c16="http://schemas.microsoft.com/office/drawing/2014/chart" uri="{C3380CC4-5D6E-409C-BE32-E72D297353CC}">
                <c16:uniqueId val="{00000003-9F83-4215-A995-394419C61B72}"/>
              </c:ext>
            </c:extLst>
          </c:dPt>
          <c:dPt>
            <c:idx val="2"/>
            <c:bubble3D val="0"/>
            <c:spPr>
              <a:solidFill>
                <a:srgbClr val="FF0000"/>
              </a:solidFill>
              <a:ln w="19050">
                <a:solidFill>
                  <a:schemeClr val="lt1"/>
                </a:solidFill>
              </a:ln>
              <a:effectLst/>
            </c:spPr>
            <c:extLst>
              <c:ext xmlns:c16="http://schemas.microsoft.com/office/drawing/2014/chart" uri="{C3380CC4-5D6E-409C-BE32-E72D297353CC}">
                <c16:uniqueId val="{00000005-9F83-4215-A995-394419C61B72}"/>
              </c:ext>
            </c:extLst>
          </c:dPt>
          <c:dLbls>
            <c:dLbl>
              <c:idx val="0"/>
              <c:layout>
                <c:manualLayout>
                  <c:x val="-1.1334645669291338E-2"/>
                  <c:y val="6.3870662000583261E-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F83-4215-A995-394419C61B72}"/>
                </c:ext>
              </c:extLst>
            </c:dLbl>
            <c:dLbl>
              <c:idx val="1"/>
              <c:layout>
                <c:manualLayout>
                  <c:x val="2.2164916885389328E-2"/>
                  <c:y val="-5.2087707786526681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F83-4215-A995-394419C61B72}"/>
                </c:ext>
              </c:extLst>
            </c:dLbl>
            <c:dLbl>
              <c:idx val="2"/>
              <c:layout>
                <c:manualLayout>
                  <c:x val="2.2939195100612424E-2"/>
                  <c:y val="-3.2268518518518516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F83-4215-A995-394419C61B7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Lit>
              <c:ptCount val="3"/>
              <c:pt idx="0">
                <c:v>Green</c:v>
              </c:pt>
              <c:pt idx="1">
                <c:v>Yellow</c:v>
              </c:pt>
              <c:pt idx="2">
                <c:v>Red</c:v>
              </c:pt>
            </c:strLit>
          </c:cat>
          <c:val>
            <c:numRef>
              <c:f>Sheet1!$H$33:$J$33</c:f>
              <c:numCache>
                <c:formatCode>General</c:formatCode>
                <c:ptCount val="3"/>
                <c:pt idx="0">
                  <c:v>195</c:v>
                </c:pt>
                <c:pt idx="1">
                  <c:v>363</c:v>
                </c:pt>
                <c:pt idx="2">
                  <c:v>312</c:v>
                </c:pt>
              </c:numCache>
            </c:numRef>
          </c:val>
          <c:extLst>
            <c:ext xmlns:c16="http://schemas.microsoft.com/office/drawing/2014/chart" uri="{C3380CC4-5D6E-409C-BE32-E72D297353CC}">
              <c16:uniqueId val="{00000006-9F83-4215-A995-394419C61B7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63A39-9EC2-7747-BD6C-30A5A8C64126}"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8B3C6D-6566-634B-B261-25E6BE32C2B3}" type="slidenum">
              <a:rPr lang="en-US" smtClean="0"/>
              <a:t>‹#›</a:t>
            </a:fld>
            <a:endParaRPr lang="en-US"/>
          </a:p>
        </p:txBody>
      </p:sp>
    </p:spTree>
    <p:extLst>
      <p:ext uri="{BB962C8B-B14F-4D97-AF65-F5344CB8AC3E}">
        <p14:creationId xmlns:p14="http://schemas.microsoft.com/office/powerpoint/2010/main" val="242986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BA8B3C6D-6566-634B-B261-25E6BE32C2B3}" type="slidenum">
              <a:rPr lang="en-US" smtClean="0"/>
              <a:t>11</a:t>
            </a:fld>
            <a:endParaRPr lang="en-US"/>
          </a:p>
        </p:txBody>
      </p:sp>
    </p:spTree>
    <p:extLst>
      <p:ext uri="{BB962C8B-B14F-4D97-AF65-F5344CB8AC3E}">
        <p14:creationId xmlns:p14="http://schemas.microsoft.com/office/powerpoint/2010/main" val="229726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3200" cy="1470025"/>
          </a:xfrm>
        </p:spPr>
        <p:txBody>
          <a:bodyPr/>
          <a:lstStyle>
            <a:lvl1pPr algn="ctr">
              <a:defRPr/>
            </a:lvl1pPr>
          </a:lstStyle>
          <a:p>
            <a:r>
              <a:rPr lang="en-US"/>
              <a:t>Click to edit Master title style</a:t>
            </a:r>
            <a:endParaRPr lang="en-AU"/>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35631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3">
                    <a:lumMod val="40000"/>
                    <a:lumOff val="6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3">
                    <a:lumMod val="40000"/>
                    <a:lumOff val="6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3">
                    <a:lumMod val="40000"/>
                    <a:lumOff val="6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3">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7064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3">
                    <a:lumMod val="40000"/>
                    <a:lumOff val="6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206409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3">
                    <a:lumMod val="40000"/>
                    <a:lumOff val="6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3">
                    <a:lumMod val="40000"/>
                    <a:lumOff val="6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3">
                    <a:lumMod val="40000"/>
                    <a:lumOff val="6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3">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935214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3">
                    <a:lumMod val="40000"/>
                    <a:lumOff val="6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224449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2">
                    <a:lumMod val="20000"/>
                    <a:lumOff val="8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2">
                    <a:lumMod val="20000"/>
                    <a:lumOff val="8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2">
                    <a:lumMod val="20000"/>
                    <a:lumOff val="8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2">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606044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2">
                    <a:lumMod val="20000"/>
                    <a:lumOff val="8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417760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CC08C-9F56-13AA-BF6F-032EFE84DD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959B0FB-6859-68A9-A478-AA23637597A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Tree>
    <p:extLst>
      <p:ext uri="{BB962C8B-B14F-4D97-AF65-F5344CB8AC3E}">
        <p14:creationId xmlns:p14="http://schemas.microsoft.com/office/powerpoint/2010/main" val="3874578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51561C7-A2F8-684F-B859-03705CA05A7C}"/>
              </a:ext>
            </a:extLst>
          </p:cNvPr>
          <p:cNvPicPr>
            <a:picLocks noChangeAspect="1"/>
          </p:cNvPicPr>
          <p:nvPr userDrawn="1"/>
        </p:nvPicPr>
        <p:blipFill>
          <a:blip r:embed="rId2"/>
          <a:stretch>
            <a:fillRect/>
          </a:stretch>
        </p:blipFill>
        <p:spPr>
          <a:xfrm>
            <a:off x="766916" y="532887"/>
            <a:ext cx="3969676" cy="810137"/>
          </a:xfrm>
          <a:prstGeom prst="rect">
            <a:avLst/>
          </a:prstGeom>
        </p:spPr>
      </p:pic>
      <p:pic>
        <p:nvPicPr>
          <p:cNvPr id="12" name="Picture 11">
            <a:extLst>
              <a:ext uri="{FF2B5EF4-FFF2-40B4-BE49-F238E27FC236}">
                <a16:creationId xmlns:a16="http://schemas.microsoft.com/office/drawing/2014/main" id="{CF66A9A6-43AA-1349-8AD0-23FABF906A65}"/>
              </a:ext>
            </a:extLst>
          </p:cNvPr>
          <p:cNvPicPr>
            <a:picLocks noChangeAspect="1"/>
          </p:cNvPicPr>
          <p:nvPr userDrawn="1"/>
        </p:nvPicPr>
        <p:blipFill>
          <a:blip r:embed="rId3"/>
          <a:stretch>
            <a:fillRect/>
          </a:stretch>
        </p:blipFill>
        <p:spPr>
          <a:xfrm>
            <a:off x="8311367" y="6271149"/>
            <a:ext cx="3454429" cy="238142"/>
          </a:xfrm>
          <a:prstGeom prst="rect">
            <a:avLst/>
          </a:prstGeom>
        </p:spPr>
      </p:pic>
      <p:sp>
        <p:nvSpPr>
          <p:cNvPr id="2" name="Title 1">
            <a:extLst>
              <a:ext uri="{FF2B5EF4-FFF2-40B4-BE49-F238E27FC236}">
                <a16:creationId xmlns:a16="http://schemas.microsoft.com/office/drawing/2014/main" id="{9E96923A-B50F-2A44-9C76-3C9FFD0F8EFB}"/>
              </a:ext>
            </a:extLst>
          </p:cNvPr>
          <p:cNvSpPr>
            <a:spLocks noGrp="1"/>
          </p:cNvSpPr>
          <p:nvPr>
            <p:ph type="ctrTitle"/>
          </p:nvPr>
        </p:nvSpPr>
        <p:spPr>
          <a:xfrm>
            <a:off x="767070" y="1343988"/>
            <a:ext cx="9144000" cy="2165973"/>
          </a:xfrm>
        </p:spPr>
        <p:txBody>
          <a:bodyPr lIns="0" anchor="b"/>
          <a:lstStyle>
            <a:lvl1pPr algn="l">
              <a:defRPr sz="6000" spc="-50" baseline="0"/>
            </a:lvl1pPr>
          </a:lstStyle>
          <a:p>
            <a:r>
              <a:rPr lang="en-US"/>
              <a:t>Click to edit Master title style</a:t>
            </a:r>
          </a:p>
        </p:txBody>
      </p:sp>
      <p:sp>
        <p:nvSpPr>
          <p:cNvPr id="3" name="Subtitle 2">
            <a:extLst>
              <a:ext uri="{FF2B5EF4-FFF2-40B4-BE49-F238E27FC236}">
                <a16:creationId xmlns:a16="http://schemas.microsoft.com/office/drawing/2014/main" id="{6AB50290-CA83-1F4F-905C-EBE9354CA951}"/>
              </a:ext>
            </a:extLst>
          </p:cNvPr>
          <p:cNvSpPr>
            <a:spLocks noGrp="1"/>
          </p:cNvSpPr>
          <p:nvPr>
            <p:ph type="subTitle" idx="1"/>
          </p:nvPr>
        </p:nvSpPr>
        <p:spPr>
          <a:xfrm>
            <a:off x="767070" y="3602038"/>
            <a:ext cx="7544451" cy="912812"/>
          </a:xfrm>
        </p:spPr>
        <p:txBody>
          <a:bodyPr lIns="0"/>
          <a:lstStyle>
            <a:lvl1pPr marL="0" indent="0" algn="l">
              <a:buNone/>
              <a:defRPr sz="24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E13CC7-FA84-5249-B18B-5A3E8CCE94F4}"/>
              </a:ext>
            </a:extLst>
          </p:cNvPr>
          <p:cNvSpPr>
            <a:spLocks noGrp="1"/>
          </p:cNvSpPr>
          <p:nvPr>
            <p:ph type="dt" sz="half" idx="10"/>
          </p:nvPr>
        </p:nvSpPr>
        <p:spPr>
          <a:xfrm>
            <a:off x="767070" y="6356350"/>
            <a:ext cx="2743200" cy="365125"/>
          </a:xfrm>
        </p:spPr>
        <p:txBody>
          <a:bodyPr lIns="0"/>
          <a:lstStyle/>
          <a:p>
            <a:fld id="{0352A42B-78AF-8D4D-94A5-85285646B5D9}" type="datetimeFigureOut">
              <a:rPr lang="en-US" smtClean="0"/>
              <a:t>11/5/2025</a:t>
            </a:fld>
            <a:endParaRPr lang="en-US"/>
          </a:p>
        </p:txBody>
      </p:sp>
      <p:sp>
        <p:nvSpPr>
          <p:cNvPr id="21" name="Text Placeholder 20">
            <a:extLst>
              <a:ext uri="{FF2B5EF4-FFF2-40B4-BE49-F238E27FC236}">
                <a16:creationId xmlns:a16="http://schemas.microsoft.com/office/drawing/2014/main" id="{89993145-E805-8048-89C8-948B8319753A}"/>
              </a:ext>
            </a:extLst>
          </p:cNvPr>
          <p:cNvSpPr>
            <a:spLocks noGrp="1"/>
          </p:cNvSpPr>
          <p:nvPr>
            <p:ph type="body" sz="quarter" idx="11"/>
          </p:nvPr>
        </p:nvSpPr>
        <p:spPr>
          <a:xfrm>
            <a:off x="766916" y="4714875"/>
            <a:ext cx="5819775" cy="542925"/>
          </a:xfrm>
        </p:spPr>
        <p:txBody>
          <a:bodyPr lIns="0" anchor="b"/>
          <a:lstStyle>
            <a:lvl1pPr marL="0" indent="0">
              <a:buNone/>
              <a:defRPr b="1" i="0">
                <a:solidFill>
                  <a:schemeClr val="bg2">
                    <a:lumMod val="50000"/>
                  </a:schemeClr>
                </a:solidFill>
                <a:latin typeface="Fira Sans" panose="020B0503050000020004" pitchFamily="34" charset="0"/>
              </a:defRPr>
            </a:lvl1pPr>
          </a:lstStyle>
          <a:p>
            <a:pPr lvl="0"/>
            <a:r>
              <a:rPr lang="en-US"/>
              <a:t>Edit Master text styles</a:t>
            </a:r>
          </a:p>
        </p:txBody>
      </p:sp>
      <p:sp>
        <p:nvSpPr>
          <p:cNvPr id="23" name="Text Placeholder 22">
            <a:extLst>
              <a:ext uri="{FF2B5EF4-FFF2-40B4-BE49-F238E27FC236}">
                <a16:creationId xmlns:a16="http://schemas.microsoft.com/office/drawing/2014/main" id="{E0351F6B-787D-2E4D-AFF5-594834FF4360}"/>
              </a:ext>
            </a:extLst>
          </p:cNvPr>
          <p:cNvSpPr>
            <a:spLocks noGrp="1"/>
          </p:cNvSpPr>
          <p:nvPr>
            <p:ph type="body" sz="quarter" idx="12"/>
          </p:nvPr>
        </p:nvSpPr>
        <p:spPr>
          <a:xfrm>
            <a:off x="766763" y="5280024"/>
            <a:ext cx="4233862" cy="792163"/>
          </a:xfrm>
        </p:spPr>
        <p:txBody>
          <a:bodyPr lIns="0" tIns="0">
            <a:normAutofit/>
          </a:bodyPr>
          <a:lstStyle>
            <a:lvl1pPr marL="0" indent="0">
              <a:buNone/>
              <a:defRPr sz="2000">
                <a:solidFill>
                  <a:schemeClr val="tx1">
                    <a:lumMod val="40000"/>
                    <a:lumOff val="60000"/>
                  </a:schemeClr>
                </a:solidFill>
              </a:defRPr>
            </a:lvl1pPr>
          </a:lstStyle>
          <a:p>
            <a:pPr lvl="0"/>
            <a:r>
              <a:rPr lang="en-US"/>
              <a:t>Edit Master text styles</a:t>
            </a:r>
          </a:p>
        </p:txBody>
      </p:sp>
    </p:spTree>
    <p:extLst>
      <p:ext uri="{BB962C8B-B14F-4D97-AF65-F5344CB8AC3E}">
        <p14:creationId xmlns:p14="http://schemas.microsoft.com/office/powerpoint/2010/main" val="186544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4290938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8274E-047C-4E9C-9342-2D84F1C111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B6045F-EBB7-894A-F1FC-DD51A751EF18}"/>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83913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19992139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78BD938-D3F1-3D4F-8556-7DE2BE2E5695}"/>
              </a:ext>
            </a:extLst>
          </p:cNvPr>
          <p:cNvSpPr>
            <a:spLocks noGrp="1"/>
          </p:cNvSpPr>
          <p:nvPr>
            <p:ph type="ctrTitle"/>
          </p:nvPr>
        </p:nvSpPr>
        <p:spPr>
          <a:xfrm>
            <a:off x="767070" y="1343988"/>
            <a:ext cx="9144000" cy="2165973"/>
          </a:xfrm>
        </p:spPr>
        <p:txBody>
          <a:bodyPr lIns="0" anchor="b"/>
          <a:lstStyle>
            <a:lvl1pPr algn="l">
              <a:defRPr sz="6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E9FB1F58-865F-5D4E-A0B2-841CF9679107}"/>
              </a:ext>
            </a:extLst>
          </p:cNvPr>
          <p:cNvSpPr>
            <a:spLocks noGrp="1"/>
          </p:cNvSpPr>
          <p:nvPr>
            <p:ph type="subTitle" idx="1"/>
          </p:nvPr>
        </p:nvSpPr>
        <p:spPr>
          <a:xfrm>
            <a:off x="767070" y="3602038"/>
            <a:ext cx="7850522" cy="1655762"/>
          </a:xfrm>
          <a:prstGeom prst="rect">
            <a:avLst/>
          </a:prstGeom>
        </p:spPr>
        <p:txBody>
          <a:bodyPr/>
          <a:lstStyle>
            <a:lvl1pPr marL="0" indent="0" algn="l">
              <a:buNone/>
              <a:defRPr sz="2400">
                <a:solidFill>
                  <a:schemeClr val="accent3">
                    <a:lumMod val="20000"/>
                    <a:lumOff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764385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2">
                    <a:lumMod val="20000"/>
                    <a:lumOff val="8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2">
                    <a:lumMod val="20000"/>
                    <a:lumOff val="8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2">
                    <a:lumMod val="20000"/>
                    <a:lumOff val="8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2">
                    <a:lumMod val="20000"/>
                    <a:lumOff val="8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798568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2">
                    <a:lumMod val="20000"/>
                    <a:lumOff val="8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7911621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8547135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3">
                    <a:lumMod val="40000"/>
                    <a:lumOff val="6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3">
                    <a:lumMod val="40000"/>
                    <a:lumOff val="6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3">
                    <a:lumMod val="40000"/>
                    <a:lumOff val="6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3">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820984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3">
                    <a:lumMod val="40000"/>
                    <a:lumOff val="6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827009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accent3">
                    <a:lumMod val="40000"/>
                    <a:lumOff val="60000"/>
                  </a:schemeClr>
                </a:solidFill>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11"/>
          </p:nvPr>
        </p:nvSpPr>
        <p:spPr/>
        <p:txBody>
          <a:bodyPr/>
          <a:lstStyle>
            <a:lvl1pPr>
              <a:defRPr>
                <a:solidFill>
                  <a:schemeClr val="accent3">
                    <a:lumMod val="40000"/>
                    <a:lumOff val="6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accent3">
                    <a:lumMod val="40000"/>
                    <a:lumOff val="60000"/>
                  </a:schemeClr>
                </a:solidFill>
              </a:defRPr>
            </a:lvl1pPr>
          </a:lstStyle>
          <a:p>
            <a:fld id="{0A1DFEB5-E876-410F-91D8-857A6666802B}" type="slidenum">
              <a:rPr lang="en-AU" smtClean="0"/>
              <a:pPr/>
              <a:t>‹#›</a:t>
            </a:fld>
            <a:endParaRPr lang="en-AU"/>
          </a:p>
        </p:txBody>
      </p:sp>
      <p:sp>
        <p:nvSpPr>
          <p:cNvPr id="7" name="Title 1">
            <a:extLst>
              <a:ext uri="{FF2B5EF4-FFF2-40B4-BE49-F238E27FC236}">
                <a16:creationId xmlns:a16="http://schemas.microsoft.com/office/drawing/2014/main" id="{D87C4289-805A-AA47-A853-BE2F19084539}"/>
              </a:ext>
            </a:extLst>
          </p:cNvPr>
          <p:cNvSpPr>
            <a:spLocks noGrp="1"/>
          </p:cNvSpPr>
          <p:nvPr>
            <p:ph type="title"/>
          </p:nvPr>
        </p:nvSpPr>
        <p:spPr>
          <a:xfrm>
            <a:off x="1233487" y="947084"/>
            <a:ext cx="9725026" cy="2852737"/>
          </a:xfrm>
        </p:spPr>
        <p:txBody>
          <a:bodyPr anchor="b"/>
          <a:lstStyle>
            <a:lvl1pPr algn="ctr">
              <a:defRPr sz="60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1233487" y="3826809"/>
            <a:ext cx="9725026" cy="1500187"/>
          </a:xfrm>
        </p:spPr>
        <p:txBody>
          <a:bodyPr>
            <a:normAutofit/>
          </a:bodyPr>
          <a:lstStyle>
            <a:lvl1pPr marL="0" indent="0" algn="ctr">
              <a:buNone/>
              <a:defRPr sz="3200">
                <a:solidFill>
                  <a:schemeClr val="accent3">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004422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4ADBB-9B2F-49DA-AF6D-BE3F02D08A96}" type="datetimeFigureOut">
              <a:rPr lang="en-AU" smtClean="0"/>
              <a:pPr/>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A1DFEB5-E876-410F-91D8-857A6666802B}" type="slidenum">
              <a:rPr lang="en-AU" smtClean="0"/>
              <a:pPr/>
              <a:t>‹#›</a:t>
            </a:fld>
            <a:endParaRPr lang="en-AU"/>
          </a:p>
        </p:txBody>
      </p:sp>
      <p:sp>
        <p:nvSpPr>
          <p:cNvPr id="6" name="Title 1">
            <a:extLst>
              <a:ext uri="{FF2B5EF4-FFF2-40B4-BE49-F238E27FC236}">
                <a16:creationId xmlns:a16="http://schemas.microsoft.com/office/drawing/2014/main" id="{D87C4289-805A-AA47-A853-BE2F19084539}"/>
              </a:ext>
            </a:extLst>
          </p:cNvPr>
          <p:cNvSpPr>
            <a:spLocks noGrp="1"/>
          </p:cNvSpPr>
          <p:nvPr>
            <p:ph type="title"/>
          </p:nvPr>
        </p:nvSpPr>
        <p:spPr>
          <a:xfrm>
            <a:off x="878681" y="800100"/>
            <a:ext cx="10434638" cy="3744865"/>
          </a:xfrm>
        </p:spPr>
        <p:txBody>
          <a:bodyPr anchor="b">
            <a:normAutofit/>
          </a:bodyPr>
          <a:lstStyle>
            <a:lvl1pPr marL="177800" indent="-177800" algn="l">
              <a:tabLst/>
              <a:defRPr sz="5400" b="1" i="0" spc="-50" baseline="0">
                <a:solidFill>
                  <a:schemeClr val="bg1"/>
                </a:solidFill>
                <a:latin typeface="Poppins" pitchFamily="2" charset="77"/>
                <a:cs typeface="Poppins" pitchFamily="2" charset="77"/>
              </a:defRPr>
            </a:lvl1pPr>
          </a:lstStyle>
          <a:p>
            <a:r>
              <a:rPr lang="en-US"/>
              <a:t>Click to edit Master title style</a:t>
            </a:r>
          </a:p>
        </p:txBody>
      </p:sp>
      <p:sp>
        <p:nvSpPr>
          <p:cNvPr id="7" name="Text Placeholder 2">
            <a:extLst>
              <a:ext uri="{FF2B5EF4-FFF2-40B4-BE49-F238E27FC236}">
                <a16:creationId xmlns:a16="http://schemas.microsoft.com/office/drawing/2014/main" id="{DCB03389-0927-934A-91E4-ADD7A44B22FF}"/>
              </a:ext>
            </a:extLst>
          </p:cNvPr>
          <p:cNvSpPr>
            <a:spLocks noGrp="1"/>
          </p:cNvSpPr>
          <p:nvPr>
            <p:ph type="body" idx="1"/>
          </p:nvPr>
        </p:nvSpPr>
        <p:spPr>
          <a:xfrm>
            <a:off x="878681" y="5034249"/>
            <a:ext cx="10434638" cy="797345"/>
          </a:xfrm>
        </p:spPr>
        <p:txBody>
          <a:bodyPr>
            <a:normAutofit/>
          </a:bodyPr>
          <a:lstStyle>
            <a:lvl1pPr marL="0" indent="0" algn="l">
              <a:buNone/>
              <a:defRPr sz="3200" b="0" i="0">
                <a:solidFill>
                  <a:schemeClr val="accent3">
                    <a:lumMod val="40000"/>
                    <a:lumOff val="60000"/>
                  </a:schemeClr>
                </a:solidFill>
                <a:latin typeface="Fira Sans" panose="020B05030500000200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015448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3200" cy="1470025"/>
          </a:xfrm>
        </p:spPr>
        <p:txBody>
          <a:bodyPr/>
          <a:lstStyle>
            <a:lvl1pPr algn="ctr">
              <a:defRPr/>
            </a:lvl1pPr>
          </a:lstStyle>
          <a:p>
            <a:r>
              <a:rPr lang="en-US"/>
              <a:t>Click to edit Master title style</a:t>
            </a:r>
            <a:endParaRPr lang="en-AU"/>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7541843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333121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6900"/>
            <a:ext cx="103632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4944919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6900"/>
            <a:ext cx="103632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4C762F-CA59-49E8-B588-821B631C7A3E}" type="datetimeFigureOut">
              <a:rPr lang="en-AU" smtClean="0"/>
              <a:t>5/11/2025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1918983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277826" y="1600200"/>
            <a:ext cx="559699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085211" y="1600200"/>
            <a:ext cx="549718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543889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277826" y="1535113"/>
            <a:ext cx="57181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77826" y="2174875"/>
            <a:ext cx="57181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AD4C762F-CA59-49E8-B588-821B631C7A3E}" type="datetimeFigureOut">
              <a:rPr lang="en-AU" smtClean="0"/>
              <a:t>5/11/2025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462973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D4C762F-CA59-49E8-B588-821B631C7A3E}" type="datetimeFigureOut">
              <a:rPr lang="en-AU" smtClean="0"/>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34713412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4C762F-CA59-49E8-B588-821B631C7A3E}" type="datetimeFigureOut">
              <a:rPr lang="en-AU" smtClean="0"/>
              <a:t>5/11/2025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5016775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3195603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188" y="4800600"/>
            <a:ext cx="73152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9720528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8923" y="2130428"/>
            <a:ext cx="11277600" cy="1470025"/>
          </a:xfrm>
        </p:spPr>
        <p:txBody>
          <a:bodyPr/>
          <a:lstStyle/>
          <a:p>
            <a:r>
              <a:rPr lang="en-AU"/>
              <a:t>Click to edit Master title style</a:t>
            </a:r>
            <a:endParaRPr lang="en-US"/>
          </a:p>
        </p:txBody>
      </p:sp>
      <p:sp>
        <p:nvSpPr>
          <p:cNvPr id="3" name="Subtitle 2"/>
          <p:cNvSpPr>
            <a:spLocks noGrp="1"/>
          </p:cNvSpPr>
          <p:nvPr>
            <p:ph type="subTitle" idx="1"/>
          </p:nvPr>
        </p:nvSpPr>
        <p:spPr>
          <a:xfrm>
            <a:off x="1383323" y="3886200"/>
            <a:ext cx="9448800" cy="1752600"/>
          </a:xfrm>
        </p:spPr>
        <p:txBody>
          <a:bodyPr/>
          <a:lstStyle>
            <a:lvl1pPr marL="0" indent="0" algn="ctr">
              <a:buNone/>
              <a:defRPr>
                <a:solidFill>
                  <a:schemeClr val="tx1">
                    <a:tint val="75000"/>
                  </a:schemeClr>
                </a:solidFill>
              </a:defRPr>
            </a:lvl1pPr>
            <a:lvl2pPr marL="519488" indent="0" algn="ctr">
              <a:buNone/>
              <a:defRPr>
                <a:solidFill>
                  <a:schemeClr val="tx1">
                    <a:tint val="75000"/>
                  </a:schemeClr>
                </a:solidFill>
              </a:defRPr>
            </a:lvl2pPr>
            <a:lvl3pPr marL="1038977" indent="0" algn="ctr">
              <a:buNone/>
              <a:defRPr>
                <a:solidFill>
                  <a:schemeClr val="tx1">
                    <a:tint val="75000"/>
                  </a:schemeClr>
                </a:solidFill>
              </a:defRPr>
            </a:lvl3pPr>
            <a:lvl4pPr marL="1558465" indent="0" algn="ctr">
              <a:buNone/>
              <a:defRPr>
                <a:solidFill>
                  <a:schemeClr val="tx1">
                    <a:tint val="75000"/>
                  </a:schemeClr>
                </a:solidFill>
              </a:defRPr>
            </a:lvl4pPr>
            <a:lvl5pPr marL="2077952" indent="0" algn="ctr">
              <a:buNone/>
              <a:defRPr>
                <a:solidFill>
                  <a:schemeClr val="tx1">
                    <a:tint val="75000"/>
                  </a:schemeClr>
                </a:solidFill>
              </a:defRPr>
            </a:lvl5pPr>
            <a:lvl6pPr marL="2597440" indent="0" algn="ctr">
              <a:buNone/>
              <a:defRPr>
                <a:solidFill>
                  <a:schemeClr val="tx1">
                    <a:tint val="75000"/>
                  </a:schemeClr>
                </a:solidFill>
              </a:defRPr>
            </a:lvl6pPr>
            <a:lvl7pPr marL="3116929" indent="0" algn="ctr">
              <a:buNone/>
              <a:defRPr>
                <a:solidFill>
                  <a:schemeClr val="tx1">
                    <a:tint val="75000"/>
                  </a:schemeClr>
                </a:solidFill>
              </a:defRPr>
            </a:lvl7pPr>
            <a:lvl8pPr marL="3636417" indent="0" algn="ctr">
              <a:buNone/>
              <a:defRPr>
                <a:solidFill>
                  <a:schemeClr val="tx1">
                    <a:tint val="75000"/>
                  </a:schemeClr>
                </a:solidFill>
              </a:defRPr>
            </a:lvl8pPr>
            <a:lvl9pPr marL="4155905" indent="0" algn="ctr">
              <a:buNone/>
              <a:defRPr>
                <a:solidFill>
                  <a:schemeClr val="tx1">
                    <a:tint val="75000"/>
                  </a:schemeClr>
                </a:solidFill>
              </a:defRPr>
            </a:lvl9pPr>
          </a:lstStyle>
          <a:p>
            <a:r>
              <a:rPr lang="en-AU"/>
              <a:t>Click to edit Master subtitle style</a:t>
            </a:r>
            <a:endParaRPr lang="en-US"/>
          </a:p>
        </p:txBody>
      </p:sp>
      <p:sp>
        <p:nvSpPr>
          <p:cNvPr id="4" name="Footer Placeholder 4"/>
          <p:cNvSpPr>
            <a:spLocks noGrp="1"/>
          </p:cNvSpPr>
          <p:nvPr>
            <p:ph type="ftr" sz="quarter" idx="10"/>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5" name="Slide Number Placeholder 5"/>
          <p:cNvSpPr>
            <a:spLocks noGrp="1"/>
          </p:cNvSpPr>
          <p:nvPr>
            <p:ph type="sldNum" sz="quarter" idx="11"/>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F54B0F71-13B6-144C-9599-FB9964A175E6}" type="slidenum">
              <a:rPr lang="en-US"/>
              <a:pPr/>
              <a:t>‹#›</a:t>
            </a:fld>
            <a:endParaRPr lang="en-US"/>
          </a:p>
        </p:txBody>
      </p:sp>
    </p:spTree>
    <p:extLst>
      <p:ext uri="{BB962C8B-B14F-4D97-AF65-F5344CB8AC3E}">
        <p14:creationId xmlns:p14="http://schemas.microsoft.com/office/powerpoint/2010/main" val="728813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3" name="Content Placeholder 2"/>
          <p:cNvSpPr>
            <a:spLocks noGrp="1"/>
          </p:cNvSpPr>
          <p:nvPr>
            <p:ph idx="1"/>
          </p:nvPr>
        </p:nvSpPr>
        <p:spPr>
          <a:xfrm>
            <a:off x="1117600" y="1988840"/>
            <a:ext cx="9855200" cy="3845843"/>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Footer Placeholder 4"/>
          <p:cNvSpPr>
            <a:spLocks noGrp="1"/>
          </p:cNvSpPr>
          <p:nvPr>
            <p:ph type="ftr" sz="quarter" idx="10"/>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5" name="Slide Number Placeholder 5"/>
          <p:cNvSpPr>
            <a:spLocks noGrp="1"/>
          </p:cNvSpPr>
          <p:nvPr>
            <p:ph type="sldNum" sz="quarter" idx="11"/>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455AE50F-68DB-6145-8055-45D831B0AEDC}" type="slidenum">
              <a:rPr lang="en-US"/>
              <a:pPr/>
              <a:t>‹#›</a:t>
            </a:fld>
            <a:endParaRPr lang="en-US"/>
          </a:p>
        </p:txBody>
      </p:sp>
    </p:spTree>
    <p:extLst>
      <p:ext uri="{BB962C8B-B14F-4D97-AF65-F5344CB8AC3E}">
        <p14:creationId xmlns:p14="http://schemas.microsoft.com/office/powerpoint/2010/main" val="31717645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7549662" y="1988841"/>
            <a:ext cx="4079631" cy="3989859"/>
          </a:xfrm>
        </p:spPr>
        <p:txBody>
          <a:bodyPr rtlCol="0">
            <a:normAutofit/>
          </a:bodyPr>
          <a:lstStyle/>
          <a:p>
            <a:pPr lvl="0"/>
            <a:endParaRPr lang="en-US" noProof="0"/>
          </a:p>
        </p:txBody>
      </p:sp>
      <p:sp>
        <p:nvSpPr>
          <p:cNvPr id="6" name="Text Placeholder 5"/>
          <p:cNvSpPr>
            <a:spLocks noGrp="1"/>
          </p:cNvSpPr>
          <p:nvPr>
            <p:ph type="body" sz="quarter" idx="11"/>
          </p:nvPr>
        </p:nvSpPr>
        <p:spPr>
          <a:xfrm>
            <a:off x="844061" y="1988841"/>
            <a:ext cx="6096000" cy="3989859"/>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11"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5" name="Footer Placeholder 4"/>
          <p:cNvSpPr>
            <a:spLocks noGrp="1"/>
          </p:cNvSpPr>
          <p:nvPr>
            <p:ph type="ftr" sz="quarter" idx="12"/>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7" name="Slide Number Placeholder 5"/>
          <p:cNvSpPr>
            <a:spLocks noGrp="1"/>
          </p:cNvSpPr>
          <p:nvPr>
            <p:ph type="sldNum" sz="quarter" idx="13"/>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BDB8E590-FEBD-904C-8D31-54204877C5EF}" type="slidenum">
              <a:rPr lang="en-US"/>
              <a:pPr/>
              <a:t>‹#›</a:t>
            </a:fld>
            <a:endParaRPr lang="en-US"/>
          </a:p>
        </p:txBody>
      </p:sp>
    </p:spTree>
    <p:extLst>
      <p:ext uri="{BB962C8B-B14F-4D97-AF65-F5344CB8AC3E}">
        <p14:creationId xmlns:p14="http://schemas.microsoft.com/office/powerpoint/2010/main" val="2303351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277826" y="1600200"/>
            <a:ext cx="559699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085211" y="1600200"/>
            <a:ext cx="549718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11220357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533292" y="1988841"/>
            <a:ext cx="6096000" cy="3917851"/>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Picture Placeholder 6"/>
          <p:cNvSpPr>
            <a:spLocks noGrp="1"/>
          </p:cNvSpPr>
          <p:nvPr>
            <p:ph type="pic" sz="quarter" idx="12"/>
          </p:nvPr>
        </p:nvSpPr>
        <p:spPr>
          <a:xfrm>
            <a:off x="844062" y="1988841"/>
            <a:ext cx="4079631" cy="3917851"/>
          </a:xfrm>
        </p:spPr>
        <p:txBody>
          <a:bodyPr rtlCol="0">
            <a:normAutofit/>
          </a:bodyPr>
          <a:lstStyle/>
          <a:p>
            <a:pPr lvl="0"/>
            <a:endParaRPr lang="en-US" noProof="0"/>
          </a:p>
        </p:txBody>
      </p:sp>
      <p:sp>
        <p:nvSpPr>
          <p:cNvPr id="11"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5" name="Footer Placeholder 4"/>
          <p:cNvSpPr>
            <a:spLocks noGrp="1"/>
          </p:cNvSpPr>
          <p:nvPr>
            <p:ph type="ftr" sz="quarter" idx="13"/>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4"/>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68C31E4F-AF98-7E4F-9715-41C871BF562D}" type="slidenum">
              <a:rPr lang="en-US"/>
              <a:pPr/>
              <a:t>‹#›</a:t>
            </a:fld>
            <a:endParaRPr lang="en-US"/>
          </a:p>
        </p:txBody>
      </p:sp>
    </p:spTree>
    <p:extLst>
      <p:ext uri="{BB962C8B-B14F-4D97-AF65-F5344CB8AC3E}">
        <p14:creationId xmlns:p14="http://schemas.microsoft.com/office/powerpoint/2010/main" val="4693522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988840"/>
            <a:ext cx="4032739" cy="3167608"/>
          </a:xfrm>
        </p:spPr>
        <p:txBody>
          <a:bodyPr rtlCol="0">
            <a:normAutofit/>
          </a:bodyPr>
          <a:lstStyle/>
          <a:p>
            <a:pPr lvl="0"/>
            <a:endParaRPr lang="en-US" noProof="0"/>
          </a:p>
        </p:txBody>
      </p:sp>
      <p:sp>
        <p:nvSpPr>
          <p:cNvPr id="5" name="Picture Placeholder 3"/>
          <p:cNvSpPr>
            <a:spLocks noGrp="1"/>
          </p:cNvSpPr>
          <p:nvPr>
            <p:ph type="pic" sz="quarter" idx="11"/>
          </p:nvPr>
        </p:nvSpPr>
        <p:spPr>
          <a:xfrm>
            <a:off x="4032739" y="1988840"/>
            <a:ext cx="4101743" cy="3167608"/>
          </a:xfrm>
        </p:spPr>
        <p:txBody>
          <a:bodyPr rtlCol="0">
            <a:normAutofit/>
          </a:bodyPr>
          <a:lstStyle/>
          <a:p>
            <a:pPr lvl="0"/>
            <a:endParaRPr lang="en-US" noProof="0"/>
          </a:p>
        </p:txBody>
      </p:sp>
      <p:sp>
        <p:nvSpPr>
          <p:cNvPr id="8" name="Text Placeholder 7"/>
          <p:cNvSpPr>
            <a:spLocks noGrp="1"/>
          </p:cNvSpPr>
          <p:nvPr>
            <p:ph type="body" sz="quarter" idx="13"/>
          </p:nvPr>
        </p:nvSpPr>
        <p:spPr>
          <a:xfrm>
            <a:off x="187569" y="5228456"/>
            <a:ext cx="3657600" cy="762000"/>
          </a:xfrm>
        </p:spPr>
        <p:txBody>
          <a:bodyPr>
            <a:noAutofit/>
          </a:bodyPr>
          <a:lstStyle>
            <a:lvl1pPr marL="0" indent="0" algn="ctr">
              <a:buNone/>
              <a:defRPr sz="2000"/>
            </a:lvl1pPr>
            <a:lvl2pPr>
              <a:defRPr sz="2000"/>
            </a:lvl2pPr>
            <a:lvl3pPr>
              <a:defRPr sz="2000"/>
            </a:lvl3pPr>
            <a:lvl4pPr>
              <a:defRPr sz="2000"/>
            </a:lvl4pPr>
            <a:lvl5pPr>
              <a:defRPr sz="2000"/>
            </a:lvl5pPr>
          </a:lstStyle>
          <a:p>
            <a:pPr lvl="0"/>
            <a:r>
              <a:rPr lang="en-AU"/>
              <a:t>Click to edit Master text styles</a:t>
            </a:r>
          </a:p>
        </p:txBody>
      </p:sp>
      <p:sp>
        <p:nvSpPr>
          <p:cNvPr id="9" name="Text Placeholder 7"/>
          <p:cNvSpPr>
            <a:spLocks noGrp="1"/>
          </p:cNvSpPr>
          <p:nvPr>
            <p:ph type="body" sz="quarter" idx="14"/>
          </p:nvPr>
        </p:nvSpPr>
        <p:spPr>
          <a:xfrm>
            <a:off x="4195527" y="5228456"/>
            <a:ext cx="3776165" cy="762000"/>
          </a:xfrm>
        </p:spPr>
        <p:txBody>
          <a:bodyPr>
            <a:noAutofit/>
          </a:bodyPr>
          <a:lstStyle>
            <a:lvl1pPr marL="0" indent="0" algn="ctr">
              <a:buNone/>
              <a:defRPr sz="2000"/>
            </a:lvl1pPr>
            <a:lvl2pPr>
              <a:defRPr sz="2000"/>
            </a:lvl2pPr>
            <a:lvl3pPr>
              <a:defRPr sz="2000"/>
            </a:lvl3pPr>
            <a:lvl4pPr>
              <a:defRPr sz="2000"/>
            </a:lvl4pPr>
            <a:lvl5pPr>
              <a:defRPr sz="2000"/>
            </a:lvl5pPr>
          </a:lstStyle>
          <a:p>
            <a:pPr lvl="0"/>
            <a:r>
              <a:rPr lang="en-AU"/>
              <a:t>Click to edit Master text styles</a:t>
            </a:r>
          </a:p>
        </p:txBody>
      </p:sp>
      <p:sp>
        <p:nvSpPr>
          <p:cNvPr id="11" name="Picture Placeholder 3"/>
          <p:cNvSpPr>
            <a:spLocks noGrp="1"/>
          </p:cNvSpPr>
          <p:nvPr>
            <p:ph type="pic" sz="quarter" idx="15"/>
          </p:nvPr>
        </p:nvSpPr>
        <p:spPr>
          <a:xfrm>
            <a:off x="8134482" y="1988840"/>
            <a:ext cx="4057519" cy="3167608"/>
          </a:xfrm>
        </p:spPr>
        <p:txBody>
          <a:bodyPr rtlCol="0">
            <a:normAutofit/>
          </a:bodyPr>
          <a:lstStyle/>
          <a:p>
            <a:pPr lvl="0"/>
            <a:endParaRPr lang="en-US" noProof="0"/>
          </a:p>
        </p:txBody>
      </p:sp>
      <p:sp>
        <p:nvSpPr>
          <p:cNvPr id="12" name="Text Placeholder 7"/>
          <p:cNvSpPr>
            <a:spLocks noGrp="1"/>
          </p:cNvSpPr>
          <p:nvPr>
            <p:ph type="body" sz="quarter" idx="16"/>
          </p:nvPr>
        </p:nvSpPr>
        <p:spPr>
          <a:xfrm>
            <a:off x="8322051" y="5228456"/>
            <a:ext cx="3682380" cy="762000"/>
          </a:xfrm>
        </p:spPr>
        <p:txBody>
          <a:bodyPr>
            <a:noAutofit/>
          </a:bodyPr>
          <a:lstStyle>
            <a:lvl1pPr marL="0" indent="0" algn="ctr">
              <a:buNone/>
              <a:defRPr sz="2000"/>
            </a:lvl1pPr>
            <a:lvl2pPr>
              <a:defRPr sz="2000"/>
            </a:lvl2pPr>
            <a:lvl3pPr>
              <a:defRPr sz="2000"/>
            </a:lvl3pPr>
            <a:lvl4pPr>
              <a:defRPr sz="2000"/>
            </a:lvl4pPr>
            <a:lvl5pPr>
              <a:defRPr sz="2000"/>
            </a:lvl5pPr>
          </a:lstStyle>
          <a:p>
            <a:pPr lvl="0"/>
            <a:r>
              <a:rPr lang="en-AU"/>
              <a:t>Click to edit Master text styles</a:t>
            </a:r>
          </a:p>
        </p:txBody>
      </p:sp>
      <p:sp>
        <p:nvSpPr>
          <p:cNvPr id="17"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10" name="Footer Placeholder 4"/>
          <p:cNvSpPr>
            <a:spLocks noGrp="1"/>
          </p:cNvSpPr>
          <p:nvPr>
            <p:ph type="ftr" sz="quarter" idx="17"/>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13" name="Slide Number Placeholder 5"/>
          <p:cNvSpPr>
            <a:spLocks noGrp="1"/>
          </p:cNvSpPr>
          <p:nvPr>
            <p:ph type="sldNum" sz="quarter" idx="18"/>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0C8EF728-2558-EA43-A4B4-7B83D0282CF9}" type="slidenum">
              <a:rPr lang="en-US"/>
              <a:pPr/>
              <a:t>‹#›</a:t>
            </a:fld>
            <a:endParaRPr lang="en-US"/>
          </a:p>
        </p:txBody>
      </p:sp>
    </p:spTree>
    <p:extLst>
      <p:ext uri="{BB962C8B-B14F-4D97-AF65-F5344CB8AC3E}">
        <p14:creationId xmlns:p14="http://schemas.microsoft.com/office/powerpoint/2010/main" val="10543224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988840"/>
            <a:ext cx="6096000" cy="3311624"/>
          </a:xfrm>
        </p:spPr>
        <p:txBody>
          <a:bodyPr rtlCol="0">
            <a:normAutofit/>
          </a:bodyPr>
          <a:lstStyle/>
          <a:p>
            <a:pPr lvl="0"/>
            <a:endParaRPr lang="en-US" noProof="0"/>
          </a:p>
        </p:txBody>
      </p:sp>
      <p:sp>
        <p:nvSpPr>
          <p:cNvPr id="8" name="Picture Placeholder 3"/>
          <p:cNvSpPr>
            <a:spLocks noGrp="1"/>
          </p:cNvSpPr>
          <p:nvPr>
            <p:ph type="pic" sz="quarter" idx="11"/>
          </p:nvPr>
        </p:nvSpPr>
        <p:spPr>
          <a:xfrm>
            <a:off x="6096000" y="1988840"/>
            <a:ext cx="6096000" cy="3311624"/>
          </a:xfrm>
        </p:spPr>
        <p:txBody>
          <a:bodyPr rtlCol="0">
            <a:normAutofit/>
          </a:bodyPr>
          <a:lstStyle/>
          <a:p>
            <a:pPr lvl="0"/>
            <a:endParaRPr lang="en-US" noProof="0"/>
          </a:p>
        </p:txBody>
      </p:sp>
      <p:sp>
        <p:nvSpPr>
          <p:cNvPr id="10" name="Text Placeholder 9"/>
          <p:cNvSpPr>
            <a:spLocks noGrp="1"/>
          </p:cNvSpPr>
          <p:nvPr>
            <p:ph type="body" sz="quarter" idx="12"/>
          </p:nvPr>
        </p:nvSpPr>
        <p:spPr>
          <a:xfrm>
            <a:off x="187570" y="5372472"/>
            <a:ext cx="5720861" cy="762000"/>
          </a:xfrm>
        </p:spPr>
        <p:txBody>
          <a:bodyPr>
            <a:noAutofit/>
          </a:bodyPr>
          <a:lstStyle>
            <a:lvl1pPr marL="0" indent="0" algn="ctr">
              <a:buNone/>
              <a:defRPr sz="2000"/>
            </a:lvl1pPr>
            <a:lvl2pPr marL="0" indent="0">
              <a:buNone/>
              <a:defRPr sz="2000"/>
            </a:lvl2pPr>
            <a:lvl3pPr marL="0" indent="0">
              <a:buNone/>
              <a:defRPr sz="2000"/>
            </a:lvl3pPr>
            <a:lvl4pPr marL="0" indent="0">
              <a:buNone/>
              <a:defRPr sz="2000"/>
            </a:lvl4pPr>
            <a:lvl5pPr marL="0" indent="0">
              <a:buNone/>
              <a:defRPr sz="2000"/>
            </a:lvl5pPr>
          </a:lstStyle>
          <a:p>
            <a:pPr lvl="0"/>
            <a:r>
              <a:rPr lang="en-AU"/>
              <a:t>Click to edit Master text styles</a:t>
            </a:r>
          </a:p>
        </p:txBody>
      </p:sp>
      <p:sp>
        <p:nvSpPr>
          <p:cNvPr id="11" name="Text Placeholder 9"/>
          <p:cNvSpPr>
            <a:spLocks noGrp="1"/>
          </p:cNvSpPr>
          <p:nvPr>
            <p:ph type="body" sz="quarter" idx="13"/>
          </p:nvPr>
        </p:nvSpPr>
        <p:spPr>
          <a:xfrm>
            <a:off x="6189785" y="5372472"/>
            <a:ext cx="5814647" cy="762000"/>
          </a:xfrm>
        </p:spPr>
        <p:txBody>
          <a:bodyPr>
            <a:noAutofit/>
          </a:bodyPr>
          <a:lstStyle>
            <a:lvl1pPr marL="0" indent="0" algn="ctr">
              <a:buNone/>
              <a:defRPr sz="2000"/>
            </a:lvl1pPr>
            <a:lvl2pPr marL="0" indent="0">
              <a:buNone/>
              <a:defRPr sz="2000"/>
            </a:lvl2pPr>
            <a:lvl3pPr marL="0" indent="0">
              <a:buNone/>
              <a:defRPr sz="2000"/>
            </a:lvl3pPr>
            <a:lvl4pPr marL="0" indent="0">
              <a:buNone/>
              <a:defRPr sz="2000"/>
            </a:lvl4pPr>
            <a:lvl5pPr marL="0" indent="0">
              <a:buNone/>
              <a:defRPr sz="2000"/>
            </a:lvl5pPr>
          </a:lstStyle>
          <a:p>
            <a:pPr lvl="0"/>
            <a:r>
              <a:rPr lang="en-AU"/>
              <a:t>Click to edit Master text styles</a:t>
            </a:r>
          </a:p>
        </p:txBody>
      </p:sp>
      <p:sp>
        <p:nvSpPr>
          <p:cNvPr id="15"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7" name="Footer Placeholder 4"/>
          <p:cNvSpPr>
            <a:spLocks noGrp="1"/>
          </p:cNvSpPr>
          <p:nvPr>
            <p:ph type="ftr" sz="quarter" idx="14"/>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9" name="Slide Number Placeholder 5"/>
          <p:cNvSpPr>
            <a:spLocks noGrp="1"/>
          </p:cNvSpPr>
          <p:nvPr>
            <p:ph type="sldNum" sz="quarter" idx="15"/>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21B42DE0-CA61-2C40-A445-4430BCFA9E46}" type="slidenum">
              <a:rPr lang="en-US"/>
              <a:pPr/>
              <a:t>‹#›</a:t>
            </a:fld>
            <a:endParaRPr lang="en-US"/>
          </a:p>
        </p:txBody>
      </p:sp>
    </p:spTree>
    <p:extLst>
      <p:ext uri="{BB962C8B-B14F-4D97-AF65-F5344CB8AC3E}">
        <p14:creationId xmlns:p14="http://schemas.microsoft.com/office/powerpoint/2010/main" val="10634041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62708" y="1772817"/>
            <a:ext cx="5384800" cy="3972272"/>
          </a:xfrm>
        </p:spPr>
        <p:txBody>
          <a:bodyPr/>
          <a:lstStyle>
            <a:lvl1pPr>
              <a:defRPr sz="3200"/>
            </a:lvl1pPr>
            <a:lvl2pPr>
              <a:defRPr sz="2667"/>
            </a:lvl2pPr>
            <a:lvl3pPr>
              <a:defRPr sz="2267"/>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353908" y="1772817"/>
            <a:ext cx="5384800" cy="3972273"/>
          </a:xfrm>
        </p:spPr>
        <p:txBody>
          <a:bodyPr/>
          <a:lstStyle>
            <a:lvl1pPr>
              <a:defRPr sz="3200"/>
            </a:lvl1pPr>
            <a:lvl2pPr>
              <a:defRPr sz="2667"/>
            </a:lvl2pPr>
            <a:lvl3pPr>
              <a:defRPr sz="2267"/>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10"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5" name="Footer Placeholder 4"/>
          <p:cNvSpPr>
            <a:spLocks noGrp="1"/>
          </p:cNvSpPr>
          <p:nvPr>
            <p:ph type="ftr" sz="quarter" idx="10"/>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1"/>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0D7C052C-0E4D-304C-9C28-8EFF45808267}" type="slidenum">
              <a:rPr lang="en-US"/>
              <a:pPr/>
              <a:t>‹#›</a:t>
            </a:fld>
            <a:endParaRPr lang="en-US"/>
          </a:p>
        </p:txBody>
      </p:sp>
    </p:spTree>
    <p:extLst>
      <p:ext uri="{BB962C8B-B14F-4D97-AF65-F5344CB8AC3E}">
        <p14:creationId xmlns:p14="http://schemas.microsoft.com/office/powerpoint/2010/main" val="34657612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62708" y="1916832"/>
            <a:ext cx="5386917" cy="639763"/>
          </a:xfrm>
        </p:spPr>
        <p:txBody>
          <a:bodyPr anchor="b"/>
          <a:lstStyle>
            <a:lvl1pPr marL="0" indent="0">
              <a:buNone/>
              <a:defRPr sz="2667" b="1">
                <a:solidFill>
                  <a:srgbClr val="005A9B"/>
                </a:solidFill>
              </a:defRPr>
            </a:lvl1pPr>
            <a:lvl2pPr marL="519488" indent="0">
              <a:buNone/>
              <a:defRPr sz="2267" b="1"/>
            </a:lvl2pPr>
            <a:lvl3pPr marL="1038977" indent="0">
              <a:buNone/>
              <a:defRPr sz="2000" b="1"/>
            </a:lvl3pPr>
            <a:lvl4pPr marL="1558465" indent="0">
              <a:buNone/>
              <a:defRPr sz="1867" b="1"/>
            </a:lvl4pPr>
            <a:lvl5pPr marL="2077952" indent="0">
              <a:buNone/>
              <a:defRPr sz="1867" b="1"/>
            </a:lvl5pPr>
            <a:lvl6pPr marL="2597440" indent="0">
              <a:buNone/>
              <a:defRPr sz="1867" b="1"/>
            </a:lvl6pPr>
            <a:lvl7pPr marL="3116929" indent="0">
              <a:buNone/>
              <a:defRPr sz="1867" b="1"/>
            </a:lvl7pPr>
            <a:lvl8pPr marL="3636417" indent="0">
              <a:buNone/>
              <a:defRPr sz="1867" b="1"/>
            </a:lvl8pPr>
            <a:lvl9pPr marL="4155905" indent="0">
              <a:buNone/>
              <a:defRPr sz="1867" b="1"/>
            </a:lvl9pPr>
          </a:lstStyle>
          <a:p>
            <a:pPr lvl="0"/>
            <a:r>
              <a:rPr lang="en-AU"/>
              <a:t>Click to edit Master text styles</a:t>
            </a:r>
          </a:p>
        </p:txBody>
      </p:sp>
      <p:sp>
        <p:nvSpPr>
          <p:cNvPr id="4" name="Content Placeholder 3"/>
          <p:cNvSpPr>
            <a:spLocks noGrp="1"/>
          </p:cNvSpPr>
          <p:nvPr>
            <p:ph sz="half" idx="2"/>
          </p:nvPr>
        </p:nvSpPr>
        <p:spPr>
          <a:xfrm>
            <a:off x="562708" y="2556595"/>
            <a:ext cx="5386917" cy="3487192"/>
          </a:xfrm>
        </p:spPr>
        <p:txBody>
          <a:bodyPr/>
          <a:lstStyle>
            <a:lvl1pPr>
              <a:defRPr sz="2667"/>
            </a:lvl1pPr>
            <a:lvl2pPr>
              <a:defRPr sz="2267"/>
            </a:lvl2pPr>
            <a:lvl3pPr>
              <a:defRPr sz="2000"/>
            </a:lvl3pPr>
            <a:lvl4pPr>
              <a:defRPr sz="1867"/>
            </a:lvl4pPr>
            <a:lvl5pPr>
              <a:defRPr sz="1867"/>
            </a:lvl5pPr>
            <a:lvl6pPr>
              <a:defRPr sz="1867"/>
            </a:lvl6pPr>
            <a:lvl7pPr>
              <a:defRPr sz="1867"/>
            </a:lvl7pPr>
            <a:lvl8pPr>
              <a:defRPr sz="1867"/>
            </a:lvl8pPr>
            <a:lvl9pPr>
              <a:defRPr sz="1867"/>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6351793" y="1916832"/>
            <a:ext cx="5389033" cy="639763"/>
          </a:xfrm>
        </p:spPr>
        <p:txBody>
          <a:bodyPr anchor="b"/>
          <a:lstStyle>
            <a:lvl1pPr marL="0" indent="0">
              <a:buNone/>
              <a:defRPr sz="2667" b="1">
                <a:solidFill>
                  <a:srgbClr val="005A9B"/>
                </a:solidFill>
              </a:defRPr>
            </a:lvl1pPr>
            <a:lvl2pPr marL="519488" indent="0">
              <a:buNone/>
              <a:defRPr sz="2267" b="1"/>
            </a:lvl2pPr>
            <a:lvl3pPr marL="1038977" indent="0">
              <a:buNone/>
              <a:defRPr sz="2000" b="1"/>
            </a:lvl3pPr>
            <a:lvl4pPr marL="1558465" indent="0">
              <a:buNone/>
              <a:defRPr sz="1867" b="1"/>
            </a:lvl4pPr>
            <a:lvl5pPr marL="2077952" indent="0">
              <a:buNone/>
              <a:defRPr sz="1867" b="1"/>
            </a:lvl5pPr>
            <a:lvl6pPr marL="2597440" indent="0">
              <a:buNone/>
              <a:defRPr sz="1867" b="1"/>
            </a:lvl6pPr>
            <a:lvl7pPr marL="3116929" indent="0">
              <a:buNone/>
              <a:defRPr sz="1867" b="1"/>
            </a:lvl7pPr>
            <a:lvl8pPr marL="3636417" indent="0">
              <a:buNone/>
              <a:defRPr sz="1867" b="1"/>
            </a:lvl8pPr>
            <a:lvl9pPr marL="4155905" indent="0">
              <a:buNone/>
              <a:defRPr sz="1867" b="1"/>
            </a:lvl9pPr>
          </a:lstStyle>
          <a:p>
            <a:pPr lvl="0"/>
            <a:r>
              <a:rPr lang="en-AU"/>
              <a:t>Click to edit Master text styles</a:t>
            </a:r>
          </a:p>
        </p:txBody>
      </p:sp>
      <p:sp>
        <p:nvSpPr>
          <p:cNvPr id="6" name="Content Placeholder 5"/>
          <p:cNvSpPr>
            <a:spLocks noGrp="1"/>
          </p:cNvSpPr>
          <p:nvPr>
            <p:ph sz="quarter" idx="4"/>
          </p:nvPr>
        </p:nvSpPr>
        <p:spPr>
          <a:xfrm>
            <a:off x="6351793" y="2556595"/>
            <a:ext cx="5389033" cy="3487192"/>
          </a:xfrm>
        </p:spPr>
        <p:txBody>
          <a:bodyPr/>
          <a:lstStyle>
            <a:lvl1pPr>
              <a:defRPr sz="2667"/>
            </a:lvl1pPr>
            <a:lvl2pPr>
              <a:defRPr sz="2267"/>
            </a:lvl2pPr>
            <a:lvl3pPr>
              <a:defRPr sz="2000"/>
            </a:lvl3pPr>
            <a:lvl4pPr>
              <a:defRPr sz="1867"/>
            </a:lvl4pPr>
            <a:lvl5pPr>
              <a:defRPr sz="1867"/>
            </a:lvl5pPr>
            <a:lvl6pPr>
              <a:defRPr sz="1867"/>
            </a:lvl6pPr>
            <a:lvl7pPr>
              <a:defRPr sz="1867"/>
            </a:lvl7pPr>
            <a:lvl8pPr>
              <a:defRPr sz="1867"/>
            </a:lvl8pPr>
            <a:lvl9pPr>
              <a:defRPr sz="1867"/>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12" name="Title 1"/>
          <p:cNvSpPr>
            <a:spLocks noGrp="1"/>
          </p:cNvSpPr>
          <p:nvPr>
            <p:ph type="title"/>
          </p:nvPr>
        </p:nvSpPr>
        <p:spPr>
          <a:xfrm>
            <a:off x="0" y="404664"/>
            <a:ext cx="12192000" cy="1143000"/>
          </a:xfrm>
        </p:spPr>
        <p:txBody>
          <a:bodyPr/>
          <a:lstStyle/>
          <a:p>
            <a:r>
              <a:rPr lang="en-AU"/>
              <a:t>Click to edit Master title style</a:t>
            </a:r>
            <a:endParaRPr lang="en-US"/>
          </a:p>
        </p:txBody>
      </p:sp>
      <p:sp>
        <p:nvSpPr>
          <p:cNvPr id="7" name="Footer Placeholder 4"/>
          <p:cNvSpPr>
            <a:spLocks noGrp="1"/>
          </p:cNvSpPr>
          <p:nvPr>
            <p:ph type="ftr" sz="quarter" idx="10"/>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8" name="Slide Number Placeholder 5"/>
          <p:cNvSpPr>
            <a:spLocks noGrp="1"/>
          </p:cNvSpPr>
          <p:nvPr>
            <p:ph type="sldNum" sz="quarter" idx="11"/>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8DA85939-36D6-A743-B300-6FEC1C2BA824}" type="slidenum">
              <a:rPr lang="en-US"/>
              <a:pPr/>
              <a:t>‹#›</a:t>
            </a:fld>
            <a:endParaRPr lang="en-US"/>
          </a:p>
        </p:txBody>
      </p:sp>
    </p:spTree>
    <p:extLst>
      <p:ext uri="{BB962C8B-B14F-4D97-AF65-F5344CB8AC3E}">
        <p14:creationId xmlns:p14="http://schemas.microsoft.com/office/powerpoint/2010/main" val="9859415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0" y="404664"/>
            <a:ext cx="12192000" cy="1143000"/>
          </a:xfrm>
        </p:spPr>
        <p:txBody>
          <a:bodyPr/>
          <a:lstStyle/>
          <a:p>
            <a:r>
              <a:rPr lang="en-AU"/>
              <a:t>Click to edit Master title style</a:t>
            </a:r>
            <a:endParaRPr lang="en-US"/>
          </a:p>
        </p:txBody>
      </p:sp>
    </p:spTree>
    <p:extLst>
      <p:ext uri="{BB962C8B-B14F-4D97-AF65-F5344CB8AC3E}">
        <p14:creationId xmlns:p14="http://schemas.microsoft.com/office/powerpoint/2010/main" val="32894939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69123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5416" y="4927104"/>
            <a:ext cx="9956800" cy="566739"/>
          </a:xfrm>
        </p:spPr>
        <p:txBody>
          <a:bodyPr anchor="b"/>
          <a:lstStyle>
            <a:lvl1pPr algn="l">
              <a:defRPr sz="2267" b="1">
                <a:solidFill>
                  <a:srgbClr val="005A9B"/>
                </a:solidFill>
              </a:defRPr>
            </a:lvl1pPr>
          </a:lstStyle>
          <a:p>
            <a:r>
              <a:rPr lang="en-AU"/>
              <a:t>Click to edit Master title style</a:t>
            </a:r>
            <a:endParaRPr lang="en-US"/>
          </a:p>
        </p:txBody>
      </p:sp>
      <p:sp>
        <p:nvSpPr>
          <p:cNvPr id="3" name="Picture Placeholder 2"/>
          <p:cNvSpPr>
            <a:spLocks noGrp="1"/>
          </p:cNvSpPr>
          <p:nvPr>
            <p:ph type="pic" idx="1"/>
          </p:nvPr>
        </p:nvSpPr>
        <p:spPr>
          <a:xfrm>
            <a:off x="1125416" y="980728"/>
            <a:ext cx="9956800" cy="3946376"/>
          </a:xfrm>
        </p:spPr>
        <p:txBody>
          <a:bodyPr rtlCol="0">
            <a:normAutofit/>
          </a:bodyPr>
          <a:lstStyle>
            <a:lvl1pPr marL="0" indent="0">
              <a:buNone/>
              <a:defRPr sz="3600"/>
            </a:lvl1pPr>
            <a:lvl2pPr marL="519488" indent="0">
              <a:buNone/>
              <a:defRPr sz="3200"/>
            </a:lvl2pPr>
            <a:lvl3pPr marL="1038977" indent="0">
              <a:buNone/>
              <a:defRPr sz="2667"/>
            </a:lvl3pPr>
            <a:lvl4pPr marL="1558465" indent="0">
              <a:buNone/>
              <a:defRPr sz="2267"/>
            </a:lvl4pPr>
            <a:lvl5pPr marL="2077952" indent="0">
              <a:buNone/>
              <a:defRPr sz="2267"/>
            </a:lvl5pPr>
            <a:lvl6pPr marL="2597440" indent="0">
              <a:buNone/>
              <a:defRPr sz="2267"/>
            </a:lvl6pPr>
            <a:lvl7pPr marL="3116929" indent="0">
              <a:buNone/>
              <a:defRPr sz="2267"/>
            </a:lvl7pPr>
            <a:lvl8pPr marL="3636417" indent="0">
              <a:buNone/>
              <a:defRPr sz="2267"/>
            </a:lvl8pPr>
            <a:lvl9pPr marL="4155905" indent="0">
              <a:buNone/>
              <a:defRPr sz="2267"/>
            </a:lvl9pPr>
          </a:lstStyle>
          <a:p>
            <a:pPr lvl="0"/>
            <a:endParaRPr lang="en-US" noProof="0"/>
          </a:p>
        </p:txBody>
      </p:sp>
      <p:sp>
        <p:nvSpPr>
          <p:cNvPr id="4" name="Text Placeholder 3"/>
          <p:cNvSpPr>
            <a:spLocks noGrp="1"/>
          </p:cNvSpPr>
          <p:nvPr>
            <p:ph type="body" sz="half" idx="2"/>
          </p:nvPr>
        </p:nvSpPr>
        <p:spPr>
          <a:xfrm>
            <a:off x="1125416" y="5493842"/>
            <a:ext cx="9956800" cy="657399"/>
          </a:xfrm>
        </p:spPr>
        <p:txBody>
          <a:bodyPr/>
          <a:lstStyle>
            <a:lvl1pPr marL="0" indent="0">
              <a:buNone/>
              <a:defRPr sz="1600"/>
            </a:lvl1pPr>
            <a:lvl2pPr marL="519488" indent="0">
              <a:buNone/>
              <a:defRPr sz="1333"/>
            </a:lvl2pPr>
            <a:lvl3pPr marL="1038977" indent="0">
              <a:buNone/>
              <a:defRPr sz="1200"/>
            </a:lvl3pPr>
            <a:lvl4pPr marL="1558465" indent="0">
              <a:buNone/>
              <a:defRPr sz="1067"/>
            </a:lvl4pPr>
            <a:lvl5pPr marL="2077952" indent="0">
              <a:buNone/>
              <a:defRPr sz="1067"/>
            </a:lvl5pPr>
            <a:lvl6pPr marL="2597440" indent="0">
              <a:buNone/>
              <a:defRPr sz="1067"/>
            </a:lvl6pPr>
            <a:lvl7pPr marL="3116929" indent="0">
              <a:buNone/>
              <a:defRPr sz="1067"/>
            </a:lvl7pPr>
            <a:lvl8pPr marL="3636417" indent="0">
              <a:buNone/>
              <a:defRPr sz="1067"/>
            </a:lvl8pPr>
            <a:lvl9pPr marL="4155905" indent="0">
              <a:buNone/>
              <a:defRPr sz="1067"/>
            </a:lvl9pPr>
          </a:lstStyle>
          <a:p>
            <a:pPr lvl="0"/>
            <a:r>
              <a:rPr lang="en-AU"/>
              <a:t>Click to edit Master text styles</a:t>
            </a:r>
          </a:p>
        </p:txBody>
      </p:sp>
      <p:sp>
        <p:nvSpPr>
          <p:cNvPr id="5" name="Footer Placeholder 4"/>
          <p:cNvSpPr>
            <a:spLocks noGrp="1"/>
          </p:cNvSpPr>
          <p:nvPr>
            <p:ph type="ftr" sz="quarter" idx="10"/>
          </p:nvPr>
        </p:nvSpPr>
        <p:spPr>
          <a:xfrm>
            <a:off x="1752602" y="6356351"/>
            <a:ext cx="6736861" cy="365125"/>
          </a:xfrm>
          <a:prstGeom prst="rect">
            <a:avLst/>
          </a:prstGeom>
        </p:spPr>
        <p:txBody>
          <a:bodyPr vert="horz" lIns="77925" tIns="38963" rIns="77925" bIns="38963" rtlCol="0" anchor="ctr"/>
          <a:lstStyle>
            <a:lvl1pPr algn="ctr">
              <a:defRPr sz="1333">
                <a:solidFill>
                  <a:schemeClr val="tx1">
                    <a:lumMod val="50000"/>
                    <a:lumOff val="50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1"/>
          </p:nvPr>
        </p:nvSpPr>
        <p:spPr>
          <a:xfrm>
            <a:off x="423985" y="6354764"/>
            <a:ext cx="1041400" cy="365125"/>
          </a:xfrm>
          <a:prstGeom prst="rect">
            <a:avLst/>
          </a:prstGeom>
        </p:spPr>
        <p:txBody>
          <a:bodyPr vert="horz" wrap="square" lIns="77925" tIns="38963" rIns="77925" bIns="38963" numCol="1" anchor="ctr" anchorCtr="0" compatLnSpc="1">
            <a:prstTxWarp prst="textNoShape">
              <a:avLst/>
            </a:prstTxWarp>
          </a:bodyPr>
          <a:lstStyle>
            <a:lvl1pPr algn="ctr">
              <a:defRPr sz="1333">
                <a:solidFill>
                  <a:srgbClr val="7F7F7F"/>
                </a:solidFill>
              </a:defRPr>
            </a:lvl1pPr>
          </a:lstStyle>
          <a:p>
            <a:fld id="{05995CD3-AEC0-E84E-AA39-DFEC2A5C0284}" type="slidenum">
              <a:rPr lang="en-US"/>
              <a:pPr/>
              <a:t>‹#›</a:t>
            </a:fld>
            <a:endParaRPr lang="en-US"/>
          </a:p>
        </p:txBody>
      </p:sp>
    </p:spTree>
    <p:extLst>
      <p:ext uri="{BB962C8B-B14F-4D97-AF65-F5344CB8AC3E}">
        <p14:creationId xmlns:p14="http://schemas.microsoft.com/office/powerpoint/2010/main" val="23552475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sp>
        <p:nvSpPr>
          <p:cNvPr id="2" name="Title 4"/>
          <p:cNvSpPr txBox="1">
            <a:spLocks/>
          </p:cNvSpPr>
          <p:nvPr userDrawn="1"/>
        </p:nvSpPr>
        <p:spPr bwMode="auto">
          <a:xfrm>
            <a:off x="0" y="980728"/>
            <a:ext cx="12192000" cy="5193704"/>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900" tIns="51951" rIns="103900" bIns="51951" anchor="ct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eaLnBrk="1" hangingPunct="1">
              <a:defRPr/>
            </a:pPr>
            <a:r>
              <a:rPr lang="en-US" sz="45466" b="1" spc="-171">
                <a:solidFill>
                  <a:srgbClr val="005A9B"/>
                </a:solidFill>
                <a:latin typeface="Arial Black"/>
                <a:cs typeface="Arial Black"/>
              </a:rPr>
              <a:t>?</a:t>
            </a:r>
          </a:p>
        </p:txBody>
      </p:sp>
      <p:sp>
        <p:nvSpPr>
          <p:cNvPr id="3" name="Rectangle 2"/>
          <p:cNvSpPr/>
          <p:nvPr userDrawn="1"/>
        </p:nvSpPr>
        <p:spPr>
          <a:xfrm>
            <a:off x="8577385" y="6021389"/>
            <a:ext cx="3614616" cy="8366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103900" tIns="51951" rIns="103900" bIns="51951" anchor="ctr"/>
          <a:lstStyle/>
          <a:p>
            <a:pPr algn="ctr">
              <a:defRPr/>
            </a:pPr>
            <a:endParaRPr lang="en-US" sz="2400"/>
          </a:p>
        </p:txBody>
      </p:sp>
    </p:spTree>
    <p:extLst>
      <p:ext uri="{BB962C8B-B14F-4D97-AF65-F5344CB8AC3E}">
        <p14:creationId xmlns:p14="http://schemas.microsoft.com/office/powerpoint/2010/main" val="3897818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277826" y="1535113"/>
            <a:ext cx="57181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77826" y="2174875"/>
            <a:ext cx="57181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AD4C762F-CA59-49E8-B588-821B631C7A3E}" type="datetimeFigureOut">
              <a:rPr lang="en-AU" smtClean="0"/>
              <a:t>5/11/2025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193842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D4C762F-CA59-49E8-B588-821B631C7A3E}" type="datetimeFigureOut">
              <a:rPr lang="en-AU" smtClean="0"/>
              <a:t>5/11/2025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380931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4C762F-CA59-49E8-B588-821B631C7A3E}" type="datetimeFigureOut">
              <a:rPr lang="en-AU" smtClean="0"/>
              <a:t>5/11/2025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10925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2326284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188" y="4800600"/>
            <a:ext cx="73152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4C762F-CA59-49E8-B588-821B631C7A3E}" type="datetimeFigureOut">
              <a:rPr lang="en-AU" smtClean="0"/>
              <a:t>5/11/2025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094B4EA-4D9F-48E4-A7D5-A43E4F5E8708}" type="slidenum">
              <a:rPr lang="en-AU" smtClean="0"/>
              <a:t>‹#›</a:t>
            </a:fld>
            <a:endParaRPr lang="en-AU"/>
          </a:p>
        </p:txBody>
      </p:sp>
    </p:spTree>
    <p:extLst>
      <p:ext uri="{BB962C8B-B14F-4D97-AF65-F5344CB8AC3E}">
        <p14:creationId xmlns:p14="http://schemas.microsoft.com/office/powerpoint/2010/main" val="3121152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png"/><Relationship Id="rId5" Type="http://schemas.openxmlformats.org/officeDocument/2006/relationships/slideLayout" Target="../slideLayouts/slideLayout32.xml"/><Relationship Id="rId10" Type="http://schemas.openxmlformats.org/officeDocument/2006/relationships/theme" Target="../theme/theme11.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12.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0.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1.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5.xml"/><Relationship Id="rId1" Type="http://schemas.openxmlformats.org/officeDocument/2006/relationships/slideLayout" Target="../slideLayouts/slideLayout16.xml"/><Relationship Id="rId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8.png"/><Relationship Id="rId4" Type="http://schemas.openxmlformats.org/officeDocument/2006/relationships/image" Target="../media/image7.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image" Target="../media/image1.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ight Triangle 9">
            <a:extLst>
              <a:ext uri="{FF2B5EF4-FFF2-40B4-BE49-F238E27FC236}">
                <a16:creationId xmlns:a16="http://schemas.microsoft.com/office/drawing/2014/main" id="{60F1E91D-5DA8-9746-970C-5CBFB20C5755}"/>
              </a:ext>
            </a:extLst>
          </p:cNvPr>
          <p:cNvSpPr/>
          <p:nvPr userDrawn="1"/>
        </p:nvSpPr>
        <p:spPr>
          <a:xfrm flipH="1">
            <a:off x="9601200" y="5591048"/>
            <a:ext cx="2590800" cy="1266952"/>
          </a:xfrm>
          <a:prstGeom prst="rtTriangle">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6469082-63E2-2742-AF39-91BB6A3B01A0}"/>
              </a:ext>
            </a:extLst>
          </p:cNvPr>
          <p:cNvSpPr/>
          <p:nvPr userDrawn="1"/>
        </p:nvSpPr>
        <p:spPr>
          <a:xfrm>
            <a:off x="0" y="0"/>
            <a:ext cx="12192000" cy="91758"/>
          </a:xfrm>
          <a:prstGeom prst="rect">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91758"/>
            <a:ext cx="11304574" cy="1143000"/>
          </a:xfrm>
          <a:prstGeom prst="rect">
            <a:avLst/>
          </a:prstGeom>
        </p:spPr>
        <p:txBody>
          <a:bodyPr vert="horz" lIns="91440" tIns="45720" rIns="91440" bIns="45720" rtlCol="0" anchor="b">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tx1">
                    <a:tint val="75000"/>
                  </a:schemeClr>
                </a:solidFill>
                <a:latin typeface="Fira Sans" panose="020B0604020202020204" charset="0"/>
              </a:defRPr>
            </a:lvl1pPr>
          </a:lstStyle>
          <a:p>
            <a:fld id="{AD4C762F-CA59-49E8-B588-821B631C7A3E}" type="datetimeFigureOut">
              <a:rPr lang="en-AU" smtClean="0"/>
              <a:pPr/>
              <a:t>5/11/2025</a:t>
            </a:fld>
            <a:endParaRPr lang="en-AU"/>
          </a:p>
        </p:txBody>
      </p:sp>
      <p:sp>
        <p:nvSpPr>
          <p:cNvPr id="5" name="Footer Placeholder 4"/>
          <p:cNvSpPr>
            <a:spLocks noGrp="1"/>
          </p:cNvSpPr>
          <p:nvPr>
            <p:ph type="ftr" sz="quarter" idx="3"/>
          </p:nvPr>
        </p:nvSpPr>
        <p:spPr>
          <a:xfrm>
            <a:off x="1747880" y="6356350"/>
            <a:ext cx="6934873" cy="365125"/>
          </a:xfrm>
          <a:prstGeom prst="rect">
            <a:avLst/>
          </a:prstGeom>
        </p:spPr>
        <p:txBody>
          <a:bodyPr vert="horz" lIns="91440" tIns="45720" rIns="91440" bIns="45720" rtlCol="0" anchor="ctr"/>
          <a:lstStyle>
            <a:lvl1pPr algn="ctr">
              <a:defRPr sz="1200" b="1">
                <a:solidFill>
                  <a:schemeClr val="tx1">
                    <a:tint val="75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tx1">
                    <a:tint val="75000"/>
                  </a:schemeClr>
                </a:solidFill>
                <a:latin typeface="Fira Sans" panose="020B0604020202020204" charset="0"/>
              </a:defRPr>
            </a:lvl1pPr>
          </a:lstStyle>
          <a:p>
            <a:fld id="{9094B4EA-4D9F-48E4-A7D5-A43E4F5E8708}" type="slidenum">
              <a:rPr lang="en-AU" smtClean="0"/>
              <a:pPr/>
              <a:t>‹#›</a:t>
            </a:fld>
            <a:endParaRPr lang="en-AU"/>
          </a:p>
        </p:txBody>
      </p:sp>
      <p:pic>
        <p:nvPicPr>
          <p:cNvPr id="8" name="Picture 7">
            <a:extLst>
              <a:ext uri="{FF2B5EF4-FFF2-40B4-BE49-F238E27FC236}">
                <a16:creationId xmlns:a16="http://schemas.microsoft.com/office/drawing/2014/main" id="{FD9CDF7B-6094-D341-91FD-53AA2397D9EC}"/>
              </a:ext>
            </a:extLst>
          </p:cNvPr>
          <p:cNvPicPr>
            <a:picLocks noChangeAspect="1"/>
          </p:cNvPicPr>
          <p:nvPr userDrawn="1"/>
        </p:nvPicPr>
        <p:blipFill>
          <a:blip r:embed="rId11"/>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401484189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p:txStyles>
    <p:titleStyle>
      <a:lvl1pPr algn="l" defTabSz="914400" rtl="0" eaLnBrk="1" latinLnBrk="0" hangingPunct="1">
        <a:lnSpc>
          <a:spcPct val="90000"/>
        </a:lnSpc>
        <a:spcBef>
          <a:spcPct val="0"/>
        </a:spcBef>
        <a:buNone/>
        <a:defRPr sz="4400" b="1" kern="1200" spc="-50" baseline="0">
          <a:solidFill>
            <a:schemeClr val="tx1"/>
          </a:solidFill>
          <a:latin typeface="Poppins" panose="020B0604020202020204" charset="0"/>
          <a:ea typeface="+mj-ea"/>
          <a:cs typeface="Poppins" panose="020B0604020202020204" charset="0"/>
        </a:defRPr>
      </a:lvl1pPr>
    </p:titleStyle>
    <p:bodyStyle>
      <a:lvl1pPr marL="268288" indent="-268288" algn="l" defTabSz="914400" rtl="0" eaLnBrk="1" latinLnBrk="0" hangingPunct="1">
        <a:spcBef>
          <a:spcPct val="20000"/>
        </a:spcBef>
        <a:buClr>
          <a:srgbClr val="47B8B2"/>
        </a:buClr>
        <a:buFont typeface="Wingdings" panose="05000000000000000000" pitchFamily="2" charset="2"/>
        <a:buChar char="§"/>
        <a:defRPr sz="3200" kern="1200" spc="-50" baseline="0">
          <a:solidFill>
            <a:schemeClr val="tx1"/>
          </a:solidFill>
          <a:latin typeface="Fira Sans" panose="020B0604020202020204" charset="0"/>
          <a:ea typeface="+mn-ea"/>
          <a:cs typeface="+mn-cs"/>
        </a:defRPr>
      </a:lvl1pPr>
      <a:lvl2pPr marL="742950" indent="-285750" algn="l" defTabSz="914400" rtl="0" eaLnBrk="1" latinLnBrk="0" hangingPunct="1">
        <a:spcBef>
          <a:spcPct val="20000"/>
        </a:spcBef>
        <a:buClr>
          <a:schemeClr val="tx1">
            <a:lumMod val="50000"/>
            <a:lumOff val="50000"/>
          </a:schemeClr>
        </a:buClr>
        <a:buFont typeface="Wingdings" panose="05000000000000000000" pitchFamily="2" charset="2"/>
        <a:buChar char="§"/>
        <a:defRPr sz="2800" kern="1200" spc="-50" baseline="0">
          <a:solidFill>
            <a:schemeClr val="tx1"/>
          </a:solidFill>
          <a:latin typeface="Fira Sans" panose="020B0604020202020204" charset="0"/>
          <a:ea typeface="+mn-ea"/>
          <a:cs typeface="+mn-cs"/>
        </a:defRPr>
      </a:lvl2pPr>
      <a:lvl3pPr marL="1143000" indent="-228600" algn="l" defTabSz="914400" rtl="0" eaLnBrk="1" latinLnBrk="0" hangingPunct="1">
        <a:spcBef>
          <a:spcPct val="20000"/>
        </a:spcBef>
        <a:buClr>
          <a:schemeClr val="tx1">
            <a:lumMod val="50000"/>
            <a:lumOff val="50000"/>
          </a:schemeClr>
        </a:buClr>
        <a:buFont typeface="Fira Sans" panose="020B0604020202020204" charset="0"/>
        <a:buChar char="›"/>
        <a:defRPr sz="2400" kern="1200" spc="-50" baseline="0">
          <a:solidFill>
            <a:schemeClr val="tx1"/>
          </a:solidFill>
          <a:latin typeface="Fira Sans" panose="020B0604020202020204" charset="0"/>
          <a:ea typeface="+mn-ea"/>
          <a:cs typeface="+mn-cs"/>
        </a:defRPr>
      </a:lvl3pPr>
      <a:lvl4pPr marL="1600200" indent="-228600" algn="l" defTabSz="914400" rtl="0" eaLnBrk="1" latinLnBrk="0" hangingPunct="1">
        <a:spcBef>
          <a:spcPct val="20000"/>
        </a:spcBef>
        <a:buClr>
          <a:schemeClr val="tx1">
            <a:lumMod val="50000"/>
            <a:lumOff val="50000"/>
          </a:schemeClr>
        </a:buClr>
        <a:buFont typeface="Arial" panose="020B0604020202020204" pitchFamily="34" charset="0"/>
        <a:buChar char="»"/>
        <a:defRPr sz="2000" kern="1200" spc="-50" baseline="0">
          <a:solidFill>
            <a:schemeClr val="tx1"/>
          </a:solidFill>
          <a:latin typeface="Fira Sans" panose="020B0604020202020204" charset="0"/>
          <a:ea typeface="+mn-ea"/>
          <a:cs typeface="+mn-cs"/>
        </a:defRPr>
      </a:lvl4pPr>
      <a:lvl5pPr marL="1971675" indent="-142875" algn="l" defTabSz="914400" rtl="0" eaLnBrk="1" latinLnBrk="0" hangingPunct="1">
        <a:spcBef>
          <a:spcPct val="20000"/>
        </a:spcBef>
        <a:buClr>
          <a:schemeClr val="tx1">
            <a:lumMod val="50000"/>
            <a:lumOff val="50000"/>
          </a:schemeClr>
        </a:buClr>
        <a:buFont typeface="Arial" panose="020B0604020202020204" pitchFamily="34" charset="0"/>
        <a:buChar char="­"/>
        <a:defRPr sz="2000" kern="1200" spc="-50" baseline="0">
          <a:solidFill>
            <a:schemeClr val="tx1"/>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223768"/>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4"/>
          <a:stretch>
            <a:fillRect/>
          </a:stretch>
        </p:blipFill>
        <p:spPr>
          <a:xfrm>
            <a:off x="3847392" y="1501629"/>
            <a:ext cx="8339184" cy="5356371"/>
          </a:xfrm>
          <a:prstGeom prst="rect">
            <a:avLst/>
          </a:prstGeom>
        </p:spPr>
      </p:pic>
      <p:sp>
        <p:nvSpPr>
          <p:cNvPr id="11" name="Right Triangle 10">
            <a:extLst>
              <a:ext uri="{FF2B5EF4-FFF2-40B4-BE49-F238E27FC236}">
                <a16:creationId xmlns:a16="http://schemas.microsoft.com/office/drawing/2014/main" id="{FA148A24-A711-F146-846F-2079683E28A9}"/>
              </a:ext>
            </a:extLst>
          </p:cNvPr>
          <p:cNvSpPr/>
          <p:nvPr userDrawn="1"/>
        </p:nvSpPr>
        <p:spPr>
          <a:xfrm flipH="1">
            <a:off x="9601200" y="5591048"/>
            <a:ext cx="2590800" cy="1266952"/>
          </a:xfrm>
          <a:prstGeom prst="rtTriangle">
            <a:avLst/>
          </a:prstGeom>
          <a:solidFill>
            <a:srgbClr val="0A1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3">
                    <a:lumMod val="40000"/>
                    <a:lumOff val="6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3">
                    <a:lumMod val="40000"/>
                    <a:lumOff val="6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3">
                    <a:lumMod val="40000"/>
                    <a:lumOff val="60000"/>
                  </a:schemeClr>
                </a:solidFill>
                <a:latin typeface="Fira Sans" panose="020B0604020202020204" charset="0"/>
              </a:defRPr>
            </a:lvl1pPr>
          </a:lstStyle>
          <a:p>
            <a:fld id="{0A1DFEB5-E876-410F-91D8-857A6666802B}" type="slidenum">
              <a:rPr lang="en-AU" smtClean="0"/>
              <a:pPr/>
              <a:t>‹#›</a:t>
            </a:fld>
            <a:endParaRPr lang="en-AU"/>
          </a:p>
        </p:txBody>
      </p:sp>
      <p:pic>
        <p:nvPicPr>
          <p:cNvPr id="13" name="Picture 12">
            <a:extLst>
              <a:ext uri="{FF2B5EF4-FFF2-40B4-BE49-F238E27FC236}">
                <a16:creationId xmlns:a16="http://schemas.microsoft.com/office/drawing/2014/main" id="{BE29009A-88E2-CA47-B749-6C2C6AFD8BB0}"/>
              </a:ext>
            </a:extLst>
          </p:cNvPr>
          <p:cNvPicPr>
            <a:picLocks noChangeAspect="1"/>
          </p:cNvPicPr>
          <p:nvPr userDrawn="1"/>
        </p:nvPicPr>
        <p:blipFill>
          <a:blip r:embed="rId5"/>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1049546979"/>
      </p:ext>
    </p:extLst>
  </p:cSld>
  <p:clrMap bg1="lt1" tx1="dk1" bg2="lt2" tx2="dk2" accent1="accent1" accent2="accent2" accent3="accent3" accent4="accent4" accent5="accent5" accent6="accent6" hlink="hlink" folHlink="folHlink"/>
  <p:sldLayoutIdLst>
    <p:sldLayoutId id="2147483707" r:id="rId1"/>
    <p:sldLayoutId id="2147483708" r:id="rId2"/>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3">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3">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3">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ight Triangle 9">
            <a:extLst>
              <a:ext uri="{FF2B5EF4-FFF2-40B4-BE49-F238E27FC236}">
                <a16:creationId xmlns:a16="http://schemas.microsoft.com/office/drawing/2014/main" id="{60F1E91D-5DA8-9746-970C-5CBFB20C5755}"/>
              </a:ext>
            </a:extLst>
          </p:cNvPr>
          <p:cNvSpPr/>
          <p:nvPr/>
        </p:nvSpPr>
        <p:spPr>
          <a:xfrm flipH="1">
            <a:off x="9601200" y="5591048"/>
            <a:ext cx="2590800" cy="1266952"/>
          </a:xfrm>
          <a:prstGeom prst="rtTriangle">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6469082-63E2-2742-AF39-91BB6A3B01A0}"/>
              </a:ext>
            </a:extLst>
          </p:cNvPr>
          <p:cNvSpPr/>
          <p:nvPr/>
        </p:nvSpPr>
        <p:spPr>
          <a:xfrm>
            <a:off x="0" y="0"/>
            <a:ext cx="12192000" cy="91758"/>
          </a:xfrm>
          <a:prstGeom prst="rect">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91758"/>
            <a:ext cx="11304574" cy="1143000"/>
          </a:xfrm>
          <a:prstGeom prst="rect">
            <a:avLst/>
          </a:prstGeom>
        </p:spPr>
        <p:txBody>
          <a:bodyPr vert="horz" lIns="91440" tIns="45720" rIns="91440" bIns="45720" rtlCol="0" anchor="b">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tx1">
                    <a:tint val="75000"/>
                  </a:schemeClr>
                </a:solidFill>
                <a:latin typeface="Fira Sans" panose="020B0604020202020204" charset="0"/>
              </a:defRPr>
            </a:lvl1pPr>
          </a:lstStyle>
          <a:p>
            <a:fld id="{AD4C762F-CA59-49E8-B588-821B631C7A3E}" type="datetimeFigureOut">
              <a:rPr lang="en-AU" smtClean="0"/>
              <a:pPr/>
              <a:t>5/11/2025</a:t>
            </a:fld>
            <a:endParaRPr lang="en-AU"/>
          </a:p>
        </p:txBody>
      </p:sp>
      <p:sp>
        <p:nvSpPr>
          <p:cNvPr id="5" name="Footer Placeholder 4"/>
          <p:cNvSpPr>
            <a:spLocks noGrp="1"/>
          </p:cNvSpPr>
          <p:nvPr>
            <p:ph type="ftr" sz="quarter" idx="3"/>
          </p:nvPr>
        </p:nvSpPr>
        <p:spPr>
          <a:xfrm>
            <a:off x="1747880" y="6356350"/>
            <a:ext cx="6934873" cy="365125"/>
          </a:xfrm>
          <a:prstGeom prst="rect">
            <a:avLst/>
          </a:prstGeom>
        </p:spPr>
        <p:txBody>
          <a:bodyPr vert="horz" lIns="91440" tIns="45720" rIns="91440" bIns="45720" rtlCol="0" anchor="ctr"/>
          <a:lstStyle>
            <a:lvl1pPr algn="ctr">
              <a:defRPr sz="1200" b="1">
                <a:solidFill>
                  <a:schemeClr val="tx1">
                    <a:tint val="75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tx1">
                    <a:tint val="75000"/>
                  </a:schemeClr>
                </a:solidFill>
                <a:latin typeface="Fira Sans" panose="020B0604020202020204" charset="0"/>
              </a:defRPr>
            </a:lvl1pPr>
          </a:lstStyle>
          <a:p>
            <a:fld id="{9094B4EA-4D9F-48E4-A7D5-A43E4F5E8708}" type="slidenum">
              <a:rPr lang="en-AU" smtClean="0"/>
              <a:pPr/>
              <a:t>‹#›</a:t>
            </a:fld>
            <a:endParaRPr lang="en-AU"/>
          </a:p>
        </p:txBody>
      </p:sp>
      <p:pic>
        <p:nvPicPr>
          <p:cNvPr id="8" name="Picture 7">
            <a:extLst>
              <a:ext uri="{FF2B5EF4-FFF2-40B4-BE49-F238E27FC236}">
                <a16:creationId xmlns:a16="http://schemas.microsoft.com/office/drawing/2014/main" id="{FD9CDF7B-6094-D341-91FD-53AA2397D9EC}"/>
              </a:ext>
            </a:extLst>
          </p:cNvPr>
          <p:cNvPicPr>
            <a:picLocks noChangeAspect="1"/>
          </p:cNvPicPr>
          <p:nvPr/>
        </p:nvPicPr>
        <p:blipFill>
          <a:blip r:embed="rId11"/>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337629734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Lst>
  <p:txStyles>
    <p:titleStyle>
      <a:lvl1pPr algn="l" defTabSz="914400" rtl="0" eaLnBrk="1" latinLnBrk="0" hangingPunct="1">
        <a:lnSpc>
          <a:spcPct val="90000"/>
        </a:lnSpc>
        <a:spcBef>
          <a:spcPct val="0"/>
        </a:spcBef>
        <a:buNone/>
        <a:defRPr sz="4400" b="1" kern="1200" spc="-50" baseline="0">
          <a:solidFill>
            <a:schemeClr val="tx1"/>
          </a:solidFill>
          <a:latin typeface="Poppins" panose="020B0604020202020204" charset="0"/>
          <a:ea typeface="+mj-ea"/>
          <a:cs typeface="Poppins" panose="020B0604020202020204" charset="0"/>
        </a:defRPr>
      </a:lvl1pPr>
    </p:titleStyle>
    <p:bodyStyle>
      <a:lvl1pPr marL="268288" indent="-268288" algn="l" defTabSz="914400" rtl="0" eaLnBrk="1" latinLnBrk="0" hangingPunct="1">
        <a:spcBef>
          <a:spcPct val="20000"/>
        </a:spcBef>
        <a:buClr>
          <a:srgbClr val="47B8B2"/>
        </a:buClr>
        <a:buFont typeface="Wingdings" panose="05000000000000000000" pitchFamily="2" charset="2"/>
        <a:buChar char="§"/>
        <a:defRPr sz="3200" kern="1200" spc="-50" baseline="0">
          <a:solidFill>
            <a:schemeClr val="tx1"/>
          </a:solidFill>
          <a:latin typeface="Fira Sans" panose="020B0604020202020204" charset="0"/>
          <a:ea typeface="+mn-ea"/>
          <a:cs typeface="+mn-cs"/>
        </a:defRPr>
      </a:lvl1pPr>
      <a:lvl2pPr marL="742950" indent="-285750" algn="l" defTabSz="914400" rtl="0" eaLnBrk="1" latinLnBrk="0" hangingPunct="1">
        <a:spcBef>
          <a:spcPct val="20000"/>
        </a:spcBef>
        <a:buClr>
          <a:schemeClr val="tx1">
            <a:lumMod val="50000"/>
            <a:lumOff val="50000"/>
          </a:schemeClr>
        </a:buClr>
        <a:buFont typeface="Wingdings" panose="05000000000000000000" pitchFamily="2" charset="2"/>
        <a:buChar char="§"/>
        <a:defRPr sz="2800" kern="1200" spc="-50" baseline="0">
          <a:solidFill>
            <a:schemeClr val="tx1"/>
          </a:solidFill>
          <a:latin typeface="Fira Sans" panose="020B0604020202020204" charset="0"/>
          <a:ea typeface="+mn-ea"/>
          <a:cs typeface="+mn-cs"/>
        </a:defRPr>
      </a:lvl2pPr>
      <a:lvl3pPr marL="1143000" indent="-228600" algn="l" defTabSz="914400" rtl="0" eaLnBrk="1" latinLnBrk="0" hangingPunct="1">
        <a:spcBef>
          <a:spcPct val="20000"/>
        </a:spcBef>
        <a:buClr>
          <a:schemeClr val="tx1">
            <a:lumMod val="50000"/>
            <a:lumOff val="50000"/>
          </a:schemeClr>
        </a:buClr>
        <a:buFont typeface="Fira Sans" panose="020B0604020202020204" charset="0"/>
        <a:buChar char="›"/>
        <a:defRPr sz="2400" kern="1200" spc="-50" baseline="0">
          <a:solidFill>
            <a:schemeClr val="tx1"/>
          </a:solidFill>
          <a:latin typeface="Fira Sans" panose="020B0604020202020204" charset="0"/>
          <a:ea typeface="+mn-ea"/>
          <a:cs typeface="+mn-cs"/>
        </a:defRPr>
      </a:lvl3pPr>
      <a:lvl4pPr marL="1600200" indent="-228600" algn="l" defTabSz="914400" rtl="0" eaLnBrk="1" latinLnBrk="0" hangingPunct="1">
        <a:spcBef>
          <a:spcPct val="20000"/>
        </a:spcBef>
        <a:buClr>
          <a:schemeClr val="tx1">
            <a:lumMod val="50000"/>
            <a:lumOff val="50000"/>
          </a:schemeClr>
        </a:buClr>
        <a:buFont typeface="Arial" panose="020B0604020202020204" pitchFamily="34" charset="0"/>
        <a:buChar char="»"/>
        <a:defRPr sz="2000" kern="1200" spc="-50" baseline="0">
          <a:solidFill>
            <a:schemeClr val="tx1"/>
          </a:solidFill>
          <a:latin typeface="Fira Sans" panose="020B0604020202020204" charset="0"/>
          <a:ea typeface="+mn-ea"/>
          <a:cs typeface="+mn-cs"/>
        </a:defRPr>
      </a:lvl4pPr>
      <a:lvl5pPr marL="1971675" indent="-142875" algn="l" defTabSz="914400" rtl="0" eaLnBrk="1" latinLnBrk="0" hangingPunct="1">
        <a:spcBef>
          <a:spcPct val="20000"/>
        </a:spcBef>
        <a:buClr>
          <a:schemeClr val="tx1">
            <a:lumMod val="50000"/>
            <a:lumOff val="50000"/>
          </a:schemeClr>
        </a:buClr>
        <a:buFont typeface="Arial" panose="020B0604020202020204" pitchFamily="34" charset="0"/>
        <a:buChar char="­"/>
        <a:defRPr sz="2000" kern="1200" spc="-50" baseline="0">
          <a:solidFill>
            <a:schemeClr val="tx1"/>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7" descr="Inner-Slide.jpg"/>
          <p:cNvPicPr>
            <a:picLocks noChangeAspect="1"/>
          </p:cNvPicPr>
          <p:nvPr userDrawn="1"/>
        </p:nvPicPr>
        <p:blipFill>
          <a:blip r:embed="rId14"/>
          <a:srcRect/>
          <a:stretch>
            <a:fillRect/>
          </a:stretch>
        </p:blipFill>
        <p:spPr bwMode="auto">
          <a:xfrm>
            <a:off x="3908" y="0"/>
            <a:ext cx="12184184" cy="6858000"/>
          </a:xfrm>
          <a:prstGeom prst="rect">
            <a:avLst/>
          </a:prstGeom>
          <a:noFill/>
          <a:ln w="9525">
            <a:noFill/>
            <a:miter lim="800000"/>
            <a:headEnd/>
            <a:tailEnd/>
          </a:ln>
        </p:spPr>
      </p:pic>
      <p:sp>
        <p:nvSpPr>
          <p:cNvPr id="6147" name="Title Placeholder 1"/>
          <p:cNvSpPr>
            <a:spLocks noGrp="1"/>
          </p:cNvSpPr>
          <p:nvPr>
            <p:ph type="title"/>
          </p:nvPr>
        </p:nvSpPr>
        <p:spPr bwMode="auto">
          <a:xfrm>
            <a:off x="0" y="549275"/>
            <a:ext cx="1219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AU"/>
              <a:t>Click to edit Master title style</a:t>
            </a:r>
            <a:endParaRPr lang="en-US"/>
          </a:p>
        </p:txBody>
      </p:sp>
      <p:sp>
        <p:nvSpPr>
          <p:cNvPr id="3076" name="Text Placeholder 2"/>
          <p:cNvSpPr>
            <a:spLocks noGrp="1"/>
          </p:cNvSpPr>
          <p:nvPr>
            <p:ph type="body" idx="1"/>
          </p:nvPr>
        </p:nvSpPr>
        <p:spPr bwMode="auto">
          <a:xfrm>
            <a:off x="1117600" y="2103439"/>
            <a:ext cx="9855200" cy="3989387"/>
          </a:xfrm>
          <a:prstGeom prst="rect">
            <a:avLst/>
          </a:prstGeom>
          <a:noFill/>
          <a:ln w="9525">
            <a:noFill/>
            <a:miter lim="800000"/>
            <a:headEnd/>
            <a:tailEnd/>
          </a:ln>
        </p:spPr>
        <p:txBody>
          <a:bodyPr vert="horz" wrap="square" lIns="77925" tIns="38963" rIns="77925" bIns="38963"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322213082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Lst>
  <p:txStyles>
    <p:titleStyle>
      <a:lvl1pPr algn="ctr" defTabSz="519488" rtl="0" eaLnBrk="0" fontAlgn="base" hangingPunct="0">
        <a:spcBef>
          <a:spcPct val="0"/>
        </a:spcBef>
        <a:spcAft>
          <a:spcPct val="0"/>
        </a:spcAft>
        <a:defRPr sz="4267" b="1" kern="1200" spc="-171">
          <a:solidFill>
            <a:srgbClr val="005A9B"/>
          </a:solidFill>
          <a:latin typeface="Arial"/>
          <a:ea typeface="ＭＳ Ｐゴシック" charset="-128"/>
          <a:cs typeface="Arial"/>
        </a:defRPr>
      </a:lvl1pPr>
      <a:lvl2pPr algn="ctr" defTabSz="519488" rtl="0" eaLnBrk="0" fontAlgn="base" hangingPunct="0">
        <a:spcBef>
          <a:spcPct val="0"/>
        </a:spcBef>
        <a:spcAft>
          <a:spcPct val="0"/>
        </a:spcAft>
        <a:defRPr sz="4267" b="1">
          <a:solidFill>
            <a:srgbClr val="005A9B"/>
          </a:solidFill>
          <a:latin typeface="Arial" charset="0"/>
          <a:ea typeface="ＭＳ Ｐゴシック" charset="-128"/>
          <a:cs typeface="Arial" charset="0"/>
        </a:defRPr>
      </a:lvl2pPr>
      <a:lvl3pPr algn="ctr" defTabSz="519488" rtl="0" eaLnBrk="0" fontAlgn="base" hangingPunct="0">
        <a:spcBef>
          <a:spcPct val="0"/>
        </a:spcBef>
        <a:spcAft>
          <a:spcPct val="0"/>
        </a:spcAft>
        <a:defRPr sz="4267" b="1">
          <a:solidFill>
            <a:srgbClr val="005A9B"/>
          </a:solidFill>
          <a:latin typeface="Arial" charset="0"/>
          <a:ea typeface="ＭＳ Ｐゴシック" charset="-128"/>
          <a:cs typeface="Arial" charset="0"/>
        </a:defRPr>
      </a:lvl3pPr>
      <a:lvl4pPr algn="ctr" defTabSz="519488" rtl="0" eaLnBrk="0" fontAlgn="base" hangingPunct="0">
        <a:spcBef>
          <a:spcPct val="0"/>
        </a:spcBef>
        <a:spcAft>
          <a:spcPct val="0"/>
        </a:spcAft>
        <a:defRPr sz="4267" b="1">
          <a:solidFill>
            <a:srgbClr val="005A9B"/>
          </a:solidFill>
          <a:latin typeface="Arial" charset="0"/>
          <a:ea typeface="ＭＳ Ｐゴシック" charset="-128"/>
          <a:cs typeface="Arial" charset="0"/>
        </a:defRPr>
      </a:lvl4pPr>
      <a:lvl5pPr algn="ctr" defTabSz="519488" rtl="0" eaLnBrk="0" fontAlgn="base" hangingPunct="0">
        <a:spcBef>
          <a:spcPct val="0"/>
        </a:spcBef>
        <a:spcAft>
          <a:spcPct val="0"/>
        </a:spcAft>
        <a:defRPr sz="4267" b="1">
          <a:solidFill>
            <a:srgbClr val="005A9B"/>
          </a:solidFill>
          <a:latin typeface="Arial" charset="0"/>
          <a:ea typeface="ＭＳ Ｐゴシック" charset="-128"/>
          <a:cs typeface="Arial" charset="0"/>
        </a:defRPr>
      </a:lvl5pPr>
      <a:lvl6pPr marL="519488" algn="ctr" defTabSz="519488" rtl="0" fontAlgn="base">
        <a:spcBef>
          <a:spcPct val="0"/>
        </a:spcBef>
        <a:spcAft>
          <a:spcPct val="0"/>
        </a:spcAft>
        <a:defRPr sz="4267">
          <a:solidFill>
            <a:schemeClr val="tx1"/>
          </a:solidFill>
          <a:latin typeface="Arial" charset="0"/>
          <a:ea typeface="ＭＳ Ｐゴシック" charset="-128"/>
        </a:defRPr>
      </a:lvl6pPr>
      <a:lvl7pPr marL="1038977" algn="ctr" defTabSz="519488" rtl="0" fontAlgn="base">
        <a:spcBef>
          <a:spcPct val="0"/>
        </a:spcBef>
        <a:spcAft>
          <a:spcPct val="0"/>
        </a:spcAft>
        <a:defRPr sz="4267">
          <a:solidFill>
            <a:schemeClr val="tx1"/>
          </a:solidFill>
          <a:latin typeface="Arial" charset="0"/>
          <a:ea typeface="ＭＳ Ｐゴシック" charset="-128"/>
        </a:defRPr>
      </a:lvl7pPr>
      <a:lvl8pPr marL="1558465" algn="ctr" defTabSz="519488" rtl="0" fontAlgn="base">
        <a:spcBef>
          <a:spcPct val="0"/>
        </a:spcBef>
        <a:spcAft>
          <a:spcPct val="0"/>
        </a:spcAft>
        <a:defRPr sz="4267">
          <a:solidFill>
            <a:schemeClr val="tx1"/>
          </a:solidFill>
          <a:latin typeface="Arial" charset="0"/>
          <a:ea typeface="ＭＳ Ｐゴシック" charset="-128"/>
        </a:defRPr>
      </a:lvl8pPr>
      <a:lvl9pPr marL="2077952" algn="ctr" defTabSz="519488" rtl="0" fontAlgn="base">
        <a:spcBef>
          <a:spcPct val="0"/>
        </a:spcBef>
        <a:spcAft>
          <a:spcPct val="0"/>
        </a:spcAft>
        <a:defRPr sz="4267">
          <a:solidFill>
            <a:schemeClr val="tx1"/>
          </a:solidFill>
          <a:latin typeface="Arial" charset="0"/>
          <a:ea typeface="ＭＳ Ｐゴシック" charset="-128"/>
        </a:defRPr>
      </a:lvl9pPr>
    </p:titleStyle>
    <p:bodyStyle>
      <a:lvl1pPr marL="308447" indent="-308447" algn="l" defTabSz="519488" rtl="0" eaLnBrk="0" fontAlgn="base" hangingPunct="0">
        <a:spcBef>
          <a:spcPct val="20000"/>
        </a:spcBef>
        <a:spcAft>
          <a:spcPct val="0"/>
        </a:spcAft>
        <a:buClr>
          <a:srgbClr val="005A9B"/>
        </a:buClr>
        <a:buFont typeface="Arial" charset="0"/>
        <a:buChar char="•"/>
        <a:defRPr sz="3200" kern="1200">
          <a:solidFill>
            <a:srgbClr val="595959"/>
          </a:solidFill>
          <a:latin typeface="Arial"/>
          <a:ea typeface="ＭＳ Ｐゴシック" charset="-128"/>
          <a:cs typeface="Arial"/>
        </a:defRPr>
      </a:lvl1pPr>
      <a:lvl2pPr marL="844168" indent="-324680" algn="l" defTabSz="519488" rtl="0" eaLnBrk="0" fontAlgn="base" hangingPunct="0">
        <a:spcBef>
          <a:spcPct val="20000"/>
        </a:spcBef>
        <a:spcAft>
          <a:spcPct val="0"/>
        </a:spcAft>
        <a:buClr>
          <a:srgbClr val="005A9B"/>
        </a:buClr>
        <a:buFont typeface="Arial" charset="0"/>
        <a:buChar char="–"/>
        <a:defRPr sz="2933" kern="1200">
          <a:solidFill>
            <a:srgbClr val="595959"/>
          </a:solidFill>
          <a:latin typeface="Arial"/>
          <a:ea typeface="ＭＳ Ｐゴシック" charset="-128"/>
          <a:cs typeface="Arial"/>
        </a:defRPr>
      </a:lvl2pPr>
      <a:lvl3pPr marL="1298721" indent="-259744" algn="l" defTabSz="519488" rtl="0" eaLnBrk="0" fontAlgn="base" hangingPunct="0">
        <a:spcBef>
          <a:spcPct val="20000"/>
        </a:spcBef>
        <a:spcAft>
          <a:spcPct val="0"/>
        </a:spcAft>
        <a:buClr>
          <a:srgbClr val="005A9B"/>
        </a:buClr>
        <a:buFont typeface="Arial" charset="0"/>
        <a:buChar char="•"/>
        <a:defRPr sz="2533" kern="1200">
          <a:solidFill>
            <a:srgbClr val="595959"/>
          </a:solidFill>
          <a:latin typeface="Arial"/>
          <a:ea typeface="ＭＳ Ｐゴシック" charset="-128"/>
          <a:cs typeface="Arial"/>
        </a:defRPr>
      </a:lvl3pPr>
      <a:lvl4pPr marL="1818208" indent="-259744" algn="l" defTabSz="519488" rtl="0" eaLnBrk="0" fontAlgn="base" hangingPunct="0">
        <a:spcBef>
          <a:spcPct val="20000"/>
        </a:spcBef>
        <a:spcAft>
          <a:spcPct val="0"/>
        </a:spcAft>
        <a:buClr>
          <a:srgbClr val="005A9B"/>
        </a:buClr>
        <a:buFont typeface="Arial" charset="0"/>
        <a:buChar char="–"/>
        <a:defRPr sz="2267" kern="1200">
          <a:solidFill>
            <a:srgbClr val="595959"/>
          </a:solidFill>
          <a:latin typeface="Arial"/>
          <a:ea typeface="ＭＳ Ｐゴシック" charset="-128"/>
          <a:cs typeface="Arial"/>
        </a:defRPr>
      </a:lvl4pPr>
      <a:lvl5pPr marL="2337696" indent="-259744" algn="l" defTabSz="519488" rtl="0" eaLnBrk="0" fontAlgn="base" hangingPunct="0">
        <a:spcBef>
          <a:spcPct val="20000"/>
        </a:spcBef>
        <a:spcAft>
          <a:spcPct val="0"/>
        </a:spcAft>
        <a:buClr>
          <a:srgbClr val="005A9B"/>
        </a:buClr>
        <a:buFont typeface="Arial" charset="0"/>
        <a:buChar char="»"/>
        <a:defRPr sz="2267" kern="1200">
          <a:solidFill>
            <a:srgbClr val="595959"/>
          </a:solidFill>
          <a:latin typeface="Arial"/>
          <a:ea typeface="ＭＳ Ｐゴシック" charset="-128"/>
          <a:cs typeface="Arial"/>
        </a:defRPr>
      </a:lvl5pPr>
      <a:lvl6pPr marL="2857185" indent="-259744" algn="l" defTabSz="519488" rtl="0" eaLnBrk="1" latinLnBrk="0" hangingPunct="1">
        <a:spcBef>
          <a:spcPct val="20000"/>
        </a:spcBef>
        <a:buFont typeface="Arial"/>
        <a:buChar char="•"/>
        <a:defRPr sz="2267" kern="1200">
          <a:solidFill>
            <a:schemeClr val="tx1"/>
          </a:solidFill>
          <a:latin typeface="+mn-lt"/>
          <a:ea typeface="+mn-ea"/>
          <a:cs typeface="+mn-cs"/>
        </a:defRPr>
      </a:lvl6pPr>
      <a:lvl7pPr marL="3376673" indent="-259744" algn="l" defTabSz="519488" rtl="0" eaLnBrk="1" latinLnBrk="0" hangingPunct="1">
        <a:spcBef>
          <a:spcPct val="20000"/>
        </a:spcBef>
        <a:buFont typeface="Arial"/>
        <a:buChar char="•"/>
        <a:defRPr sz="2267" kern="1200">
          <a:solidFill>
            <a:schemeClr val="tx1"/>
          </a:solidFill>
          <a:latin typeface="+mn-lt"/>
          <a:ea typeface="+mn-ea"/>
          <a:cs typeface="+mn-cs"/>
        </a:defRPr>
      </a:lvl7pPr>
      <a:lvl8pPr marL="3896161" indent="-259744" algn="l" defTabSz="519488" rtl="0" eaLnBrk="1" latinLnBrk="0" hangingPunct="1">
        <a:spcBef>
          <a:spcPct val="20000"/>
        </a:spcBef>
        <a:buFont typeface="Arial"/>
        <a:buChar char="•"/>
        <a:defRPr sz="2267" kern="1200">
          <a:solidFill>
            <a:schemeClr val="tx1"/>
          </a:solidFill>
          <a:latin typeface="+mn-lt"/>
          <a:ea typeface="+mn-ea"/>
          <a:cs typeface="+mn-cs"/>
        </a:defRPr>
      </a:lvl8pPr>
      <a:lvl9pPr marL="4415650" indent="-259744" algn="l" defTabSz="519488" rtl="0" eaLnBrk="1" latinLnBrk="0" hangingPunct="1">
        <a:spcBef>
          <a:spcPct val="20000"/>
        </a:spcBef>
        <a:buFont typeface="Arial"/>
        <a:buChar char="•"/>
        <a:defRPr sz="2267" kern="1200">
          <a:solidFill>
            <a:schemeClr val="tx1"/>
          </a:solidFill>
          <a:latin typeface="+mn-lt"/>
          <a:ea typeface="+mn-ea"/>
          <a:cs typeface="+mn-cs"/>
        </a:defRPr>
      </a:lvl9pPr>
    </p:bodyStyle>
    <p:otherStyle>
      <a:defPPr>
        <a:defRPr lang="en-US"/>
      </a:defPPr>
      <a:lvl1pPr marL="0" algn="l" defTabSz="519488" rtl="0" eaLnBrk="1" latinLnBrk="0" hangingPunct="1">
        <a:defRPr sz="2000" kern="1200">
          <a:solidFill>
            <a:schemeClr val="tx1"/>
          </a:solidFill>
          <a:latin typeface="+mn-lt"/>
          <a:ea typeface="+mn-ea"/>
          <a:cs typeface="+mn-cs"/>
        </a:defRPr>
      </a:lvl1pPr>
      <a:lvl2pPr marL="519488" algn="l" defTabSz="519488" rtl="0" eaLnBrk="1" latinLnBrk="0" hangingPunct="1">
        <a:defRPr sz="2000" kern="1200">
          <a:solidFill>
            <a:schemeClr val="tx1"/>
          </a:solidFill>
          <a:latin typeface="+mn-lt"/>
          <a:ea typeface="+mn-ea"/>
          <a:cs typeface="+mn-cs"/>
        </a:defRPr>
      </a:lvl2pPr>
      <a:lvl3pPr marL="1038977" algn="l" defTabSz="519488" rtl="0" eaLnBrk="1" latinLnBrk="0" hangingPunct="1">
        <a:defRPr sz="2000" kern="1200">
          <a:solidFill>
            <a:schemeClr val="tx1"/>
          </a:solidFill>
          <a:latin typeface="+mn-lt"/>
          <a:ea typeface="+mn-ea"/>
          <a:cs typeface="+mn-cs"/>
        </a:defRPr>
      </a:lvl3pPr>
      <a:lvl4pPr marL="1558465" algn="l" defTabSz="519488" rtl="0" eaLnBrk="1" latinLnBrk="0" hangingPunct="1">
        <a:defRPr sz="2000" kern="1200">
          <a:solidFill>
            <a:schemeClr val="tx1"/>
          </a:solidFill>
          <a:latin typeface="+mn-lt"/>
          <a:ea typeface="+mn-ea"/>
          <a:cs typeface="+mn-cs"/>
        </a:defRPr>
      </a:lvl4pPr>
      <a:lvl5pPr marL="2077952" algn="l" defTabSz="519488" rtl="0" eaLnBrk="1" latinLnBrk="0" hangingPunct="1">
        <a:defRPr sz="2000" kern="1200">
          <a:solidFill>
            <a:schemeClr val="tx1"/>
          </a:solidFill>
          <a:latin typeface="+mn-lt"/>
          <a:ea typeface="+mn-ea"/>
          <a:cs typeface="+mn-cs"/>
        </a:defRPr>
      </a:lvl5pPr>
      <a:lvl6pPr marL="2597440" algn="l" defTabSz="519488" rtl="0" eaLnBrk="1" latinLnBrk="0" hangingPunct="1">
        <a:defRPr sz="2000" kern="1200">
          <a:solidFill>
            <a:schemeClr val="tx1"/>
          </a:solidFill>
          <a:latin typeface="+mn-lt"/>
          <a:ea typeface="+mn-ea"/>
          <a:cs typeface="+mn-cs"/>
        </a:defRPr>
      </a:lvl6pPr>
      <a:lvl7pPr marL="3116929" algn="l" defTabSz="519488" rtl="0" eaLnBrk="1" latinLnBrk="0" hangingPunct="1">
        <a:defRPr sz="2000" kern="1200">
          <a:solidFill>
            <a:schemeClr val="tx1"/>
          </a:solidFill>
          <a:latin typeface="+mn-lt"/>
          <a:ea typeface="+mn-ea"/>
          <a:cs typeface="+mn-cs"/>
        </a:defRPr>
      </a:lvl7pPr>
      <a:lvl8pPr marL="3636417" algn="l" defTabSz="519488" rtl="0" eaLnBrk="1" latinLnBrk="0" hangingPunct="1">
        <a:defRPr sz="2000" kern="1200">
          <a:solidFill>
            <a:schemeClr val="tx1"/>
          </a:solidFill>
          <a:latin typeface="+mn-lt"/>
          <a:ea typeface="+mn-ea"/>
          <a:cs typeface="+mn-cs"/>
        </a:defRPr>
      </a:lvl8pPr>
      <a:lvl9pPr marL="4155905" algn="l" defTabSz="519488"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75C0"/>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4"/>
          <a:stretch>
            <a:fillRect/>
          </a:stretch>
        </p:blipFill>
        <p:spPr>
          <a:xfrm>
            <a:off x="3847392" y="1501629"/>
            <a:ext cx="8339184" cy="5356371"/>
          </a:xfrm>
          <a:prstGeom prst="rect">
            <a:avLst/>
          </a:prstGeom>
        </p:spPr>
      </p:pic>
      <p:sp>
        <p:nvSpPr>
          <p:cNvPr id="10" name="Right Triangle 9">
            <a:extLst>
              <a:ext uri="{FF2B5EF4-FFF2-40B4-BE49-F238E27FC236}">
                <a16:creationId xmlns:a16="http://schemas.microsoft.com/office/drawing/2014/main" id="{EEDF4D98-E277-7349-8057-8A7000E9D316}"/>
              </a:ext>
            </a:extLst>
          </p:cNvPr>
          <p:cNvSpPr/>
          <p:nvPr userDrawn="1"/>
        </p:nvSpPr>
        <p:spPr>
          <a:xfrm flipH="1">
            <a:off x="9601200" y="5591048"/>
            <a:ext cx="2590800" cy="1266952"/>
          </a:xfrm>
          <a:prstGeom prst="rtTriangle">
            <a:avLst/>
          </a:prstGeom>
          <a:solidFill>
            <a:srgbClr val="223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3">
                    <a:lumMod val="40000"/>
                    <a:lumOff val="6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3">
                    <a:lumMod val="40000"/>
                    <a:lumOff val="6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3">
                    <a:lumMod val="40000"/>
                    <a:lumOff val="60000"/>
                  </a:schemeClr>
                </a:solidFill>
                <a:latin typeface="Fira Sans" panose="020B0604020202020204" charset="0"/>
              </a:defRPr>
            </a:lvl1pPr>
          </a:lstStyle>
          <a:p>
            <a:fld id="{0A1DFEB5-E876-410F-91D8-857A6666802B}" type="slidenum">
              <a:rPr lang="en-AU" smtClean="0"/>
              <a:pPr/>
              <a:t>‹#›</a:t>
            </a:fld>
            <a:endParaRPr lang="en-AU"/>
          </a:p>
        </p:txBody>
      </p:sp>
      <p:pic>
        <p:nvPicPr>
          <p:cNvPr id="11" name="Picture 10">
            <a:extLst>
              <a:ext uri="{FF2B5EF4-FFF2-40B4-BE49-F238E27FC236}">
                <a16:creationId xmlns:a16="http://schemas.microsoft.com/office/drawing/2014/main" id="{31F13723-5348-A140-A426-CB286BCB9C8C}"/>
              </a:ext>
            </a:extLst>
          </p:cNvPr>
          <p:cNvPicPr>
            <a:picLocks noChangeAspect="1"/>
          </p:cNvPicPr>
          <p:nvPr userDrawn="1"/>
        </p:nvPicPr>
        <p:blipFill>
          <a:blip r:embed="rId5"/>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3657346065"/>
      </p:ext>
    </p:extLst>
  </p:cSld>
  <p:clrMap bg1="lt1" tx1="dk1" bg2="lt2" tx2="dk2" accent1="accent1" accent2="accent2" accent3="accent3" accent4="accent4" accent5="accent5" accent6="accent6" hlink="hlink" folHlink="folHlink"/>
  <p:sldLayoutIdLst>
    <p:sldLayoutId id="2147483673" r:id="rId1"/>
    <p:sldLayoutId id="2147483676" r:id="rId2"/>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3">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3">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3">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23768"/>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4"/>
          <a:stretch>
            <a:fillRect/>
          </a:stretch>
        </p:blipFill>
        <p:spPr>
          <a:xfrm>
            <a:off x="3847392" y="1501629"/>
            <a:ext cx="8339184" cy="5356371"/>
          </a:xfrm>
          <a:prstGeom prst="rect">
            <a:avLst/>
          </a:prstGeom>
        </p:spPr>
      </p:pic>
      <p:sp>
        <p:nvSpPr>
          <p:cNvPr id="11" name="Right Triangle 10">
            <a:extLst>
              <a:ext uri="{FF2B5EF4-FFF2-40B4-BE49-F238E27FC236}">
                <a16:creationId xmlns:a16="http://schemas.microsoft.com/office/drawing/2014/main" id="{FA148A24-A711-F146-846F-2079683E28A9}"/>
              </a:ext>
            </a:extLst>
          </p:cNvPr>
          <p:cNvSpPr/>
          <p:nvPr userDrawn="1"/>
        </p:nvSpPr>
        <p:spPr>
          <a:xfrm flipH="1">
            <a:off x="9601200" y="5591048"/>
            <a:ext cx="2590800" cy="1266952"/>
          </a:xfrm>
          <a:prstGeom prst="rtTriangle">
            <a:avLst/>
          </a:prstGeom>
          <a:solidFill>
            <a:srgbClr val="0A1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3">
                    <a:lumMod val="40000"/>
                    <a:lumOff val="6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3">
                    <a:lumMod val="40000"/>
                    <a:lumOff val="6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3">
                    <a:lumMod val="40000"/>
                    <a:lumOff val="60000"/>
                  </a:schemeClr>
                </a:solidFill>
                <a:latin typeface="Fira Sans" panose="020B0604020202020204" charset="0"/>
              </a:defRPr>
            </a:lvl1pPr>
          </a:lstStyle>
          <a:p>
            <a:fld id="{0A1DFEB5-E876-410F-91D8-857A6666802B}" type="slidenum">
              <a:rPr lang="en-AU" smtClean="0"/>
              <a:pPr/>
              <a:t>‹#›</a:t>
            </a:fld>
            <a:endParaRPr lang="en-AU"/>
          </a:p>
        </p:txBody>
      </p:sp>
      <p:pic>
        <p:nvPicPr>
          <p:cNvPr id="13" name="Picture 12">
            <a:extLst>
              <a:ext uri="{FF2B5EF4-FFF2-40B4-BE49-F238E27FC236}">
                <a16:creationId xmlns:a16="http://schemas.microsoft.com/office/drawing/2014/main" id="{BE29009A-88E2-CA47-B749-6C2C6AFD8BB0}"/>
              </a:ext>
            </a:extLst>
          </p:cNvPr>
          <p:cNvPicPr>
            <a:picLocks noChangeAspect="1"/>
          </p:cNvPicPr>
          <p:nvPr userDrawn="1"/>
        </p:nvPicPr>
        <p:blipFill>
          <a:blip r:embed="rId5"/>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610838139"/>
      </p:ext>
    </p:extLst>
  </p:cSld>
  <p:clrMap bg1="lt1" tx1="dk1" bg2="lt2" tx2="dk2" accent1="accent1" accent2="accent2" accent3="accent3" accent4="accent4" accent5="accent5" accent6="accent6" hlink="hlink" folHlink="folHlink"/>
  <p:sldLayoutIdLst>
    <p:sldLayoutId id="2147483678" r:id="rId1"/>
    <p:sldLayoutId id="2147483679" r:id="rId2"/>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3">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3">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3">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49BFBE"/>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4"/>
          <a:stretch>
            <a:fillRect/>
          </a:stretch>
        </p:blipFill>
        <p:spPr>
          <a:xfrm>
            <a:off x="3847393" y="1501629"/>
            <a:ext cx="8339182" cy="5356370"/>
          </a:xfrm>
          <a:prstGeom prst="rect">
            <a:avLst/>
          </a:prstGeom>
        </p:spPr>
      </p:pic>
      <p:sp>
        <p:nvSpPr>
          <p:cNvPr id="11" name="Right Triangle 10">
            <a:extLst>
              <a:ext uri="{FF2B5EF4-FFF2-40B4-BE49-F238E27FC236}">
                <a16:creationId xmlns:a16="http://schemas.microsoft.com/office/drawing/2014/main" id="{3EC91E7D-BAD0-8D4D-B6C3-5271994E8762}"/>
              </a:ext>
            </a:extLst>
          </p:cNvPr>
          <p:cNvSpPr/>
          <p:nvPr userDrawn="1"/>
        </p:nvSpPr>
        <p:spPr>
          <a:xfrm flipH="1">
            <a:off x="9601200" y="5591048"/>
            <a:ext cx="2590800" cy="1266952"/>
          </a:xfrm>
          <a:prstGeom prst="rtTriangle">
            <a:avLst/>
          </a:prstGeom>
          <a:solidFill>
            <a:srgbClr val="1361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2">
                    <a:lumMod val="20000"/>
                    <a:lumOff val="8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2">
                    <a:lumMod val="20000"/>
                    <a:lumOff val="8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2">
                    <a:lumMod val="20000"/>
                    <a:lumOff val="80000"/>
                  </a:schemeClr>
                </a:solidFill>
                <a:latin typeface="Fira Sans" panose="020B0604020202020204" charset="0"/>
              </a:defRPr>
            </a:lvl1pPr>
          </a:lstStyle>
          <a:p>
            <a:fld id="{0A1DFEB5-E876-410F-91D8-857A6666802B}" type="slidenum">
              <a:rPr lang="en-AU" smtClean="0"/>
              <a:pPr/>
              <a:t>‹#›</a:t>
            </a:fld>
            <a:endParaRPr lang="en-AU"/>
          </a:p>
        </p:txBody>
      </p:sp>
      <p:pic>
        <p:nvPicPr>
          <p:cNvPr id="13" name="Picture 12">
            <a:extLst>
              <a:ext uri="{FF2B5EF4-FFF2-40B4-BE49-F238E27FC236}">
                <a16:creationId xmlns:a16="http://schemas.microsoft.com/office/drawing/2014/main" id="{B6EEF9C3-F736-634E-8174-C9C8E8E98C4C}"/>
              </a:ext>
            </a:extLst>
          </p:cNvPr>
          <p:cNvPicPr>
            <a:picLocks noChangeAspect="1"/>
          </p:cNvPicPr>
          <p:nvPr userDrawn="1"/>
        </p:nvPicPr>
        <p:blipFill>
          <a:blip r:embed="rId5"/>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1138516902"/>
      </p:ext>
    </p:extLst>
  </p:cSld>
  <p:clrMap bg1="lt1" tx1="dk1" bg2="lt2" tx2="dk2" accent1="accent1" accent2="accent2" accent3="accent3" accent4="accent4" accent5="accent5" accent6="accent6" hlink="hlink" folHlink="folHlink"/>
  <p:sldLayoutIdLst>
    <p:sldLayoutId id="2147483681" r:id="rId1"/>
    <p:sldLayoutId id="2147483682" r:id="rId2"/>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2">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2">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2">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2">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2">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223768"/>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FB517F-9464-8B42-A426-C6DC6CE77140}"/>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9" name="Right Triangle 8">
            <a:extLst>
              <a:ext uri="{FF2B5EF4-FFF2-40B4-BE49-F238E27FC236}">
                <a16:creationId xmlns:a16="http://schemas.microsoft.com/office/drawing/2014/main" id="{950E861C-D2CE-4E42-83A9-FDB90A512CDF}"/>
              </a:ext>
            </a:extLst>
          </p:cNvPr>
          <p:cNvSpPr/>
          <p:nvPr userDrawn="1"/>
        </p:nvSpPr>
        <p:spPr>
          <a:xfrm flipH="1">
            <a:off x="3764280" y="2736680"/>
            <a:ext cx="8427720" cy="412132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827FABC-47BC-5E42-BDF5-9E184B44EEE8}"/>
              </a:ext>
            </a:extLst>
          </p:cNvPr>
          <p:cNvPicPr>
            <a:picLocks noChangeAspect="1"/>
          </p:cNvPicPr>
          <p:nvPr userDrawn="1"/>
        </p:nvPicPr>
        <p:blipFill>
          <a:blip r:embed="rId4"/>
          <a:stretch>
            <a:fillRect/>
          </a:stretch>
        </p:blipFill>
        <p:spPr>
          <a:xfrm>
            <a:off x="6784851" y="5580382"/>
            <a:ext cx="5015148" cy="1023499"/>
          </a:xfrm>
          <a:prstGeom prst="rect">
            <a:avLst/>
          </a:prstGeom>
        </p:spPr>
      </p:pic>
      <p:sp>
        <p:nvSpPr>
          <p:cNvPr id="2" name="Title Placeholder 1">
            <a:extLst>
              <a:ext uri="{FF2B5EF4-FFF2-40B4-BE49-F238E27FC236}">
                <a16:creationId xmlns:a16="http://schemas.microsoft.com/office/drawing/2014/main" id="{9EFBC827-767A-EB45-A727-C2A2F6C375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699126063"/>
      </p:ext>
    </p:extLst>
  </p:cSld>
  <p:clrMap bg1="lt1" tx1="dk1" bg2="lt2" tx2="dk2" accent1="accent1" accent2="accent2" accent3="accent3" accent4="accent4" accent5="accent5" accent6="accent6" hlink="hlink" folHlink="folHlink"/>
  <p:sldLayoutIdLst>
    <p:sldLayoutId id="2147483694" r:id="rId1"/>
  </p:sldLayoutIdLst>
  <p:txStyles>
    <p:titleStyle>
      <a:lvl1pPr algn="l" defTabSz="914400" rtl="0" eaLnBrk="1" latinLnBrk="0" hangingPunct="1">
        <a:lnSpc>
          <a:spcPct val="90000"/>
        </a:lnSpc>
        <a:spcBef>
          <a:spcPct val="0"/>
        </a:spcBef>
        <a:buNone/>
        <a:defRPr sz="4400" b="1" i="0" kern="1200" spc="-50" baseline="0">
          <a:solidFill>
            <a:schemeClr val="bg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spc="-150">
          <a:solidFill>
            <a:schemeClr val="accent3">
              <a:lumMod val="40000"/>
              <a:lumOff val="60000"/>
            </a:schemeClr>
          </a:solidFill>
          <a:latin typeface="Fira Sans Light" panose="020B040305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spc="-150">
          <a:solidFill>
            <a:schemeClr val="accent3">
              <a:lumMod val="40000"/>
              <a:lumOff val="60000"/>
            </a:schemeClr>
          </a:solidFill>
          <a:latin typeface="Fira Sans Light" panose="020B040305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spc="-150">
          <a:solidFill>
            <a:schemeClr val="accent3">
              <a:lumMod val="40000"/>
              <a:lumOff val="60000"/>
            </a:schemeClr>
          </a:solidFill>
          <a:latin typeface="Fira Sans Light" panose="020B040305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spc="-150">
          <a:solidFill>
            <a:schemeClr val="accent3">
              <a:lumMod val="40000"/>
              <a:lumOff val="60000"/>
            </a:schemeClr>
          </a:solidFill>
          <a:latin typeface="Fira Sans Light" panose="020B040305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spc="-150">
          <a:solidFill>
            <a:schemeClr val="accent3">
              <a:lumMod val="40000"/>
              <a:lumOff val="60000"/>
            </a:schemeClr>
          </a:solidFill>
          <a:latin typeface="Fira Sans Light" panose="020B040305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643844DF-4E0B-3544-9922-8EB56AE67EB8}"/>
              </a:ext>
            </a:extLst>
          </p:cNvPr>
          <p:cNvSpPr/>
          <p:nvPr userDrawn="1"/>
        </p:nvSpPr>
        <p:spPr>
          <a:xfrm flipH="1">
            <a:off x="3764280" y="2736680"/>
            <a:ext cx="8427720" cy="4121320"/>
          </a:xfrm>
          <a:prstGeom prst="rtTriangle">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4"/>
          <a:stretch>
            <a:fillRect/>
          </a:stretch>
        </p:blipFill>
        <p:spPr>
          <a:xfrm>
            <a:off x="6989703" y="3212793"/>
            <a:ext cx="5202297" cy="3641607"/>
          </a:xfrm>
          <a:prstGeom prst="rect">
            <a:avLst/>
          </a:prstGeom>
        </p:spPr>
      </p:pic>
      <p:pic>
        <p:nvPicPr>
          <p:cNvPr id="8" name="Picture 7">
            <a:extLst>
              <a:ext uri="{FF2B5EF4-FFF2-40B4-BE49-F238E27FC236}">
                <a16:creationId xmlns:a16="http://schemas.microsoft.com/office/drawing/2014/main" id="{CF66A9A6-43AA-1349-8AD0-23FABF906A65}"/>
              </a:ext>
            </a:extLst>
          </p:cNvPr>
          <p:cNvPicPr>
            <a:picLocks noChangeAspect="1"/>
          </p:cNvPicPr>
          <p:nvPr userDrawn="1"/>
        </p:nvPicPr>
        <p:blipFill>
          <a:blip r:embed="rId5"/>
          <a:stretch>
            <a:fillRect/>
          </a:stretch>
        </p:blipFill>
        <p:spPr>
          <a:xfrm>
            <a:off x="8311367" y="6271243"/>
            <a:ext cx="3454429" cy="237953"/>
          </a:xfrm>
          <a:prstGeom prst="rect">
            <a:avLst/>
          </a:prstGeom>
        </p:spPr>
      </p:pic>
      <p:sp>
        <p:nvSpPr>
          <p:cNvPr id="2" name="Title Placeholder 1">
            <a:extLst>
              <a:ext uri="{FF2B5EF4-FFF2-40B4-BE49-F238E27FC236}">
                <a16:creationId xmlns:a16="http://schemas.microsoft.com/office/drawing/2014/main" id="{9EFBC827-767A-EB45-A727-C2A2F6C375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E1BD145-B6AE-9B45-8E40-2E6CCAD25E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94C053-46DF-1E43-AC20-586C2EC185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a:solidFill>
                  <a:schemeClr val="tx1">
                    <a:tint val="75000"/>
                  </a:schemeClr>
                </a:solidFill>
                <a:latin typeface="Fira Sans ExtraBold" panose="020B0503050000020004" pitchFamily="34" charset="0"/>
              </a:defRPr>
            </a:lvl1pPr>
          </a:lstStyle>
          <a:p>
            <a:fld id="{0352A42B-78AF-8D4D-94A5-85285646B5D9}" type="datetimeFigureOut">
              <a:rPr lang="en-US" smtClean="0"/>
              <a:pPr/>
              <a:t>11/5/2025</a:t>
            </a:fld>
            <a:endParaRPr lang="en-US"/>
          </a:p>
        </p:txBody>
      </p:sp>
      <p:sp>
        <p:nvSpPr>
          <p:cNvPr id="12" name="Rectangle 11">
            <a:extLst>
              <a:ext uri="{FF2B5EF4-FFF2-40B4-BE49-F238E27FC236}">
                <a16:creationId xmlns:a16="http://schemas.microsoft.com/office/drawing/2014/main" id="{FFD59D8F-D370-3847-9360-24C49228DF77}"/>
              </a:ext>
            </a:extLst>
          </p:cNvPr>
          <p:cNvSpPr/>
          <p:nvPr userDrawn="1"/>
        </p:nvSpPr>
        <p:spPr>
          <a:xfrm>
            <a:off x="0" y="0"/>
            <a:ext cx="12192000" cy="91758"/>
          </a:xfrm>
          <a:prstGeom prst="rect">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0170877"/>
      </p:ext>
    </p:extLst>
  </p:cSld>
  <p:clrMap bg1="lt1" tx1="dk1" bg2="lt2" tx2="dk2" accent1="accent1" accent2="accent2" accent3="accent3" accent4="accent4" accent5="accent5" accent6="accent6" hlink="hlink" folHlink="folHlink"/>
  <p:sldLayoutIdLst>
    <p:sldLayoutId id="2147483691" r:id="rId1"/>
    <p:sldLayoutId id="2147483697" r:id="rId2"/>
  </p:sldLayoutIdLst>
  <p:txStyles>
    <p:titleStyle>
      <a:lvl1pPr algn="l" defTabSz="914400" rtl="0" eaLnBrk="1" latinLnBrk="0" hangingPunct="1">
        <a:lnSpc>
          <a:spcPct val="90000"/>
        </a:lnSpc>
        <a:spcBef>
          <a:spcPct val="0"/>
        </a:spcBef>
        <a:buNone/>
        <a:defRPr sz="4400" b="1" i="0" kern="1200" spc="-15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spc="0" baseline="0">
          <a:solidFill>
            <a:schemeClr val="tx1"/>
          </a:solidFill>
          <a:latin typeface="Fira Sans Light" panose="020B040305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spc="0">
          <a:solidFill>
            <a:schemeClr val="tx1"/>
          </a:solidFill>
          <a:latin typeface="Fira Sans Light" panose="020B040305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spc="0">
          <a:solidFill>
            <a:schemeClr val="tx1"/>
          </a:solidFill>
          <a:latin typeface="Fira Sans Light" panose="020B040305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spc="0">
          <a:solidFill>
            <a:schemeClr val="tx1"/>
          </a:solidFill>
          <a:latin typeface="Fira Sans Light" panose="020B040305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spc="0">
          <a:solidFill>
            <a:schemeClr val="tx1"/>
          </a:solidFill>
          <a:latin typeface="Fira Sans Light" panose="020B040305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223768"/>
        </a:solidFill>
        <a:effectLst/>
      </p:bgPr>
    </p:bg>
    <p:spTree>
      <p:nvGrpSpPr>
        <p:cNvPr id="1" name=""/>
        <p:cNvGrpSpPr/>
        <p:nvPr/>
      </p:nvGrpSpPr>
      <p:grpSpPr>
        <a:xfrm>
          <a:off x="0" y="0"/>
          <a:ext cx="0" cy="0"/>
          <a:chOff x="0" y="0"/>
          <a:chExt cx="0" cy="0"/>
        </a:xfrm>
      </p:grpSpPr>
      <p:sp>
        <p:nvSpPr>
          <p:cNvPr id="9" name="Right Triangle 8">
            <a:extLst>
              <a:ext uri="{FF2B5EF4-FFF2-40B4-BE49-F238E27FC236}">
                <a16:creationId xmlns:a16="http://schemas.microsoft.com/office/drawing/2014/main" id="{950E861C-D2CE-4E42-83A9-FDB90A512CDF}"/>
              </a:ext>
            </a:extLst>
          </p:cNvPr>
          <p:cNvSpPr/>
          <p:nvPr userDrawn="1"/>
        </p:nvSpPr>
        <p:spPr>
          <a:xfrm flipH="1">
            <a:off x="3764280" y="2736680"/>
            <a:ext cx="8427720" cy="412132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827FABC-47BC-5E42-BDF5-9E184B44EEE8}"/>
              </a:ext>
            </a:extLst>
          </p:cNvPr>
          <p:cNvPicPr>
            <a:picLocks noChangeAspect="1"/>
          </p:cNvPicPr>
          <p:nvPr userDrawn="1"/>
        </p:nvPicPr>
        <p:blipFill>
          <a:blip r:embed="rId4"/>
          <a:stretch>
            <a:fillRect/>
          </a:stretch>
        </p:blipFill>
        <p:spPr>
          <a:xfrm>
            <a:off x="6784851" y="5580382"/>
            <a:ext cx="5015148" cy="1023499"/>
          </a:xfrm>
          <a:prstGeom prst="rect">
            <a:avLst/>
          </a:prstGeom>
        </p:spPr>
      </p:pic>
      <p:sp>
        <p:nvSpPr>
          <p:cNvPr id="2" name="Title Placeholder 1">
            <a:extLst>
              <a:ext uri="{FF2B5EF4-FFF2-40B4-BE49-F238E27FC236}">
                <a16:creationId xmlns:a16="http://schemas.microsoft.com/office/drawing/2014/main" id="{9EFBC827-767A-EB45-A727-C2A2F6C375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3448092343"/>
      </p:ext>
    </p:extLst>
  </p:cSld>
  <p:clrMap bg1="lt1" tx1="dk1" bg2="lt2" tx2="dk2" accent1="accent1" accent2="accent2" accent3="accent3" accent4="accent4" accent5="accent5" accent6="accent6" hlink="hlink" folHlink="folHlink"/>
  <p:sldLayoutIdLst>
    <p:sldLayoutId id="2147483696" r:id="rId1"/>
    <p:sldLayoutId id="2147483699" r:id="rId2"/>
  </p:sldLayoutIdLst>
  <p:txStyles>
    <p:titleStyle>
      <a:lvl1pPr algn="l" defTabSz="914400" rtl="0" eaLnBrk="1" latinLnBrk="0" hangingPunct="1">
        <a:lnSpc>
          <a:spcPct val="90000"/>
        </a:lnSpc>
        <a:spcBef>
          <a:spcPct val="0"/>
        </a:spcBef>
        <a:buNone/>
        <a:defRPr sz="4400" b="1" i="0" kern="1200" spc="-50" baseline="0">
          <a:solidFill>
            <a:schemeClr val="bg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spc="-150">
          <a:solidFill>
            <a:schemeClr val="accent3">
              <a:lumMod val="40000"/>
              <a:lumOff val="60000"/>
            </a:schemeClr>
          </a:solidFill>
          <a:latin typeface="Fira Sans Light" panose="020B040305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spc="-150">
          <a:solidFill>
            <a:schemeClr val="accent3">
              <a:lumMod val="40000"/>
              <a:lumOff val="60000"/>
            </a:schemeClr>
          </a:solidFill>
          <a:latin typeface="Fira Sans Light" panose="020B040305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spc="-150">
          <a:solidFill>
            <a:schemeClr val="accent3">
              <a:lumMod val="40000"/>
              <a:lumOff val="60000"/>
            </a:schemeClr>
          </a:solidFill>
          <a:latin typeface="Fira Sans Light" panose="020B040305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spc="-150">
          <a:solidFill>
            <a:schemeClr val="accent3">
              <a:lumMod val="40000"/>
              <a:lumOff val="60000"/>
            </a:schemeClr>
          </a:solidFill>
          <a:latin typeface="Fira Sans Light" panose="020B040305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spc="-150">
          <a:solidFill>
            <a:schemeClr val="accent3">
              <a:lumMod val="40000"/>
              <a:lumOff val="60000"/>
            </a:schemeClr>
          </a:solidFill>
          <a:latin typeface="Fira Sans Light" panose="020B040305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49BFBE"/>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5"/>
          <a:stretch>
            <a:fillRect/>
          </a:stretch>
        </p:blipFill>
        <p:spPr>
          <a:xfrm>
            <a:off x="3847393" y="1501629"/>
            <a:ext cx="8339182" cy="5356370"/>
          </a:xfrm>
          <a:prstGeom prst="rect">
            <a:avLst/>
          </a:prstGeom>
        </p:spPr>
      </p:pic>
      <p:sp>
        <p:nvSpPr>
          <p:cNvPr id="11" name="Right Triangle 10">
            <a:extLst>
              <a:ext uri="{FF2B5EF4-FFF2-40B4-BE49-F238E27FC236}">
                <a16:creationId xmlns:a16="http://schemas.microsoft.com/office/drawing/2014/main" id="{3EC91E7D-BAD0-8D4D-B6C3-5271994E8762}"/>
              </a:ext>
            </a:extLst>
          </p:cNvPr>
          <p:cNvSpPr/>
          <p:nvPr userDrawn="1"/>
        </p:nvSpPr>
        <p:spPr>
          <a:xfrm flipH="1">
            <a:off x="9601200" y="5591048"/>
            <a:ext cx="2590800" cy="1266952"/>
          </a:xfrm>
          <a:prstGeom prst="rtTriangle">
            <a:avLst/>
          </a:prstGeom>
          <a:solidFill>
            <a:srgbClr val="1361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2">
                    <a:lumMod val="20000"/>
                    <a:lumOff val="8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2">
                    <a:lumMod val="20000"/>
                    <a:lumOff val="8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2">
                    <a:lumMod val="20000"/>
                    <a:lumOff val="80000"/>
                  </a:schemeClr>
                </a:solidFill>
                <a:latin typeface="Fira Sans" panose="020B0604020202020204" charset="0"/>
              </a:defRPr>
            </a:lvl1pPr>
          </a:lstStyle>
          <a:p>
            <a:fld id="{0A1DFEB5-E876-410F-91D8-857A6666802B}" type="slidenum">
              <a:rPr lang="en-AU" smtClean="0"/>
              <a:pPr/>
              <a:t>‹#›</a:t>
            </a:fld>
            <a:endParaRPr lang="en-AU"/>
          </a:p>
        </p:txBody>
      </p:sp>
      <p:pic>
        <p:nvPicPr>
          <p:cNvPr id="13" name="Picture 12">
            <a:extLst>
              <a:ext uri="{FF2B5EF4-FFF2-40B4-BE49-F238E27FC236}">
                <a16:creationId xmlns:a16="http://schemas.microsoft.com/office/drawing/2014/main" id="{B6EEF9C3-F736-634E-8174-C9C8E8E98C4C}"/>
              </a:ext>
            </a:extLst>
          </p:cNvPr>
          <p:cNvPicPr>
            <a:picLocks noChangeAspect="1"/>
          </p:cNvPicPr>
          <p:nvPr userDrawn="1"/>
        </p:nvPicPr>
        <p:blipFill>
          <a:blip r:embed="rId6"/>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14980934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32" r:id="rId3"/>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2">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2">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2">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2">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2">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F75C0"/>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4"/>
          <a:stretch>
            <a:fillRect/>
          </a:stretch>
        </p:blipFill>
        <p:spPr>
          <a:xfrm>
            <a:off x="3847392" y="1501629"/>
            <a:ext cx="8339184" cy="5356371"/>
          </a:xfrm>
          <a:prstGeom prst="rect">
            <a:avLst/>
          </a:prstGeom>
        </p:spPr>
      </p:pic>
      <p:sp>
        <p:nvSpPr>
          <p:cNvPr id="10" name="Right Triangle 9">
            <a:extLst>
              <a:ext uri="{FF2B5EF4-FFF2-40B4-BE49-F238E27FC236}">
                <a16:creationId xmlns:a16="http://schemas.microsoft.com/office/drawing/2014/main" id="{EEDF4D98-E277-7349-8057-8A7000E9D316}"/>
              </a:ext>
            </a:extLst>
          </p:cNvPr>
          <p:cNvSpPr/>
          <p:nvPr userDrawn="1"/>
        </p:nvSpPr>
        <p:spPr>
          <a:xfrm flipH="1">
            <a:off x="9601200" y="5591048"/>
            <a:ext cx="2590800" cy="1266952"/>
          </a:xfrm>
          <a:prstGeom prst="rtTriangle">
            <a:avLst/>
          </a:prstGeom>
          <a:solidFill>
            <a:srgbClr val="2237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77826" y="274638"/>
            <a:ext cx="11304574"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277826" y="1600200"/>
            <a:ext cx="1130457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277826" y="6356350"/>
            <a:ext cx="1316304" cy="365125"/>
          </a:xfrm>
          <a:prstGeom prst="rect">
            <a:avLst/>
          </a:prstGeom>
        </p:spPr>
        <p:txBody>
          <a:bodyPr vert="horz" lIns="91440" tIns="45720" rIns="91440" bIns="45720" rtlCol="0" anchor="ctr"/>
          <a:lstStyle>
            <a:lvl1pPr algn="l">
              <a:defRPr sz="1200" b="1">
                <a:solidFill>
                  <a:schemeClr val="accent3">
                    <a:lumMod val="40000"/>
                    <a:lumOff val="60000"/>
                  </a:schemeClr>
                </a:solidFill>
                <a:latin typeface="Fira Sans" panose="020B0604020202020204" charset="0"/>
              </a:defRPr>
            </a:lvl1pPr>
          </a:lstStyle>
          <a:p>
            <a:fld id="{1914ADBB-9B2F-49DA-AF6D-BE3F02D08A96}" type="datetimeFigureOut">
              <a:rPr lang="en-AU" smtClean="0"/>
              <a:pPr/>
              <a:t>5/11/2025</a:t>
            </a:fld>
            <a:endParaRPr lang="en-AU"/>
          </a:p>
        </p:txBody>
      </p:sp>
      <p:sp>
        <p:nvSpPr>
          <p:cNvPr id="5" name="Footer Placeholder 4"/>
          <p:cNvSpPr>
            <a:spLocks noGrp="1"/>
          </p:cNvSpPr>
          <p:nvPr>
            <p:ph type="ftr" sz="quarter" idx="3"/>
          </p:nvPr>
        </p:nvSpPr>
        <p:spPr>
          <a:xfrm>
            <a:off x="1756269" y="6356350"/>
            <a:ext cx="6926484" cy="365125"/>
          </a:xfrm>
          <a:prstGeom prst="rect">
            <a:avLst/>
          </a:prstGeom>
        </p:spPr>
        <p:txBody>
          <a:bodyPr vert="horz" lIns="91440" tIns="45720" rIns="91440" bIns="45720" rtlCol="0" anchor="ctr"/>
          <a:lstStyle>
            <a:lvl1pPr algn="ctr">
              <a:defRPr sz="1200" b="1">
                <a:solidFill>
                  <a:schemeClr val="accent3">
                    <a:lumMod val="40000"/>
                    <a:lumOff val="60000"/>
                  </a:schemeClr>
                </a:solidFill>
                <a:latin typeface="Fira Sans" panose="020B0604020202020204" charset="0"/>
              </a:defRPr>
            </a:lvl1pPr>
          </a:lstStyle>
          <a:p>
            <a:endParaRPr lang="en-AU"/>
          </a:p>
        </p:txBody>
      </p:sp>
      <p:sp>
        <p:nvSpPr>
          <p:cNvPr id="6" name="Slide Number Placeholder 5"/>
          <p:cNvSpPr>
            <a:spLocks noGrp="1"/>
          </p:cNvSpPr>
          <p:nvPr>
            <p:ph type="sldNum" sz="quarter" idx="4"/>
          </p:nvPr>
        </p:nvSpPr>
        <p:spPr>
          <a:xfrm>
            <a:off x="8771766" y="6356350"/>
            <a:ext cx="829434" cy="365125"/>
          </a:xfrm>
          <a:prstGeom prst="rect">
            <a:avLst/>
          </a:prstGeom>
        </p:spPr>
        <p:txBody>
          <a:bodyPr vert="horz" lIns="91440" tIns="45720" rIns="91440" bIns="45720" rtlCol="0" anchor="ctr"/>
          <a:lstStyle>
            <a:lvl1pPr algn="r">
              <a:defRPr sz="1200" b="1">
                <a:solidFill>
                  <a:schemeClr val="accent3">
                    <a:lumMod val="40000"/>
                    <a:lumOff val="60000"/>
                  </a:schemeClr>
                </a:solidFill>
                <a:latin typeface="Fira Sans" panose="020B0604020202020204" charset="0"/>
              </a:defRPr>
            </a:lvl1pPr>
          </a:lstStyle>
          <a:p>
            <a:fld id="{0A1DFEB5-E876-410F-91D8-857A6666802B}" type="slidenum">
              <a:rPr lang="en-AU" smtClean="0"/>
              <a:pPr/>
              <a:t>‹#›</a:t>
            </a:fld>
            <a:endParaRPr lang="en-AU"/>
          </a:p>
        </p:txBody>
      </p:sp>
      <p:pic>
        <p:nvPicPr>
          <p:cNvPr id="11" name="Picture 10">
            <a:extLst>
              <a:ext uri="{FF2B5EF4-FFF2-40B4-BE49-F238E27FC236}">
                <a16:creationId xmlns:a16="http://schemas.microsoft.com/office/drawing/2014/main" id="{31F13723-5348-A140-A426-CB286BCB9C8C}"/>
              </a:ext>
            </a:extLst>
          </p:cNvPr>
          <p:cNvPicPr>
            <a:picLocks noChangeAspect="1"/>
          </p:cNvPicPr>
          <p:nvPr userDrawn="1"/>
        </p:nvPicPr>
        <p:blipFill>
          <a:blip r:embed="rId5"/>
          <a:stretch>
            <a:fillRect/>
          </a:stretch>
        </p:blipFill>
        <p:spPr>
          <a:xfrm>
            <a:off x="10693400" y="6359466"/>
            <a:ext cx="1352296" cy="353677"/>
          </a:xfrm>
          <a:prstGeom prst="rect">
            <a:avLst/>
          </a:prstGeom>
        </p:spPr>
      </p:pic>
    </p:spTree>
    <p:extLst>
      <p:ext uri="{BB962C8B-B14F-4D97-AF65-F5344CB8AC3E}">
        <p14:creationId xmlns:p14="http://schemas.microsoft.com/office/powerpoint/2010/main" val="2065442318"/>
      </p:ext>
    </p:extLst>
  </p:cSld>
  <p:clrMap bg1="lt1" tx1="dk1" bg2="lt2" tx2="dk2" accent1="accent1" accent2="accent2" accent3="accent3" accent4="accent4" accent5="accent5" accent6="accent6" hlink="hlink" folHlink="folHlink"/>
  <p:sldLayoutIdLst>
    <p:sldLayoutId id="2147483704" r:id="rId1"/>
    <p:sldLayoutId id="2147483705" r:id="rId2"/>
  </p:sldLayoutIdLst>
  <p:txStyles>
    <p:titleStyle>
      <a:lvl1pPr algn="ctr" defTabSz="914400" rtl="0" eaLnBrk="1" latinLnBrk="0" hangingPunct="1">
        <a:lnSpc>
          <a:spcPct val="90000"/>
        </a:lnSpc>
        <a:spcBef>
          <a:spcPct val="0"/>
        </a:spcBef>
        <a:buNone/>
        <a:defRPr sz="4400" b="1" kern="1200" spc="-50" baseline="0">
          <a:solidFill>
            <a:schemeClr val="bg1"/>
          </a:solidFill>
          <a:latin typeface="Poppins" panose="020B0604020202020204" charset="0"/>
          <a:ea typeface="+mj-ea"/>
          <a:cs typeface="Poppins" panose="020B060402020202020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spc="-50" baseline="0">
          <a:solidFill>
            <a:schemeClr val="accent3">
              <a:lumMod val="20000"/>
              <a:lumOff val="80000"/>
            </a:schemeClr>
          </a:solidFill>
          <a:latin typeface="Fira Sans" panose="020B060402020202020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spc="-50" baseline="0">
          <a:solidFill>
            <a:schemeClr val="accent3">
              <a:lumMod val="20000"/>
              <a:lumOff val="80000"/>
            </a:schemeClr>
          </a:solidFill>
          <a:latin typeface="Fira Sans" panose="020B060402020202020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spc="-50" baseline="0">
          <a:solidFill>
            <a:schemeClr val="accent3">
              <a:lumMod val="20000"/>
              <a:lumOff val="80000"/>
            </a:schemeClr>
          </a:solidFill>
          <a:latin typeface="Fira Sans" panose="020B060402020202020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spc="-50" baseline="0">
          <a:solidFill>
            <a:schemeClr val="accent3">
              <a:lumMod val="20000"/>
              <a:lumOff val="80000"/>
            </a:schemeClr>
          </a:solidFill>
          <a:latin typeface="Fira Sans" panose="020B060402020202020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7.xml"/><Relationship Id="rId4" Type="http://schemas.openxmlformats.org/officeDocument/2006/relationships/hyperlink" Target="mailto:dbu@ansto.gov.a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ipac-docs.jacow.org/PaperEditing/Editor/assign/"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ipac-docs.jacow.org/PaperEditing/Editor/edit/" TargetMode="External"/><Relationship Id="rId7"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hyperlink" Target="https://refs.jacow.org/" TargetMode="External"/><Relationship Id="rId5" Type="http://schemas.openxmlformats.org/officeDocument/2006/relationships/image" Target="../media/image21.png"/><Relationship Id="rId4" Type="http://schemas.openxmlformats.org/officeDocument/2006/relationships/hyperlink" Target="https://scan.jacow.org/" TargetMode="External"/><Relationship Id="rId9"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1.xml"/><Relationship Id="rId1" Type="http://schemas.openxmlformats.org/officeDocument/2006/relationships/slideLayout" Target="../slideLayouts/slideLayout6.xml"/><Relationship Id="rId5" Type="http://schemas.openxmlformats.org/officeDocument/2006/relationships/hyperlink" Target="https://ipac-docs.jacow.org/PaperEditing/Editor/edit/#judging" TargetMode="Externa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ipac-docs.jacow.org/PaperEditing/IPACs/IPAC25/#qa-editor" TargetMode="External"/><Relationship Id="rId1" Type="http://schemas.openxmlformats.org/officeDocument/2006/relationships/slideLayout" Target="../slideLayouts/slideLayout6.xml"/><Relationship Id="rId6" Type="http://schemas.openxmlformats.org/officeDocument/2006/relationships/image" Target="../media/image35.png"/><Relationship Id="rId5" Type="http://schemas.microsoft.com/office/2007/relationships/hdphoto" Target="../media/hdphoto3.wdp"/><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hyperlink" Target="https://ipac-docs.jacow.org/PaperEditing/Slides/1_Intro/" TargetMode="External"/><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1C823-4572-E149-BB37-2DB4531C4442}"/>
              </a:ext>
            </a:extLst>
          </p:cNvPr>
          <p:cNvSpPr>
            <a:spLocks noGrp="1"/>
          </p:cNvSpPr>
          <p:nvPr>
            <p:ph type="ctrTitle"/>
          </p:nvPr>
        </p:nvSpPr>
        <p:spPr>
          <a:xfrm>
            <a:off x="1861809" y="1970055"/>
            <a:ext cx="9694742" cy="2824415"/>
          </a:xfrm>
        </p:spPr>
        <p:txBody>
          <a:bodyPr>
            <a:normAutofit/>
          </a:bodyPr>
          <a:lstStyle/>
          <a:p>
            <a:r>
              <a:rPr lang="en-AU" sz="5300" dirty="0"/>
              <a:t>Workflow at IPAC’25</a:t>
            </a:r>
            <a:br>
              <a:rPr lang="en-AU" sz="4800" dirty="0"/>
            </a:br>
            <a:br>
              <a:rPr lang="en-AU" sz="4800" dirty="0"/>
            </a:br>
            <a:r>
              <a:rPr lang="en-AU" sz="2800" b="0" dirty="0"/>
              <a:t>Presented by </a:t>
            </a:r>
            <a:br>
              <a:rPr lang="en-AU" sz="2800" b="0" dirty="0"/>
            </a:br>
            <a:br>
              <a:rPr lang="en-AU" sz="2800" b="0" dirty="0"/>
            </a:br>
            <a:r>
              <a:rPr lang="en-AU" sz="2800" dirty="0"/>
              <a:t>David Button </a:t>
            </a:r>
            <a:r>
              <a:rPr lang="en-AU" sz="2800" b="0" dirty="0"/>
              <a:t>on behalf of IPAC’25 </a:t>
            </a:r>
            <a:endParaRPr lang="en-US" dirty="0"/>
          </a:p>
        </p:txBody>
      </p:sp>
      <p:sp>
        <p:nvSpPr>
          <p:cNvPr id="19" name="Rectangle 18">
            <a:extLst>
              <a:ext uri="{FF2B5EF4-FFF2-40B4-BE49-F238E27FC236}">
                <a16:creationId xmlns:a16="http://schemas.microsoft.com/office/drawing/2014/main" id="{82EA8B7C-1912-4E48-BD22-8EC204726622}"/>
              </a:ext>
            </a:extLst>
          </p:cNvPr>
          <p:cNvSpPr/>
          <p:nvPr/>
        </p:nvSpPr>
        <p:spPr>
          <a:xfrm>
            <a:off x="0" y="0"/>
            <a:ext cx="12192000" cy="91758"/>
          </a:xfrm>
          <a:prstGeom prst="rect">
            <a:avLst/>
          </a:prstGeom>
          <a:solidFill>
            <a:srgbClr val="1F7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 name="Content Placeholder 3">
            <a:extLst>
              <a:ext uri="{FF2B5EF4-FFF2-40B4-BE49-F238E27FC236}">
                <a16:creationId xmlns:a16="http://schemas.microsoft.com/office/drawing/2014/main" id="{BF6EB5DC-43EA-C0B3-EFE7-B0F37174ACDA}"/>
              </a:ext>
            </a:extLst>
          </p:cNvPr>
          <p:cNvPicPr>
            <a:picLocks noChangeAspect="1"/>
          </p:cNvPicPr>
          <p:nvPr/>
        </p:nvPicPr>
        <p:blipFill>
          <a:blip r:embed="rId2"/>
          <a:stretch>
            <a:fillRect/>
          </a:stretch>
        </p:blipFill>
        <p:spPr>
          <a:xfrm>
            <a:off x="506901" y="1410788"/>
            <a:ext cx="1094893" cy="5447211"/>
          </a:xfrm>
          <a:prstGeom prst="rect">
            <a:avLst/>
          </a:prstGeom>
        </p:spPr>
      </p:pic>
      <p:pic>
        <p:nvPicPr>
          <p:cNvPr id="6" name="Picture 5">
            <a:extLst>
              <a:ext uri="{FF2B5EF4-FFF2-40B4-BE49-F238E27FC236}">
                <a16:creationId xmlns:a16="http://schemas.microsoft.com/office/drawing/2014/main" id="{09B781B0-553E-1B20-AAD9-FE47C9D0F94A}"/>
              </a:ext>
            </a:extLst>
          </p:cNvPr>
          <p:cNvPicPr>
            <a:picLocks noChangeAspect="1"/>
          </p:cNvPicPr>
          <p:nvPr/>
        </p:nvPicPr>
        <p:blipFill>
          <a:blip r:embed="rId3"/>
          <a:stretch>
            <a:fillRect/>
          </a:stretch>
        </p:blipFill>
        <p:spPr>
          <a:xfrm>
            <a:off x="5365316" y="352039"/>
            <a:ext cx="1093890" cy="1158237"/>
          </a:xfrm>
          <a:prstGeom prst="rect">
            <a:avLst/>
          </a:prstGeom>
        </p:spPr>
      </p:pic>
      <p:sp>
        <p:nvSpPr>
          <p:cNvPr id="10" name="Text Placeholder 9">
            <a:extLst>
              <a:ext uri="{FF2B5EF4-FFF2-40B4-BE49-F238E27FC236}">
                <a16:creationId xmlns:a16="http://schemas.microsoft.com/office/drawing/2014/main" id="{DF8E1C3C-0E89-1F61-BDE2-8C66ECA7C26E}"/>
              </a:ext>
            </a:extLst>
          </p:cNvPr>
          <p:cNvSpPr>
            <a:spLocks noGrp="1"/>
          </p:cNvSpPr>
          <p:nvPr>
            <p:ph type="body" sz="quarter" idx="11"/>
          </p:nvPr>
        </p:nvSpPr>
        <p:spPr>
          <a:xfrm>
            <a:off x="1731181" y="5966016"/>
            <a:ext cx="5819775" cy="542925"/>
          </a:xfrm>
        </p:spPr>
        <p:txBody>
          <a:bodyPr>
            <a:normAutofit/>
          </a:bodyPr>
          <a:lstStyle/>
          <a:p>
            <a:r>
              <a:rPr lang="en-AU" sz="2000" b="0" dirty="0">
                <a:hlinkClick r:id="rId4"/>
              </a:rPr>
              <a:t>dbu@ansto.gov.au</a:t>
            </a:r>
            <a:r>
              <a:rPr lang="en-AU" sz="2000" b="0" dirty="0"/>
              <a:t> </a:t>
            </a:r>
          </a:p>
        </p:txBody>
      </p:sp>
    </p:spTree>
    <p:extLst>
      <p:ext uri="{BB962C8B-B14F-4D97-AF65-F5344CB8AC3E}">
        <p14:creationId xmlns:p14="http://schemas.microsoft.com/office/powerpoint/2010/main" val="4160342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06262-ADB6-F99A-D4F2-98E5CE86DF76}"/>
              </a:ext>
            </a:extLst>
          </p:cNvPr>
          <p:cNvSpPr>
            <a:spLocks noGrp="1"/>
          </p:cNvSpPr>
          <p:nvPr>
            <p:ph type="title"/>
          </p:nvPr>
        </p:nvSpPr>
        <p:spPr>
          <a:xfrm>
            <a:off x="183558" y="-285315"/>
            <a:ext cx="11304574" cy="1143000"/>
          </a:xfrm>
        </p:spPr>
        <p:txBody>
          <a:bodyPr/>
          <a:lstStyle/>
          <a:p>
            <a:r>
              <a:rPr lang="en-AU" dirty="0"/>
              <a:t>Proceedings Office Layout</a:t>
            </a:r>
          </a:p>
        </p:txBody>
      </p:sp>
      <p:pic>
        <p:nvPicPr>
          <p:cNvPr id="3" name="Picture 2">
            <a:extLst>
              <a:ext uri="{FF2B5EF4-FFF2-40B4-BE49-F238E27FC236}">
                <a16:creationId xmlns:a16="http://schemas.microsoft.com/office/drawing/2014/main" id="{60A77544-A487-51BC-721F-391B08C63535}"/>
              </a:ext>
            </a:extLst>
          </p:cNvPr>
          <p:cNvPicPr>
            <a:picLocks noChangeAspect="1"/>
          </p:cNvPicPr>
          <p:nvPr/>
        </p:nvPicPr>
        <p:blipFill>
          <a:blip r:embed="rId2"/>
          <a:stretch>
            <a:fillRect/>
          </a:stretch>
        </p:blipFill>
        <p:spPr>
          <a:xfrm>
            <a:off x="2317778" y="857685"/>
            <a:ext cx="7556443" cy="5788618"/>
          </a:xfrm>
          <a:prstGeom prst="rect">
            <a:avLst/>
          </a:prstGeom>
        </p:spPr>
      </p:pic>
      <p:sp>
        <p:nvSpPr>
          <p:cNvPr id="4" name="TextBox 3">
            <a:extLst>
              <a:ext uri="{FF2B5EF4-FFF2-40B4-BE49-F238E27FC236}">
                <a16:creationId xmlns:a16="http://schemas.microsoft.com/office/drawing/2014/main" id="{F1A3B8C1-CE8B-4D25-B7AB-5E123B235EC4}"/>
              </a:ext>
            </a:extLst>
          </p:cNvPr>
          <p:cNvSpPr txBox="1"/>
          <p:nvPr/>
        </p:nvSpPr>
        <p:spPr>
          <a:xfrm rot="16200000">
            <a:off x="2144007" y="1488522"/>
            <a:ext cx="1744988" cy="769441"/>
          </a:xfrm>
          <a:prstGeom prst="rect">
            <a:avLst/>
          </a:prstGeom>
          <a:noFill/>
        </p:spPr>
        <p:txBody>
          <a:bodyPr wrap="square" rtlCol="0">
            <a:spAutoFit/>
          </a:bodyPr>
          <a:lstStyle/>
          <a:p>
            <a:r>
              <a:rPr lang="en-AU" sz="4400" dirty="0">
                <a:solidFill>
                  <a:schemeClr val="accent1">
                    <a:lumMod val="60000"/>
                    <a:lumOff val="40000"/>
                  </a:schemeClr>
                </a:solidFill>
              </a:rPr>
              <a:t>ARTAC</a:t>
            </a:r>
          </a:p>
        </p:txBody>
      </p:sp>
      <p:sp>
        <p:nvSpPr>
          <p:cNvPr id="5" name="TextBox 4">
            <a:extLst>
              <a:ext uri="{FF2B5EF4-FFF2-40B4-BE49-F238E27FC236}">
                <a16:creationId xmlns:a16="http://schemas.microsoft.com/office/drawing/2014/main" id="{6082CF7D-3F4F-B839-E53E-E22780038C27}"/>
              </a:ext>
            </a:extLst>
          </p:cNvPr>
          <p:cNvSpPr txBox="1"/>
          <p:nvPr/>
        </p:nvSpPr>
        <p:spPr>
          <a:xfrm>
            <a:off x="5070764" y="1485281"/>
            <a:ext cx="4366562" cy="830997"/>
          </a:xfrm>
          <a:prstGeom prst="rect">
            <a:avLst/>
          </a:prstGeom>
          <a:noFill/>
        </p:spPr>
        <p:txBody>
          <a:bodyPr wrap="square" rtlCol="0">
            <a:spAutoFit/>
          </a:bodyPr>
          <a:lstStyle/>
          <a:p>
            <a:pPr algn="ctr"/>
            <a:r>
              <a:rPr lang="en-AU" sz="2400" dirty="0">
                <a:solidFill>
                  <a:srgbClr val="FF8E01"/>
                </a:solidFill>
              </a:rPr>
              <a:t>Speaker Ready</a:t>
            </a:r>
          </a:p>
          <a:p>
            <a:pPr algn="ctr"/>
            <a:r>
              <a:rPr lang="en-AU" sz="2400" dirty="0">
                <a:solidFill>
                  <a:srgbClr val="FF8E01"/>
                </a:solidFill>
              </a:rPr>
              <a:t>Presentation Management</a:t>
            </a:r>
          </a:p>
        </p:txBody>
      </p:sp>
      <p:sp>
        <p:nvSpPr>
          <p:cNvPr id="6" name="TextBox 5">
            <a:extLst>
              <a:ext uri="{FF2B5EF4-FFF2-40B4-BE49-F238E27FC236}">
                <a16:creationId xmlns:a16="http://schemas.microsoft.com/office/drawing/2014/main" id="{CB9622EC-576B-0DAD-4E94-5866878F3329}"/>
              </a:ext>
            </a:extLst>
          </p:cNvPr>
          <p:cNvSpPr txBox="1"/>
          <p:nvPr/>
        </p:nvSpPr>
        <p:spPr>
          <a:xfrm>
            <a:off x="3803632" y="2231472"/>
            <a:ext cx="5151049" cy="923330"/>
          </a:xfrm>
          <a:prstGeom prst="rect">
            <a:avLst/>
          </a:prstGeom>
          <a:noFill/>
        </p:spPr>
        <p:txBody>
          <a:bodyPr wrap="square" rtlCol="0">
            <a:spAutoFit/>
          </a:bodyPr>
          <a:lstStyle/>
          <a:p>
            <a:pPr algn="ctr"/>
            <a:r>
              <a:rPr lang="en-AU" sz="5400" dirty="0">
                <a:solidFill>
                  <a:schemeClr val="accent1">
                    <a:lumMod val="60000"/>
                    <a:lumOff val="40000"/>
                  </a:schemeClr>
                </a:solidFill>
              </a:rPr>
              <a:t>Editors</a:t>
            </a:r>
          </a:p>
        </p:txBody>
      </p:sp>
      <p:sp>
        <p:nvSpPr>
          <p:cNvPr id="7" name="TextBox 6">
            <a:extLst>
              <a:ext uri="{FF2B5EF4-FFF2-40B4-BE49-F238E27FC236}">
                <a16:creationId xmlns:a16="http://schemas.microsoft.com/office/drawing/2014/main" id="{827098B2-7C92-0CD3-0FAB-08389FFCB223}"/>
              </a:ext>
            </a:extLst>
          </p:cNvPr>
          <p:cNvSpPr txBox="1"/>
          <p:nvPr/>
        </p:nvSpPr>
        <p:spPr>
          <a:xfrm rot="16200000">
            <a:off x="5357959" y="4190121"/>
            <a:ext cx="3323491" cy="830997"/>
          </a:xfrm>
          <a:prstGeom prst="rect">
            <a:avLst/>
          </a:prstGeom>
          <a:noFill/>
        </p:spPr>
        <p:txBody>
          <a:bodyPr wrap="square" rtlCol="0">
            <a:spAutoFit/>
          </a:bodyPr>
          <a:lstStyle/>
          <a:p>
            <a:pPr algn="ctr"/>
            <a:r>
              <a:rPr lang="en-AU" sz="4800" dirty="0">
                <a:solidFill>
                  <a:schemeClr val="accent1">
                    <a:lumMod val="60000"/>
                    <a:lumOff val="40000"/>
                  </a:schemeClr>
                </a:solidFill>
              </a:rPr>
              <a:t>LaTeX</a:t>
            </a:r>
          </a:p>
        </p:txBody>
      </p:sp>
      <p:sp>
        <p:nvSpPr>
          <p:cNvPr id="8" name="TextBox 7">
            <a:extLst>
              <a:ext uri="{FF2B5EF4-FFF2-40B4-BE49-F238E27FC236}">
                <a16:creationId xmlns:a16="http://schemas.microsoft.com/office/drawing/2014/main" id="{C7AD3D22-C50F-0730-CCBD-5778479440A8}"/>
              </a:ext>
            </a:extLst>
          </p:cNvPr>
          <p:cNvSpPr txBox="1"/>
          <p:nvPr/>
        </p:nvSpPr>
        <p:spPr>
          <a:xfrm rot="16200000">
            <a:off x="7129754" y="4134026"/>
            <a:ext cx="3323491" cy="830997"/>
          </a:xfrm>
          <a:prstGeom prst="rect">
            <a:avLst/>
          </a:prstGeom>
          <a:noFill/>
        </p:spPr>
        <p:txBody>
          <a:bodyPr wrap="square" rtlCol="0">
            <a:spAutoFit/>
          </a:bodyPr>
          <a:lstStyle/>
          <a:p>
            <a:pPr algn="ctr"/>
            <a:r>
              <a:rPr lang="en-AU" sz="4800" dirty="0">
                <a:solidFill>
                  <a:schemeClr val="accent1">
                    <a:lumMod val="60000"/>
                    <a:lumOff val="40000"/>
                  </a:schemeClr>
                </a:solidFill>
              </a:rPr>
              <a:t>Word</a:t>
            </a:r>
          </a:p>
        </p:txBody>
      </p:sp>
      <p:sp>
        <p:nvSpPr>
          <p:cNvPr id="9" name="TextBox 8">
            <a:extLst>
              <a:ext uri="{FF2B5EF4-FFF2-40B4-BE49-F238E27FC236}">
                <a16:creationId xmlns:a16="http://schemas.microsoft.com/office/drawing/2014/main" id="{80A07630-1B76-FB01-C71D-4531B85734A0}"/>
              </a:ext>
            </a:extLst>
          </p:cNvPr>
          <p:cNvSpPr txBox="1"/>
          <p:nvPr/>
        </p:nvSpPr>
        <p:spPr>
          <a:xfrm rot="16200000">
            <a:off x="3586165" y="4134026"/>
            <a:ext cx="3323491" cy="830997"/>
          </a:xfrm>
          <a:prstGeom prst="rect">
            <a:avLst/>
          </a:prstGeom>
          <a:noFill/>
        </p:spPr>
        <p:txBody>
          <a:bodyPr wrap="square" rtlCol="0">
            <a:spAutoFit/>
          </a:bodyPr>
          <a:lstStyle/>
          <a:p>
            <a:pPr algn="ctr"/>
            <a:r>
              <a:rPr lang="en-AU" sz="4800" dirty="0">
                <a:solidFill>
                  <a:schemeClr val="accent1">
                    <a:lumMod val="60000"/>
                    <a:lumOff val="40000"/>
                  </a:schemeClr>
                </a:solidFill>
              </a:rPr>
              <a:t>Combo</a:t>
            </a:r>
          </a:p>
        </p:txBody>
      </p:sp>
      <p:pic>
        <p:nvPicPr>
          <p:cNvPr id="12" name="Picture 11">
            <a:extLst>
              <a:ext uri="{FF2B5EF4-FFF2-40B4-BE49-F238E27FC236}">
                <a16:creationId xmlns:a16="http://schemas.microsoft.com/office/drawing/2014/main" id="{FFB58908-9267-8038-392C-E4F4D7A96B1E}"/>
              </a:ext>
            </a:extLst>
          </p:cNvPr>
          <p:cNvPicPr>
            <a:picLocks noChangeAspect="1"/>
          </p:cNvPicPr>
          <p:nvPr/>
        </p:nvPicPr>
        <p:blipFill>
          <a:blip r:embed="rId3"/>
          <a:stretch>
            <a:fillRect/>
          </a:stretch>
        </p:blipFill>
        <p:spPr>
          <a:xfrm>
            <a:off x="10254798" y="140321"/>
            <a:ext cx="1835836" cy="2091151"/>
          </a:xfrm>
          <a:prstGeom prst="rect">
            <a:avLst/>
          </a:prstGeom>
        </p:spPr>
      </p:pic>
      <p:sp>
        <p:nvSpPr>
          <p:cNvPr id="13" name="Star: 5 Points 12">
            <a:extLst>
              <a:ext uri="{FF2B5EF4-FFF2-40B4-BE49-F238E27FC236}">
                <a16:creationId xmlns:a16="http://schemas.microsoft.com/office/drawing/2014/main" id="{7B75AFBD-C4D5-5773-7B5F-FB936086EFB6}"/>
              </a:ext>
            </a:extLst>
          </p:cNvPr>
          <p:cNvSpPr/>
          <p:nvPr/>
        </p:nvSpPr>
        <p:spPr>
          <a:xfrm>
            <a:off x="3936532" y="2854400"/>
            <a:ext cx="413235" cy="389876"/>
          </a:xfrm>
          <a:prstGeom prst="star5">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82617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4FE53-9425-DDC0-08AA-36B65631C9E9}"/>
              </a:ext>
            </a:extLst>
          </p:cNvPr>
          <p:cNvSpPr>
            <a:spLocks noGrp="1"/>
          </p:cNvSpPr>
          <p:nvPr>
            <p:ph type="title"/>
          </p:nvPr>
        </p:nvSpPr>
        <p:spPr/>
        <p:txBody>
          <a:bodyPr/>
          <a:lstStyle/>
          <a:p>
            <a:r>
              <a:rPr lang="en-AU" dirty="0"/>
              <a:t>Pick-up a Paper </a:t>
            </a:r>
            <a:r>
              <a:rPr lang="en-AU" sz="2400" dirty="0"/>
              <a:t>(</a:t>
            </a:r>
            <a:r>
              <a:rPr lang="en-AU" sz="2400" i="1" dirty="0"/>
              <a:t>Thanks Ivan)</a:t>
            </a:r>
            <a:endParaRPr lang="en-AU" i="1" dirty="0"/>
          </a:p>
        </p:txBody>
      </p:sp>
      <p:pic>
        <p:nvPicPr>
          <p:cNvPr id="4" name="Picture 3">
            <a:extLst>
              <a:ext uri="{FF2B5EF4-FFF2-40B4-BE49-F238E27FC236}">
                <a16:creationId xmlns:a16="http://schemas.microsoft.com/office/drawing/2014/main" id="{C3508366-C579-28AD-119C-8494735C1D6F}"/>
              </a:ext>
            </a:extLst>
          </p:cNvPr>
          <p:cNvPicPr>
            <a:picLocks noChangeAspect="1"/>
          </p:cNvPicPr>
          <p:nvPr/>
        </p:nvPicPr>
        <p:blipFill>
          <a:blip r:embed="rId3"/>
          <a:srcRect t="1404"/>
          <a:stretch/>
        </p:blipFill>
        <p:spPr>
          <a:xfrm>
            <a:off x="0" y="1234758"/>
            <a:ext cx="12192000" cy="4451890"/>
          </a:xfrm>
          <a:prstGeom prst="rect">
            <a:avLst/>
          </a:prstGeom>
        </p:spPr>
      </p:pic>
      <p:sp>
        <p:nvSpPr>
          <p:cNvPr id="5" name="TextBox 4">
            <a:extLst>
              <a:ext uri="{FF2B5EF4-FFF2-40B4-BE49-F238E27FC236}">
                <a16:creationId xmlns:a16="http://schemas.microsoft.com/office/drawing/2014/main" id="{AC220362-B829-E3B4-2AFE-FF378F058598}"/>
              </a:ext>
            </a:extLst>
          </p:cNvPr>
          <p:cNvSpPr txBox="1"/>
          <p:nvPr/>
        </p:nvSpPr>
        <p:spPr>
          <a:xfrm>
            <a:off x="0" y="5623242"/>
            <a:ext cx="11391900" cy="861774"/>
          </a:xfrm>
          <a:prstGeom prst="rect">
            <a:avLst/>
          </a:prstGeom>
          <a:noFill/>
        </p:spPr>
        <p:txBody>
          <a:bodyPr wrap="square" rtlCol="0">
            <a:spAutoFit/>
          </a:bodyPr>
          <a:lstStyle/>
          <a:p>
            <a:r>
              <a:rPr lang="en-AU" sz="1600" b="1" dirty="0"/>
              <a:t>Note 1</a:t>
            </a:r>
            <a:r>
              <a:rPr lang="en-AU" sz="1600" dirty="0"/>
              <a:t>: Filters must be set for the type of source file you are processing.</a:t>
            </a:r>
          </a:p>
          <a:p>
            <a:r>
              <a:rPr lang="en-AU" sz="1600" b="1" dirty="0"/>
              <a:t>Note 2</a:t>
            </a:r>
            <a:r>
              <a:rPr lang="en-AU" sz="1600" dirty="0"/>
              <a:t>: LaTeX able editors asked to only work on </a:t>
            </a:r>
            <a:r>
              <a:rPr lang="en-AU" sz="1600" dirty="0" err="1"/>
              <a:t>tex</a:t>
            </a:r>
            <a:r>
              <a:rPr lang="en-AU" sz="1600" dirty="0"/>
              <a:t> documents initially, otherwise Word editors will be depleted early.</a:t>
            </a:r>
          </a:p>
          <a:p>
            <a:r>
              <a:rPr lang="en-AU" sz="1600" b="1" dirty="0"/>
              <a:t>Note 3</a:t>
            </a:r>
            <a:r>
              <a:rPr lang="en-AU" sz="1600" dirty="0"/>
              <a:t>: The traps of working on your own colleagues' papers.  </a:t>
            </a:r>
          </a:p>
        </p:txBody>
      </p:sp>
      <p:sp>
        <p:nvSpPr>
          <p:cNvPr id="6" name="TextBox 5">
            <a:extLst>
              <a:ext uri="{FF2B5EF4-FFF2-40B4-BE49-F238E27FC236}">
                <a16:creationId xmlns:a16="http://schemas.microsoft.com/office/drawing/2014/main" id="{B999DC6F-663E-1D8E-192B-04C2ADF79036}"/>
              </a:ext>
            </a:extLst>
          </p:cNvPr>
          <p:cNvSpPr txBox="1"/>
          <p:nvPr/>
        </p:nvSpPr>
        <p:spPr>
          <a:xfrm>
            <a:off x="0" y="6460316"/>
            <a:ext cx="6114472" cy="369332"/>
          </a:xfrm>
          <a:prstGeom prst="rect">
            <a:avLst/>
          </a:prstGeom>
          <a:noFill/>
        </p:spPr>
        <p:txBody>
          <a:bodyPr wrap="square">
            <a:spAutoFit/>
          </a:bodyPr>
          <a:lstStyle/>
          <a:p>
            <a:r>
              <a:rPr lang="en-AU" dirty="0">
                <a:hlinkClick r:id="rId4"/>
              </a:rPr>
              <a:t>https://ipac-docs.jacow.org/PaperEditing/Editor/assign/</a:t>
            </a:r>
            <a:r>
              <a:rPr lang="en-AU" dirty="0"/>
              <a:t> </a:t>
            </a:r>
          </a:p>
        </p:txBody>
      </p:sp>
    </p:spTree>
    <p:extLst>
      <p:ext uri="{BB962C8B-B14F-4D97-AF65-F5344CB8AC3E}">
        <p14:creationId xmlns:p14="http://schemas.microsoft.com/office/powerpoint/2010/main" val="2379478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49A9A70-2972-4B6B-A6F2-382EE9AD91CB}"/>
              </a:ext>
            </a:extLst>
          </p:cNvPr>
          <p:cNvPicPr>
            <a:picLocks noChangeAspect="1"/>
          </p:cNvPicPr>
          <p:nvPr/>
        </p:nvPicPr>
        <p:blipFill>
          <a:blip r:embed="rId2"/>
          <a:stretch>
            <a:fillRect/>
          </a:stretch>
        </p:blipFill>
        <p:spPr>
          <a:xfrm>
            <a:off x="0" y="442059"/>
            <a:ext cx="12192000" cy="5973882"/>
          </a:xfrm>
          <a:prstGeom prst="rect">
            <a:avLst/>
          </a:prstGeom>
        </p:spPr>
      </p:pic>
      <p:sp>
        <p:nvSpPr>
          <p:cNvPr id="8" name="TextBox 7">
            <a:extLst>
              <a:ext uri="{FF2B5EF4-FFF2-40B4-BE49-F238E27FC236}">
                <a16:creationId xmlns:a16="http://schemas.microsoft.com/office/drawing/2014/main" id="{AC14FCFA-4ECD-00C2-0952-55CE6A9BB689}"/>
              </a:ext>
            </a:extLst>
          </p:cNvPr>
          <p:cNvSpPr txBox="1"/>
          <p:nvPr/>
        </p:nvSpPr>
        <p:spPr>
          <a:xfrm>
            <a:off x="193963" y="6415941"/>
            <a:ext cx="6096000" cy="369332"/>
          </a:xfrm>
          <a:prstGeom prst="rect">
            <a:avLst/>
          </a:prstGeom>
          <a:noFill/>
        </p:spPr>
        <p:txBody>
          <a:bodyPr wrap="square">
            <a:spAutoFit/>
          </a:bodyPr>
          <a:lstStyle/>
          <a:p>
            <a:r>
              <a:rPr lang="en-AU" dirty="0">
                <a:hlinkClick r:id="rId3"/>
              </a:rPr>
              <a:t>https://ipac-docs.jacow.org/PaperEditing/Editor/edit/</a:t>
            </a:r>
            <a:r>
              <a:rPr lang="en-AU" dirty="0"/>
              <a:t> </a:t>
            </a:r>
          </a:p>
        </p:txBody>
      </p:sp>
      <p:pic>
        <p:nvPicPr>
          <p:cNvPr id="9" name="Picture 8">
            <a:hlinkClick r:id="rId4"/>
            <a:extLst>
              <a:ext uri="{FF2B5EF4-FFF2-40B4-BE49-F238E27FC236}">
                <a16:creationId xmlns:a16="http://schemas.microsoft.com/office/drawing/2014/main" id="{F54FD458-CC2A-44EC-444B-2BCD750B5E0E}"/>
              </a:ext>
            </a:extLst>
          </p:cNvPr>
          <p:cNvPicPr>
            <a:picLocks noChangeAspect="1"/>
          </p:cNvPicPr>
          <p:nvPr/>
        </p:nvPicPr>
        <p:blipFill>
          <a:blip r:embed="rId5"/>
          <a:stretch>
            <a:fillRect/>
          </a:stretch>
        </p:blipFill>
        <p:spPr>
          <a:xfrm>
            <a:off x="8983529" y="4485196"/>
            <a:ext cx="1040215" cy="1225907"/>
          </a:xfrm>
          <a:prstGeom prst="rect">
            <a:avLst/>
          </a:prstGeom>
        </p:spPr>
      </p:pic>
      <p:pic>
        <p:nvPicPr>
          <p:cNvPr id="11" name="Picture 10">
            <a:hlinkClick r:id="rId6"/>
            <a:extLst>
              <a:ext uri="{FF2B5EF4-FFF2-40B4-BE49-F238E27FC236}">
                <a16:creationId xmlns:a16="http://schemas.microsoft.com/office/drawing/2014/main" id="{555914C1-7A02-CFE8-4561-AA300267D85C}"/>
              </a:ext>
            </a:extLst>
          </p:cNvPr>
          <p:cNvPicPr>
            <a:picLocks noChangeAspect="1"/>
          </p:cNvPicPr>
          <p:nvPr/>
        </p:nvPicPr>
        <p:blipFill>
          <a:blip r:embed="rId7"/>
          <a:stretch>
            <a:fillRect/>
          </a:stretch>
        </p:blipFill>
        <p:spPr>
          <a:xfrm>
            <a:off x="6195646" y="4485196"/>
            <a:ext cx="1151314" cy="1054445"/>
          </a:xfrm>
          <a:prstGeom prst="rect">
            <a:avLst/>
          </a:prstGeom>
        </p:spPr>
      </p:pic>
      <p:pic>
        <p:nvPicPr>
          <p:cNvPr id="14" name="Picture 13">
            <a:extLst>
              <a:ext uri="{FF2B5EF4-FFF2-40B4-BE49-F238E27FC236}">
                <a16:creationId xmlns:a16="http://schemas.microsoft.com/office/drawing/2014/main" id="{804448C9-FDB6-D3D2-1BAF-2D0091B3F5E1}"/>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backgroundMark x1="51270" y1="11816" x2="49707" y2="30859"/>
                      </a14:backgroundRemoval>
                    </a14:imgEffect>
                  </a14:imgLayer>
                </a14:imgProps>
              </a:ext>
            </a:extLst>
          </a:blip>
          <a:srcRect l="26039" t="29169" r="12572" b="11755"/>
          <a:stretch/>
        </p:blipFill>
        <p:spPr>
          <a:xfrm>
            <a:off x="7116133" y="4684484"/>
            <a:ext cx="1151315" cy="1107937"/>
          </a:xfrm>
          <a:prstGeom prst="rect">
            <a:avLst/>
          </a:prstGeom>
        </p:spPr>
      </p:pic>
    </p:spTree>
    <p:extLst>
      <p:ext uri="{BB962C8B-B14F-4D97-AF65-F5344CB8AC3E}">
        <p14:creationId xmlns:p14="http://schemas.microsoft.com/office/powerpoint/2010/main" val="414543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3FA93-EB42-0739-855B-AD9FF796F54B}"/>
              </a:ext>
            </a:extLst>
          </p:cNvPr>
          <p:cNvSpPr>
            <a:spLocks noGrp="1"/>
          </p:cNvSpPr>
          <p:nvPr>
            <p:ph type="title"/>
          </p:nvPr>
        </p:nvSpPr>
        <p:spPr/>
        <p:txBody>
          <a:bodyPr/>
          <a:lstStyle/>
          <a:p>
            <a:r>
              <a:rPr lang="en-AU" dirty="0">
                <a:solidFill>
                  <a:schemeClr val="accent1">
                    <a:lumMod val="60000"/>
                    <a:lumOff val="40000"/>
                  </a:schemeClr>
                </a:solidFill>
              </a:rPr>
              <a:t>New</a:t>
            </a:r>
            <a:r>
              <a:rPr lang="en-AU" dirty="0"/>
              <a:t> Word Template &amp; PDF Generation</a:t>
            </a:r>
          </a:p>
        </p:txBody>
      </p:sp>
      <p:pic>
        <p:nvPicPr>
          <p:cNvPr id="4" name="Picture 3">
            <a:extLst>
              <a:ext uri="{FF2B5EF4-FFF2-40B4-BE49-F238E27FC236}">
                <a16:creationId xmlns:a16="http://schemas.microsoft.com/office/drawing/2014/main" id="{E197074A-A830-B8B2-670E-8FDF65BD2825}"/>
              </a:ext>
            </a:extLst>
          </p:cNvPr>
          <p:cNvPicPr>
            <a:picLocks noChangeAspect="1"/>
          </p:cNvPicPr>
          <p:nvPr/>
        </p:nvPicPr>
        <p:blipFill>
          <a:blip r:embed="rId2"/>
          <a:stretch>
            <a:fillRect/>
          </a:stretch>
        </p:blipFill>
        <p:spPr>
          <a:xfrm>
            <a:off x="636272" y="1866422"/>
            <a:ext cx="3666221" cy="4819203"/>
          </a:xfrm>
          <a:prstGeom prst="rect">
            <a:avLst/>
          </a:prstGeom>
        </p:spPr>
      </p:pic>
      <p:pic>
        <p:nvPicPr>
          <p:cNvPr id="6" name="Picture 5">
            <a:extLst>
              <a:ext uri="{FF2B5EF4-FFF2-40B4-BE49-F238E27FC236}">
                <a16:creationId xmlns:a16="http://schemas.microsoft.com/office/drawing/2014/main" id="{96F0D21A-4DB6-31F6-1FAD-E73F93DC0EF7}"/>
              </a:ext>
            </a:extLst>
          </p:cNvPr>
          <p:cNvPicPr>
            <a:picLocks noChangeAspect="1"/>
          </p:cNvPicPr>
          <p:nvPr/>
        </p:nvPicPr>
        <p:blipFill>
          <a:blip r:embed="rId3"/>
          <a:stretch>
            <a:fillRect/>
          </a:stretch>
        </p:blipFill>
        <p:spPr>
          <a:xfrm>
            <a:off x="5866390" y="1866422"/>
            <a:ext cx="5871731" cy="4605688"/>
          </a:xfrm>
          <a:prstGeom prst="rect">
            <a:avLst/>
          </a:prstGeom>
        </p:spPr>
      </p:pic>
      <p:sp>
        <p:nvSpPr>
          <p:cNvPr id="7" name="TextBox 6">
            <a:extLst>
              <a:ext uri="{FF2B5EF4-FFF2-40B4-BE49-F238E27FC236}">
                <a16:creationId xmlns:a16="http://schemas.microsoft.com/office/drawing/2014/main" id="{7B4722F2-B635-5AE5-3358-320B42ADA315}"/>
              </a:ext>
            </a:extLst>
          </p:cNvPr>
          <p:cNvSpPr txBox="1"/>
          <p:nvPr/>
        </p:nvSpPr>
        <p:spPr>
          <a:xfrm>
            <a:off x="625642" y="1145406"/>
            <a:ext cx="3676851" cy="646331"/>
          </a:xfrm>
          <a:prstGeom prst="rect">
            <a:avLst/>
          </a:prstGeom>
          <a:noFill/>
        </p:spPr>
        <p:txBody>
          <a:bodyPr wrap="square" rtlCol="0">
            <a:spAutoFit/>
          </a:bodyPr>
          <a:lstStyle/>
          <a:p>
            <a:pPr algn="ctr"/>
            <a:r>
              <a:rPr lang="en-AU" dirty="0"/>
              <a:t>Native JACoW Page Size </a:t>
            </a:r>
          </a:p>
          <a:p>
            <a:pPr algn="ctr"/>
            <a:r>
              <a:rPr lang="en-AU" dirty="0"/>
              <a:t>(Width A4, Height US Letter)</a:t>
            </a:r>
          </a:p>
        </p:txBody>
      </p:sp>
      <p:sp>
        <p:nvSpPr>
          <p:cNvPr id="8" name="TextBox 7">
            <a:extLst>
              <a:ext uri="{FF2B5EF4-FFF2-40B4-BE49-F238E27FC236}">
                <a16:creationId xmlns:a16="http://schemas.microsoft.com/office/drawing/2014/main" id="{99ED6AD7-FDB0-344C-D5D8-45E59A545B95}"/>
              </a:ext>
            </a:extLst>
          </p:cNvPr>
          <p:cNvSpPr txBox="1"/>
          <p:nvPr/>
        </p:nvSpPr>
        <p:spPr>
          <a:xfrm>
            <a:off x="5866390" y="1234758"/>
            <a:ext cx="5871731" cy="369332"/>
          </a:xfrm>
          <a:prstGeom prst="rect">
            <a:avLst/>
          </a:prstGeom>
          <a:noFill/>
        </p:spPr>
        <p:txBody>
          <a:bodyPr wrap="square" rtlCol="0">
            <a:spAutoFit/>
          </a:bodyPr>
          <a:lstStyle/>
          <a:p>
            <a:r>
              <a:rPr lang="en-AU" dirty="0"/>
              <a:t>Generation of PDF using integrated Acrobat Ribbon in Word</a:t>
            </a:r>
          </a:p>
        </p:txBody>
      </p:sp>
    </p:spTree>
    <p:extLst>
      <p:ext uri="{BB962C8B-B14F-4D97-AF65-F5344CB8AC3E}">
        <p14:creationId xmlns:p14="http://schemas.microsoft.com/office/powerpoint/2010/main" val="2997121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83DD3-1CC3-8C45-EE85-922815D53E31}"/>
              </a:ext>
            </a:extLst>
          </p:cNvPr>
          <p:cNvSpPr>
            <a:spLocks noGrp="1"/>
          </p:cNvSpPr>
          <p:nvPr>
            <p:ph type="title"/>
          </p:nvPr>
        </p:nvSpPr>
        <p:spPr/>
        <p:txBody>
          <a:bodyPr/>
          <a:lstStyle/>
          <a:p>
            <a:r>
              <a:rPr lang="en-AU" dirty="0"/>
              <a:t>Judging paper</a:t>
            </a:r>
          </a:p>
        </p:txBody>
      </p:sp>
      <p:graphicFrame>
        <p:nvGraphicFramePr>
          <p:cNvPr id="3" name="Chart 2">
            <a:extLst>
              <a:ext uri="{FF2B5EF4-FFF2-40B4-BE49-F238E27FC236}">
                <a16:creationId xmlns:a16="http://schemas.microsoft.com/office/drawing/2014/main" id="{36C62CAD-0933-A0A9-60AC-EB21E9A7A0BD}"/>
              </a:ext>
            </a:extLst>
          </p:cNvPr>
          <p:cNvGraphicFramePr>
            <a:graphicFrameLocks/>
          </p:cNvGraphicFramePr>
          <p:nvPr>
            <p:extLst>
              <p:ext uri="{D42A27DB-BD31-4B8C-83A1-F6EECF244321}">
                <p14:modId xmlns:p14="http://schemas.microsoft.com/office/powerpoint/2010/main" val="2932886656"/>
              </p:ext>
            </p:extLst>
          </p:nvPr>
        </p:nvGraphicFramePr>
        <p:xfrm>
          <a:off x="-109524" y="1458883"/>
          <a:ext cx="4572000" cy="27432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4593D880-360D-69D5-8CDA-F5F001C6FA82}"/>
              </a:ext>
            </a:extLst>
          </p:cNvPr>
          <p:cNvPicPr>
            <a:picLocks noChangeAspect="1"/>
          </p:cNvPicPr>
          <p:nvPr/>
        </p:nvPicPr>
        <p:blipFill>
          <a:blip r:embed="rId3"/>
          <a:stretch>
            <a:fillRect/>
          </a:stretch>
        </p:blipFill>
        <p:spPr>
          <a:xfrm>
            <a:off x="1019027" y="4338423"/>
            <a:ext cx="2314898" cy="1419423"/>
          </a:xfrm>
          <a:prstGeom prst="rect">
            <a:avLst/>
          </a:prstGeom>
        </p:spPr>
      </p:pic>
      <p:pic>
        <p:nvPicPr>
          <p:cNvPr id="6" name="Picture 5">
            <a:extLst>
              <a:ext uri="{FF2B5EF4-FFF2-40B4-BE49-F238E27FC236}">
                <a16:creationId xmlns:a16="http://schemas.microsoft.com/office/drawing/2014/main" id="{35AB9A60-4EA5-93E8-99AA-BDFEB767AEE1}"/>
              </a:ext>
            </a:extLst>
          </p:cNvPr>
          <p:cNvPicPr>
            <a:picLocks noChangeAspect="1"/>
          </p:cNvPicPr>
          <p:nvPr/>
        </p:nvPicPr>
        <p:blipFill>
          <a:blip r:embed="rId4"/>
          <a:stretch>
            <a:fillRect/>
          </a:stretch>
        </p:blipFill>
        <p:spPr>
          <a:xfrm>
            <a:off x="4100945" y="102736"/>
            <a:ext cx="7967980" cy="6234075"/>
          </a:xfrm>
          <a:prstGeom prst="rect">
            <a:avLst/>
          </a:prstGeom>
        </p:spPr>
      </p:pic>
      <p:sp>
        <p:nvSpPr>
          <p:cNvPr id="7" name="Star: 5 Points 6">
            <a:extLst>
              <a:ext uri="{FF2B5EF4-FFF2-40B4-BE49-F238E27FC236}">
                <a16:creationId xmlns:a16="http://schemas.microsoft.com/office/drawing/2014/main" id="{81A1F4B4-3F0F-2E77-2A06-A0DE91090CF4}"/>
              </a:ext>
            </a:extLst>
          </p:cNvPr>
          <p:cNvSpPr/>
          <p:nvPr/>
        </p:nvSpPr>
        <p:spPr>
          <a:xfrm>
            <a:off x="7094125" y="1943100"/>
            <a:ext cx="1171575" cy="1028700"/>
          </a:xfrm>
          <a:prstGeom prst="star5">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9" name="TextBox 8">
            <a:extLst>
              <a:ext uri="{FF2B5EF4-FFF2-40B4-BE49-F238E27FC236}">
                <a16:creationId xmlns:a16="http://schemas.microsoft.com/office/drawing/2014/main" id="{D3C2ADC5-B4B3-DA6E-356F-B428FB32BF2A}"/>
              </a:ext>
            </a:extLst>
          </p:cNvPr>
          <p:cNvSpPr txBox="1"/>
          <p:nvPr/>
        </p:nvSpPr>
        <p:spPr>
          <a:xfrm>
            <a:off x="0" y="6465080"/>
            <a:ext cx="6151418" cy="369332"/>
          </a:xfrm>
          <a:prstGeom prst="rect">
            <a:avLst/>
          </a:prstGeom>
          <a:noFill/>
        </p:spPr>
        <p:txBody>
          <a:bodyPr wrap="square">
            <a:spAutoFit/>
          </a:bodyPr>
          <a:lstStyle/>
          <a:p>
            <a:r>
              <a:rPr lang="en-AU" dirty="0">
                <a:hlinkClick r:id="rId5"/>
              </a:rPr>
              <a:t>https://ipac-docs.jacow.org/PaperEditing/Editor/edit/#judging</a:t>
            </a:r>
            <a:r>
              <a:rPr lang="en-AU" dirty="0"/>
              <a:t>   </a:t>
            </a:r>
          </a:p>
        </p:txBody>
      </p:sp>
    </p:spTree>
    <p:extLst>
      <p:ext uri="{BB962C8B-B14F-4D97-AF65-F5344CB8AC3E}">
        <p14:creationId xmlns:p14="http://schemas.microsoft.com/office/powerpoint/2010/main" val="2640287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5064-EC21-72A1-CB51-88F696A083E6}"/>
              </a:ext>
            </a:extLst>
          </p:cNvPr>
          <p:cNvSpPr>
            <a:spLocks noGrp="1"/>
          </p:cNvSpPr>
          <p:nvPr>
            <p:ph type="title"/>
          </p:nvPr>
        </p:nvSpPr>
        <p:spPr/>
        <p:txBody>
          <a:bodyPr/>
          <a:lstStyle/>
          <a:p>
            <a:r>
              <a:rPr lang="en-AU" dirty="0"/>
              <a:t>Paper QA</a:t>
            </a:r>
          </a:p>
        </p:txBody>
      </p:sp>
      <p:sp>
        <p:nvSpPr>
          <p:cNvPr id="4" name="TextBox 3">
            <a:extLst>
              <a:ext uri="{FF2B5EF4-FFF2-40B4-BE49-F238E27FC236}">
                <a16:creationId xmlns:a16="http://schemas.microsoft.com/office/drawing/2014/main" id="{9A3242FC-B4C8-8B52-C3DA-B2C6F228D1CF}"/>
              </a:ext>
            </a:extLst>
          </p:cNvPr>
          <p:cNvSpPr txBox="1"/>
          <p:nvPr/>
        </p:nvSpPr>
        <p:spPr>
          <a:xfrm>
            <a:off x="196062" y="5859224"/>
            <a:ext cx="7084291" cy="369332"/>
          </a:xfrm>
          <a:prstGeom prst="rect">
            <a:avLst/>
          </a:prstGeom>
          <a:noFill/>
        </p:spPr>
        <p:txBody>
          <a:bodyPr wrap="square">
            <a:spAutoFit/>
          </a:bodyPr>
          <a:lstStyle/>
          <a:p>
            <a:r>
              <a:rPr lang="en-AU" dirty="0">
                <a:hlinkClick r:id="rId2"/>
              </a:rPr>
              <a:t>https://ipac-docs.jacow.org/PaperEditing/IPACs/IPAC25/#qa-editor</a:t>
            </a:r>
            <a:r>
              <a:rPr lang="en-AU" dirty="0"/>
              <a:t> </a:t>
            </a:r>
          </a:p>
        </p:txBody>
      </p:sp>
      <p:pic>
        <p:nvPicPr>
          <p:cNvPr id="6" name="Picture 5">
            <a:extLst>
              <a:ext uri="{FF2B5EF4-FFF2-40B4-BE49-F238E27FC236}">
                <a16:creationId xmlns:a16="http://schemas.microsoft.com/office/drawing/2014/main" id="{41305E67-969B-3D50-91FD-BCFB86B06B7D}"/>
              </a:ext>
            </a:extLst>
          </p:cNvPr>
          <p:cNvPicPr>
            <a:picLocks noChangeAspect="1"/>
          </p:cNvPicPr>
          <p:nvPr/>
        </p:nvPicPr>
        <p:blipFill>
          <a:blip r:embed="rId3"/>
          <a:stretch>
            <a:fillRect/>
          </a:stretch>
        </p:blipFill>
        <p:spPr>
          <a:xfrm>
            <a:off x="277826" y="2239446"/>
            <a:ext cx="5734050" cy="3152775"/>
          </a:xfrm>
          <a:prstGeom prst="rect">
            <a:avLst/>
          </a:prstGeom>
        </p:spPr>
      </p:pic>
      <p:sp>
        <p:nvSpPr>
          <p:cNvPr id="7" name="TextBox 6">
            <a:extLst>
              <a:ext uri="{FF2B5EF4-FFF2-40B4-BE49-F238E27FC236}">
                <a16:creationId xmlns:a16="http://schemas.microsoft.com/office/drawing/2014/main" id="{1FB55356-54E7-BA0B-F6B8-AC0238DAC33C}"/>
              </a:ext>
            </a:extLst>
          </p:cNvPr>
          <p:cNvSpPr txBox="1"/>
          <p:nvPr/>
        </p:nvSpPr>
        <p:spPr>
          <a:xfrm>
            <a:off x="277826" y="1625600"/>
            <a:ext cx="3629156" cy="369332"/>
          </a:xfrm>
          <a:prstGeom prst="rect">
            <a:avLst/>
          </a:prstGeom>
          <a:noFill/>
        </p:spPr>
        <p:txBody>
          <a:bodyPr wrap="square" rtlCol="0">
            <a:spAutoFit/>
          </a:bodyPr>
          <a:lstStyle/>
          <a:p>
            <a:r>
              <a:rPr lang="en-AU" dirty="0"/>
              <a:t>QA Editor applying filter, Tag </a:t>
            </a:r>
            <a:r>
              <a:rPr lang="en-AU" b="1" dirty="0">
                <a:solidFill>
                  <a:srgbClr val="FFC000"/>
                </a:solidFill>
              </a:rPr>
              <a:t>QA02</a:t>
            </a:r>
          </a:p>
        </p:txBody>
      </p:sp>
      <p:pic>
        <p:nvPicPr>
          <p:cNvPr id="9" name="Picture 8">
            <a:extLst>
              <a:ext uri="{FF2B5EF4-FFF2-40B4-BE49-F238E27FC236}">
                <a16:creationId xmlns:a16="http://schemas.microsoft.com/office/drawing/2014/main" id="{D40486F9-A713-C61E-CC24-A4A4FB07393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402" b="91453" l="4286" r="93810">
                        <a14:foregroundMark x1="9762" y1="72436" x2="5595" y2="68162"/>
                        <a14:foregroundMark x1="12857" y1="59188" x2="14524" y2="60470"/>
                        <a14:foregroundMark x1="9167" y1="83547" x2="22738" y2="91453"/>
                        <a14:foregroundMark x1="91190" y1="63462" x2="93810" y2="79060"/>
                        <a14:foregroundMark x1="93810" y1="79060" x2="93214" y2="82906"/>
                        <a14:foregroundMark x1="12619" y1="59188" x2="5476" y2="63034"/>
                        <a14:foregroundMark x1="5476" y1="63034" x2="4286" y2="67521"/>
                        <a14:foregroundMark x1="5833" y1="60470" x2="8333" y2="57692"/>
                        <a14:foregroundMark x1="32738" y1="83974" x2="34048" y2="73504"/>
                        <a14:foregroundMark x1="46429" y1="89103" x2="54048" y2="86752"/>
                        <a14:foregroundMark x1="54048" y1="86752" x2="57738" y2="89103"/>
                      </a14:backgroundRemoval>
                    </a14:imgEffect>
                  </a14:imgLayer>
                </a14:imgProps>
              </a:ext>
            </a:extLst>
          </a:blip>
          <a:stretch>
            <a:fillRect/>
          </a:stretch>
        </p:blipFill>
        <p:spPr>
          <a:xfrm>
            <a:off x="7767782" y="811358"/>
            <a:ext cx="4248727" cy="2367148"/>
          </a:xfrm>
          <a:prstGeom prst="rect">
            <a:avLst/>
          </a:prstGeom>
        </p:spPr>
      </p:pic>
      <p:sp>
        <p:nvSpPr>
          <p:cNvPr id="10" name="TextBox 9">
            <a:extLst>
              <a:ext uri="{FF2B5EF4-FFF2-40B4-BE49-F238E27FC236}">
                <a16:creationId xmlns:a16="http://schemas.microsoft.com/office/drawing/2014/main" id="{F15DD55F-07C0-48D0-713F-B16E871109C8}"/>
              </a:ext>
            </a:extLst>
          </p:cNvPr>
          <p:cNvSpPr txBox="1"/>
          <p:nvPr/>
        </p:nvSpPr>
        <p:spPr>
          <a:xfrm>
            <a:off x="7200899" y="346821"/>
            <a:ext cx="4991101" cy="646331"/>
          </a:xfrm>
          <a:prstGeom prst="rect">
            <a:avLst/>
          </a:prstGeom>
          <a:noFill/>
        </p:spPr>
        <p:txBody>
          <a:bodyPr wrap="square" rtlCol="0">
            <a:spAutoFit/>
          </a:bodyPr>
          <a:lstStyle/>
          <a:p>
            <a:pPr algn="ctr"/>
            <a:r>
              <a:rPr lang="en-AU" b="1" dirty="0"/>
              <a:t>An adjustment to only QA Editor print papers </a:t>
            </a:r>
          </a:p>
          <a:p>
            <a:pPr algn="ctr"/>
            <a:r>
              <a:rPr lang="en-AU" b="1" dirty="0"/>
              <a:t>(Prevent duplicate and missing printouts)</a:t>
            </a:r>
          </a:p>
        </p:txBody>
      </p:sp>
      <p:pic>
        <p:nvPicPr>
          <p:cNvPr id="11" name="Picture 10">
            <a:extLst>
              <a:ext uri="{FF2B5EF4-FFF2-40B4-BE49-F238E27FC236}">
                <a16:creationId xmlns:a16="http://schemas.microsoft.com/office/drawing/2014/main" id="{E519EE00-8868-769C-EDB8-464DE77E764E}"/>
              </a:ext>
            </a:extLst>
          </p:cNvPr>
          <p:cNvPicPr>
            <a:picLocks noChangeAspect="1"/>
          </p:cNvPicPr>
          <p:nvPr/>
        </p:nvPicPr>
        <p:blipFill>
          <a:blip r:embed="rId6"/>
          <a:stretch>
            <a:fillRect/>
          </a:stretch>
        </p:blipFill>
        <p:spPr>
          <a:xfrm>
            <a:off x="7521749" y="3144983"/>
            <a:ext cx="4392425" cy="3436593"/>
          </a:xfrm>
          <a:prstGeom prst="rect">
            <a:avLst/>
          </a:prstGeom>
        </p:spPr>
      </p:pic>
      <p:sp>
        <p:nvSpPr>
          <p:cNvPr id="12" name="Star: 5 Points 11">
            <a:extLst>
              <a:ext uri="{FF2B5EF4-FFF2-40B4-BE49-F238E27FC236}">
                <a16:creationId xmlns:a16="http://schemas.microsoft.com/office/drawing/2014/main" id="{F60C22D2-D296-297F-6BD0-F4CEC5E36065}"/>
              </a:ext>
            </a:extLst>
          </p:cNvPr>
          <p:cNvSpPr/>
          <p:nvPr/>
        </p:nvSpPr>
        <p:spPr>
          <a:xfrm>
            <a:off x="9324706" y="4920627"/>
            <a:ext cx="673657" cy="591504"/>
          </a:xfrm>
          <a:prstGeom prst="star5">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13" name="TextBox 12">
            <a:extLst>
              <a:ext uri="{FF2B5EF4-FFF2-40B4-BE49-F238E27FC236}">
                <a16:creationId xmlns:a16="http://schemas.microsoft.com/office/drawing/2014/main" id="{229CF3E9-27E9-2A70-0171-4AB71FA0E67F}"/>
              </a:ext>
            </a:extLst>
          </p:cNvPr>
          <p:cNvSpPr txBox="1"/>
          <p:nvPr/>
        </p:nvSpPr>
        <p:spPr>
          <a:xfrm>
            <a:off x="196062" y="6375362"/>
            <a:ext cx="8735502" cy="369332"/>
          </a:xfrm>
          <a:prstGeom prst="rect">
            <a:avLst/>
          </a:prstGeom>
          <a:noFill/>
        </p:spPr>
        <p:txBody>
          <a:bodyPr wrap="square" rtlCol="0">
            <a:spAutoFit/>
          </a:bodyPr>
          <a:lstStyle/>
          <a:p>
            <a:pPr marL="285750" indent="-285750">
              <a:buFont typeface="Arial" panose="020B0604020202020204" pitchFamily="34" charset="0"/>
              <a:buChar char="•"/>
            </a:pPr>
            <a:r>
              <a:rPr lang="en-AU" i="1" dirty="0"/>
              <a:t>Future feature request for cleaner concurrent </a:t>
            </a:r>
            <a:r>
              <a:rPr lang="en-AU" i="1" dirty="0" err="1"/>
              <a:t>QA’ing</a:t>
            </a:r>
            <a:r>
              <a:rPr lang="en-AU" i="1" dirty="0"/>
              <a:t>, allow greater parallel processing </a:t>
            </a:r>
          </a:p>
        </p:txBody>
      </p:sp>
    </p:spTree>
    <p:extLst>
      <p:ext uri="{BB962C8B-B14F-4D97-AF65-F5344CB8AC3E}">
        <p14:creationId xmlns:p14="http://schemas.microsoft.com/office/powerpoint/2010/main" val="685469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89771-3FA2-868C-32E2-342EF1671D40}"/>
              </a:ext>
            </a:extLst>
          </p:cNvPr>
          <p:cNvSpPr>
            <a:spLocks noGrp="1"/>
          </p:cNvSpPr>
          <p:nvPr>
            <p:ph type="title"/>
          </p:nvPr>
        </p:nvSpPr>
        <p:spPr/>
        <p:txBody>
          <a:bodyPr>
            <a:normAutofit/>
          </a:bodyPr>
          <a:lstStyle/>
          <a:p>
            <a:r>
              <a:rPr lang="en-AU" dirty="0"/>
              <a:t>Presentation Processing </a:t>
            </a:r>
            <a:br>
              <a:rPr lang="en-AU" dirty="0"/>
            </a:br>
            <a:r>
              <a:rPr lang="en-AU" sz="2400" dirty="0"/>
              <a:t>(IPAC’24 Approach Adopted)</a:t>
            </a:r>
            <a:endParaRPr lang="en-AU" dirty="0"/>
          </a:p>
        </p:txBody>
      </p:sp>
      <p:pic>
        <p:nvPicPr>
          <p:cNvPr id="4" name="Picture 3">
            <a:extLst>
              <a:ext uri="{FF2B5EF4-FFF2-40B4-BE49-F238E27FC236}">
                <a16:creationId xmlns:a16="http://schemas.microsoft.com/office/drawing/2014/main" id="{ED77CD70-1851-A7DE-435B-6B3AD9079EB6}"/>
              </a:ext>
            </a:extLst>
          </p:cNvPr>
          <p:cNvPicPr>
            <a:picLocks noChangeAspect="1"/>
          </p:cNvPicPr>
          <p:nvPr/>
        </p:nvPicPr>
        <p:blipFill>
          <a:blip r:embed="rId2"/>
          <a:stretch>
            <a:fillRect/>
          </a:stretch>
        </p:blipFill>
        <p:spPr>
          <a:xfrm>
            <a:off x="1928723" y="1514300"/>
            <a:ext cx="8334554" cy="4672402"/>
          </a:xfrm>
          <a:prstGeom prst="rect">
            <a:avLst/>
          </a:prstGeom>
          <a:ln w="228600" cap="sq" cmpd="thickThin">
            <a:solidFill>
              <a:srgbClr val="000000"/>
            </a:solidFill>
            <a:prstDash val="solid"/>
            <a:miter lim="800000"/>
          </a:ln>
          <a:effectLst>
            <a:innerShdw blurRad="76200">
              <a:srgbClr val="000000"/>
            </a:innerShdw>
          </a:effectLst>
        </p:spPr>
      </p:pic>
      <p:sp>
        <p:nvSpPr>
          <p:cNvPr id="6" name="TextBox 5">
            <a:extLst>
              <a:ext uri="{FF2B5EF4-FFF2-40B4-BE49-F238E27FC236}">
                <a16:creationId xmlns:a16="http://schemas.microsoft.com/office/drawing/2014/main" id="{B9FDB74B-0AFF-CEB1-64F2-05FB801999AD}"/>
              </a:ext>
            </a:extLst>
          </p:cNvPr>
          <p:cNvSpPr txBox="1"/>
          <p:nvPr/>
        </p:nvSpPr>
        <p:spPr>
          <a:xfrm>
            <a:off x="0" y="6466244"/>
            <a:ext cx="6096000" cy="369332"/>
          </a:xfrm>
          <a:prstGeom prst="rect">
            <a:avLst/>
          </a:prstGeom>
          <a:noFill/>
        </p:spPr>
        <p:txBody>
          <a:bodyPr wrap="square">
            <a:spAutoFit/>
          </a:bodyPr>
          <a:lstStyle/>
          <a:p>
            <a:r>
              <a:rPr lang="en-AU" dirty="0">
                <a:hlinkClick r:id="rId3"/>
              </a:rPr>
              <a:t>https://ipac-docs.jacow.org/PaperEditing/Slides/1_Intro/</a:t>
            </a:r>
            <a:endParaRPr lang="en-AU" dirty="0"/>
          </a:p>
        </p:txBody>
      </p:sp>
    </p:spTree>
    <p:extLst>
      <p:ext uri="{BB962C8B-B14F-4D97-AF65-F5344CB8AC3E}">
        <p14:creationId xmlns:p14="http://schemas.microsoft.com/office/powerpoint/2010/main" val="722308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0232D-7035-B039-E2A1-5A6797CFDC9F}"/>
            </a:ext>
          </a:extLst>
        </p:cNvPr>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091397A-3FE5-A58F-6972-5A2BAB5AC80D}"/>
              </a:ext>
            </a:extLst>
          </p:cNvPr>
          <p:cNvPicPr>
            <a:picLocks noChangeAspect="1"/>
          </p:cNvPicPr>
          <p:nvPr/>
        </p:nvPicPr>
        <p:blipFill>
          <a:blip r:embed="rId2"/>
          <a:stretch>
            <a:fillRect/>
          </a:stretch>
        </p:blipFill>
        <p:spPr>
          <a:xfrm>
            <a:off x="384981" y="0"/>
            <a:ext cx="1378463" cy="6858000"/>
          </a:xfrm>
          <a:prstGeom prst="rect">
            <a:avLst/>
          </a:prstGeom>
        </p:spPr>
      </p:pic>
      <p:sp>
        <p:nvSpPr>
          <p:cNvPr id="5" name="Title 1">
            <a:extLst>
              <a:ext uri="{FF2B5EF4-FFF2-40B4-BE49-F238E27FC236}">
                <a16:creationId xmlns:a16="http://schemas.microsoft.com/office/drawing/2014/main" id="{84734917-88FB-DC7A-ED4B-3ED30661157E}"/>
              </a:ext>
            </a:extLst>
          </p:cNvPr>
          <p:cNvSpPr txBox="1">
            <a:spLocks/>
          </p:cNvSpPr>
          <p:nvPr/>
        </p:nvSpPr>
        <p:spPr>
          <a:xfrm>
            <a:off x="2024229" y="112641"/>
            <a:ext cx="8851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accent6">
                    <a:lumMod val="60000"/>
                    <a:lumOff val="40000"/>
                  </a:schemeClr>
                </a:solidFill>
              </a:rPr>
              <a:t>IPAC 2025 Proceeding Office Taiwan</a:t>
            </a:r>
          </a:p>
        </p:txBody>
      </p:sp>
      <p:sp>
        <p:nvSpPr>
          <p:cNvPr id="14" name="TextBox 13">
            <a:extLst>
              <a:ext uri="{FF2B5EF4-FFF2-40B4-BE49-F238E27FC236}">
                <a16:creationId xmlns:a16="http://schemas.microsoft.com/office/drawing/2014/main" id="{E50C1796-89A4-07DD-180F-FDCB156897AA}"/>
              </a:ext>
            </a:extLst>
          </p:cNvPr>
          <p:cNvSpPr txBox="1"/>
          <p:nvPr/>
        </p:nvSpPr>
        <p:spPr>
          <a:xfrm>
            <a:off x="2108049" y="1068872"/>
            <a:ext cx="6096000" cy="369332"/>
          </a:xfrm>
          <a:prstGeom prst="rect">
            <a:avLst/>
          </a:prstGeom>
          <a:noFill/>
        </p:spPr>
        <p:txBody>
          <a:bodyPr wrap="square">
            <a:spAutoFit/>
          </a:bodyPr>
          <a:lstStyle/>
          <a:p>
            <a:r>
              <a:rPr lang="en-US" sz="1800" dirty="0"/>
              <a:t>Performance of team </a:t>
            </a:r>
          </a:p>
        </p:txBody>
      </p:sp>
      <p:pic>
        <p:nvPicPr>
          <p:cNvPr id="16" name="Picture 15">
            <a:extLst>
              <a:ext uri="{FF2B5EF4-FFF2-40B4-BE49-F238E27FC236}">
                <a16:creationId xmlns:a16="http://schemas.microsoft.com/office/drawing/2014/main" id="{C4E671D6-FAB0-8218-270D-C077EE804D06}"/>
              </a:ext>
            </a:extLst>
          </p:cNvPr>
          <p:cNvPicPr>
            <a:picLocks noChangeAspect="1"/>
          </p:cNvPicPr>
          <p:nvPr/>
        </p:nvPicPr>
        <p:blipFill>
          <a:blip r:embed="rId3"/>
          <a:stretch>
            <a:fillRect/>
          </a:stretch>
        </p:blipFill>
        <p:spPr>
          <a:xfrm>
            <a:off x="8968427" y="1628704"/>
            <a:ext cx="3161816" cy="1647896"/>
          </a:xfrm>
          <a:prstGeom prst="rect">
            <a:avLst/>
          </a:prstGeom>
        </p:spPr>
      </p:pic>
      <p:sp>
        <p:nvSpPr>
          <p:cNvPr id="17" name="TextBox 16">
            <a:extLst>
              <a:ext uri="{FF2B5EF4-FFF2-40B4-BE49-F238E27FC236}">
                <a16:creationId xmlns:a16="http://schemas.microsoft.com/office/drawing/2014/main" id="{54B1569A-9EC7-7BC3-0321-C1D71E62A5FC}"/>
              </a:ext>
            </a:extLst>
          </p:cNvPr>
          <p:cNvSpPr txBox="1"/>
          <p:nvPr/>
        </p:nvSpPr>
        <p:spPr>
          <a:xfrm>
            <a:off x="9852660" y="1310640"/>
            <a:ext cx="1524000" cy="369332"/>
          </a:xfrm>
          <a:prstGeom prst="rect">
            <a:avLst/>
          </a:prstGeom>
          <a:noFill/>
        </p:spPr>
        <p:txBody>
          <a:bodyPr wrap="square" rtlCol="0">
            <a:spAutoFit/>
          </a:bodyPr>
          <a:lstStyle/>
          <a:p>
            <a:r>
              <a:rPr lang="en-US" dirty="0"/>
              <a:t>As of 3:00pm</a:t>
            </a:r>
          </a:p>
        </p:txBody>
      </p:sp>
      <p:pic>
        <p:nvPicPr>
          <p:cNvPr id="18" name="Picture 17">
            <a:extLst>
              <a:ext uri="{FF2B5EF4-FFF2-40B4-BE49-F238E27FC236}">
                <a16:creationId xmlns:a16="http://schemas.microsoft.com/office/drawing/2014/main" id="{31317299-2710-AD7D-AAED-0EA1DB6B87A0}"/>
              </a:ext>
            </a:extLst>
          </p:cNvPr>
          <p:cNvPicPr>
            <a:picLocks noChangeAspect="1"/>
          </p:cNvPicPr>
          <p:nvPr/>
        </p:nvPicPr>
        <p:blipFill>
          <a:blip r:embed="rId4"/>
          <a:stretch>
            <a:fillRect/>
          </a:stretch>
        </p:blipFill>
        <p:spPr>
          <a:xfrm>
            <a:off x="8968427" y="4411397"/>
            <a:ext cx="3223573" cy="2418152"/>
          </a:xfrm>
          <a:prstGeom prst="rect">
            <a:avLst/>
          </a:prstGeom>
        </p:spPr>
      </p:pic>
      <p:sp>
        <p:nvSpPr>
          <p:cNvPr id="19" name="TextBox 18">
            <a:extLst>
              <a:ext uri="{FF2B5EF4-FFF2-40B4-BE49-F238E27FC236}">
                <a16:creationId xmlns:a16="http://schemas.microsoft.com/office/drawing/2014/main" id="{E830AF14-B456-3D8A-D034-B5D9918D7F4C}"/>
              </a:ext>
            </a:extLst>
          </p:cNvPr>
          <p:cNvSpPr txBox="1"/>
          <p:nvPr/>
        </p:nvSpPr>
        <p:spPr>
          <a:xfrm>
            <a:off x="9563100" y="4042065"/>
            <a:ext cx="2446020" cy="369332"/>
          </a:xfrm>
          <a:prstGeom prst="rect">
            <a:avLst/>
          </a:prstGeom>
          <a:noFill/>
        </p:spPr>
        <p:txBody>
          <a:bodyPr wrap="square" rtlCol="0">
            <a:spAutoFit/>
          </a:bodyPr>
          <a:lstStyle/>
          <a:p>
            <a:r>
              <a:rPr lang="en-US" dirty="0"/>
              <a:t>Wednesday 3:40pm</a:t>
            </a:r>
          </a:p>
        </p:txBody>
      </p:sp>
      <p:pic>
        <p:nvPicPr>
          <p:cNvPr id="21" name="Picture 20">
            <a:extLst>
              <a:ext uri="{FF2B5EF4-FFF2-40B4-BE49-F238E27FC236}">
                <a16:creationId xmlns:a16="http://schemas.microsoft.com/office/drawing/2014/main" id="{C79EC6AE-A784-F8EB-596B-2E908C05810B}"/>
              </a:ext>
            </a:extLst>
          </p:cNvPr>
          <p:cNvPicPr>
            <a:picLocks noChangeAspect="1"/>
          </p:cNvPicPr>
          <p:nvPr/>
        </p:nvPicPr>
        <p:blipFill>
          <a:blip r:embed="rId5"/>
          <a:stretch>
            <a:fillRect/>
          </a:stretch>
        </p:blipFill>
        <p:spPr>
          <a:xfrm>
            <a:off x="2204834" y="1628704"/>
            <a:ext cx="6763594" cy="3309056"/>
          </a:xfrm>
          <a:prstGeom prst="rect">
            <a:avLst/>
          </a:prstGeom>
        </p:spPr>
      </p:pic>
      <p:pic>
        <p:nvPicPr>
          <p:cNvPr id="23" name="Picture 22">
            <a:extLst>
              <a:ext uri="{FF2B5EF4-FFF2-40B4-BE49-F238E27FC236}">
                <a16:creationId xmlns:a16="http://schemas.microsoft.com/office/drawing/2014/main" id="{6B55EB33-7CF2-E9B4-8EDB-AA092CBB8652}"/>
              </a:ext>
            </a:extLst>
          </p:cNvPr>
          <p:cNvPicPr>
            <a:picLocks noChangeAspect="1"/>
          </p:cNvPicPr>
          <p:nvPr/>
        </p:nvPicPr>
        <p:blipFill>
          <a:blip r:embed="rId6"/>
          <a:stretch>
            <a:fillRect/>
          </a:stretch>
        </p:blipFill>
        <p:spPr>
          <a:xfrm>
            <a:off x="2294209" y="4983912"/>
            <a:ext cx="2779925" cy="1442217"/>
          </a:xfrm>
          <a:prstGeom prst="rect">
            <a:avLst/>
          </a:prstGeom>
        </p:spPr>
      </p:pic>
      <p:sp>
        <p:nvSpPr>
          <p:cNvPr id="2" name="TextBox 1">
            <a:extLst>
              <a:ext uri="{FF2B5EF4-FFF2-40B4-BE49-F238E27FC236}">
                <a16:creationId xmlns:a16="http://schemas.microsoft.com/office/drawing/2014/main" id="{F02A03FC-E267-484C-C5E2-5B736934C4BC}"/>
              </a:ext>
            </a:extLst>
          </p:cNvPr>
          <p:cNvSpPr txBox="1"/>
          <p:nvPr/>
        </p:nvSpPr>
        <p:spPr>
          <a:xfrm>
            <a:off x="2204834" y="6472281"/>
            <a:ext cx="5423766" cy="461665"/>
          </a:xfrm>
          <a:prstGeom prst="rect">
            <a:avLst/>
          </a:prstGeom>
          <a:noFill/>
        </p:spPr>
        <p:txBody>
          <a:bodyPr wrap="square" rtlCol="0">
            <a:spAutoFit/>
          </a:bodyPr>
          <a:lstStyle/>
          <a:p>
            <a:r>
              <a:rPr lang="en-AU" sz="2400" dirty="0">
                <a:solidFill>
                  <a:schemeClr val="accent1">
                    <a:lumMod val="60000"/>
                    <a:lumOff val="40000"/>
                  </a:schemeClr>
                </a:solidFill>
              </a:rPr>
              <a:t>* All editors were able to have a day off</a:t>
            </a:r>
          </a:p>
        </p:txBody>
      </p:sp>
    </p:spTree>
    <p:extLst>
      <p:ext uri="{BB962C8B-B14F-4D97-AF65-F5344CB8AC3E}">
        <p14:creationId xmlns:p14="http://schemas.microsoft.com/office/powerpoint/2010/main" val="2202841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A4D3541-76AA-DA85-26FF-62DB87BFE170}"/>
              </a:ext>
            </a:extLst>
          </p:cNvPr>
          <p:cNvSpPr txBox="1">
            <a:spLocks/>
          </p:cNvSpPr>
          <p:nvPr/>
        </p:nvSpPr>
        <p:spPr>
          <a:xfrm>
            <a:off x="1870599" y="1538706"/>
            <a:ext cx="9818955" cy="1143000"/>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400" b="1" kern="1200" spc="-50" baseline="0">
                <a:solidFill>
                  <a:schemeClr val="tx1"/>
                </a:solidFill>
                <a:latin typeface="Poppins" panose="020B0604020202020204" charset="0"/>
                <a:ea typeface="+mj-ea"/>
                <a:cs typeface="Poppins" panose="020B0604020202020204" charset="0"/>
              </a:defRPr>
            </a:lvl1pPr>
          </a:lstStyle>
          <a:p>
            <a:r>
              <a:rPr lang="en-AU" sz="3200" dirty="0"/>
              <a:t>Workflow – Roll Backs and Re-uploading as opposed to QA Failing papers</a:t>
            </a:r>
          </a:p>
        </p:txBody>
      </p:sp>
      <p:sp>
        <p:nvSpPr>
          <p:cNvPr id="5" name="Content Placeholder 2">
            <a:extLst>
              <a:ext uri="{FF2B5EF4-FFF2-40B4-BE49-F238E27FC236}">
                <a16:creationId xmlns:a16="http://schemas.microsoft.com/office/drawing/2014/main" id="{761899F9-8966-2A43-CDCB-E2948EC8886C}"/>
              </a:ext>
            </a:extLst>
          </p:cNvPr>
          <p:cNvSpPr>
            <a:spLocks noGrp="1"/>
          </p:cNvSpPr>
          <p:nvPr>
            <p:ph idx="1"/>
          </p:nvPr>
        </p:nvSpPr>
        <p:spPr>
          <a:xfrm>
            <a:off x="1763444" y="2985655"/>
            <a:ext cx="9818956" cy="4525963"/>
          </a:xfrm>
        </p:spPr>
        <p:txBody>
          <a:bodyPr>
            <a:normAutofit/>
          </a:bodyPr>
          <a:lstStyle/>
          <a:p>
            <a:r>
              <a:rPr lang="en-AU" sz="2800" dirty="0"/>
              <a:t>Hang over practice from the SPMS days, familiarisation on how to allow re-uploading.</a:t>
            </a:r>
          </a:p>
          <a:p>
            <a:r>
              <a:rPr lang="en-AU" sz="2800" dirty="0"/>
              <a:t>Found that many editors were rolling back in many situations where fails are needed to allow upload again.</a:t>
            </a:r>
          </a:p>
          <a:p>
            <a:r>
              <a:rPr lang="en-AU" sz="2800" dirty="0"/>
              <a:t>QA fail papers saw many editors trying to roll-back even though QA fail had been put in place which is a “human factor”.</a:t>
            </a:r>
          </a:p>
        </p:txBody>
      </p:sp>
      <p:pic>
        <p:nvPicPr>
          <p:cNvPr id="6" name="Content Placeholder 3">
            <a:extLst>
              <a:ext uri="{FF2B5EF4-FFF2-40B4-BE49-F238E27FC236}">
                <a16:creationId xmlns:a16="http://schemas.microsoft.com/office/drawing/2014/main" id="{2B350248-E8BB-8894-60A3-A206779DD09A}"/>
              </a:ext>
            </a:extLst>
          </p:cNvPr>
          <p:cNvPicPr>
            <a:picLocks noChangeAspect="1"/>
          </p:cNvPicPr>
          <p:nvPr/>
        </p:nvPicPr>
        <p:blipFill>
          <a:blip r:embed="rId2"/>
          <a:stretch>
            <a:fillRect/>
          </a:stretch>
        </p:blipFill>
        <p:spPr>
          <a:xfrm>
            <a:off x="384981" y="91758"/>
            <a:ext cx="1378463" cy="6766242"/>
          </a:xfrm>
          <a:prstGeom prst="rect">
            <a:avLst/>
          </a:prstGeom>
        </p:spPr>
      </p:pic>
      <p:sp>
        <p:nvSpPr>
          <p:cNvPr id="2" name="Title 1">
            <a:extLst>
              <a:ext uri="{FF2B5EF4-FFF2-40B4-BE49-F238E27FC236}">
                <a16:creationId xmlns:a16="http://schemas.microsoft.com/office/drawing/2014/main" id="{DA927072-6C6E-43EA-5283-FE32D6D4D219}"/>
              </a:ext>
            </a:extLst>
          </p:cNvPr>
          <p:cNvSpPr>
            <a:spLocks noGrp="1"/>
          </p:cNvSpPr>
          <p:nvPr>
            <p:ph type="title"/>
          </p:nvPr>
        </p:nvSpPr>
        <p:spPr>
          <a:xfrm>
            <a:off x="1763444" y="0"/>
            <a:ext cx="11304574" cy="1143000"/>
          </a:xfrm>
        </p:spPr>
        <p:txBody>
          <a:bodyPr/>
          <a:lstStyle/>
          <a:p>
            <a:r>
              <a:rPr lang="en-AU" dirty="0"/>
              <a:t>Some Points of Learning </a:t>
            </a:r>
          </a:p>
        </p:txBody>
      </p:sp>
    </p:spTree>
    <p:extLst>
      <p:ext uri="{BB962C8B-B14F-4D97-AF65-F5344CB8AC3E}">
        <p14:creationId xmlns:p14="http://schemas.microsoft.com/office/powerpoint/2010/main" val="2320760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0BF898C-9A5E-9074-BBB5-146C472F2FEC}"/>
              </a:ext>
            </a:extLst>
          </p:cNvPr>
          <p:cNvSpPr>
            <a:spLocks noGrp="1"/>
          </p:cNvSpPr>
          <p:nvPr>
            <p:ph type="title"/>
          </p:nvPr>
        </p:nvSpPr>
        <p:spPr>
          <a:xfrm>
            <a:off x="1780674" y="91758"/>
            <a:ext cx="9801726" cy="1143000"/>
          </a:xfrm>
        </p:spPr>
        <p:txBody>
          <a:bodyPr/>
          <a:lstStyle/>
          <a:p>
            <a:r>
              <a:rPr lang="en-AU" dirty="0"/>
              <a:t>Printing</a:t>
            </a:r>
          </a:p>
        </p:txBody>
      </p:sp>
      <p:sp>
        <p:nvSpPr>
          <p:cNvPr id="5" name="Content Placeholder 2">
            <a:extLst>
              <a:ext uri="{FF2B5EF4-FFF2-40B4-BE49-F238E27FC236}">
                <a16:creationId xmlns:a16="http://schemas.microsoft.com/office/drawing/2014/main" id="{841C1E3A-E044-A8A1-9C92-F6BFB8A25C03}"/>
              </a:ext>
            </a:extLst>
          </p:cNvPr>
          <p:cNvSpPr>
            <a:spLocks noGrp="1"/>
          </p:cNvSpPr>
          <p:nvPr>
            <p:ph idx="1"/>
          </p:nvPr>
        </p:nvSpPr>
        <p:spPr>
          <a:xfrm>
            <a:off x="1780672" y="1600200"/>
            <a:ext cx="9801727" cy="4525963"/>
          </a:xfrm>
        </p:spPr>
        <p:txBody>
          <a:bodyPr/>
          <a:lstStyle/>
          <a:p>
            <a:r>
              <a:rPr lang="en-AU" dirty="0"/>
              <a:t>Inconsistent printing practice, and not following printing instructions resulted in duplication, and absence of printed paper.</a:t>
            </a:r>
          </a:p>
          <a:p>
            <a:pPr lvl="1"/>
            <a:r>
              <a:rPr lang="en-AU" dirty="0"/>
              <a:t>This led to confusion and waisted time in QA and Author Title Check.</a:t>
            </a:r>
          </a:p>
          <a:p>
            <a:pPr lvl="1"/>
            <a:r>
              <a:rPr lang="en-AU" dirty="0"/>
              <a:t>Lost opportunity to process QA and Title Author.</a:t>
            </a:r>
          </a:p>
          <a:p>
            <a:pPr lvl="1"/>
            <a:r>
              <a:rPr lang="en-AU" dirty="0"/>
              <a:t>Confusion and problematic bespoke systems trying to track print papers which waists Author reception time, and can make a meal out of running tracking systems.</a:t>
            </a:r>
          </a:p>
        </p:txBody>
      </p:sp>
      <p:pic>
        <p:nvPicPr>
          <p:cNvPr id="6" name="Content Placeholder 3">
            <a:extLst>
              <a:ext uri="{FF2B5EF4-FFF2-40B4-BE49-F238E27FC236}">
                <a16:creationId xmlns:a16="http://schemas.microsoft.com/office/drawing/2014/main" id="{22BF388B-D633-8F66-0FF3-9FD188EC77C0}"/>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2245981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EBE6A-8DAB-CD2D-07F3-C846A53E9F08}"/>
              </a:ext>
            </a:extLst>
          </p:cNvPr>
          <p:cNvSpPr>
            <a:spLocks noGrp="1"/>
          </p:cNvSpPr>
          <p:nvPr>
            <p:ph type="title"/>
          </p:nvPr>
        </p:nvSpPr>
        <p:spPr/>
        <p:txBody>
          <a:bodyPr/>
          <a:lstStyle/>
          <a:p>
            <a:r>
              <a:rPr lang="en-AU" dirty="0"/>
              <a:t>Big thank you to the NSRRC LOC Team</a:t>
            </a:r>
          </a:p>
        </p:txBody>
      </p:sp>
      <p:pic>
        <p:nvPicPr>
          <p:cNvPr id="4" name="Picture 3">
            <a:extLst>
              <a:ext uri="{FF2B5EF4-FFF2-40B4-BE49-F238E27FC236}">
                <a16:creationId xmlns:a16="http://schemas.microsoft.com/office/drawing/2014/main" id="{94242EC5-4F8C-2486-255A-4BDEBF7ACDDA}"/>
              </a:ext>
            </a:extLst>
          </p:cNvPr>
          <p:cNvPicPr>
            <a:picLocks noChangeAspect="1"/>
          </p:cNvPicPr>
          <p:nvPr/>
        </p:nvPicPr>
        <p:blipFill rotWithShape="1">
          <a:blip r:embed="rId2"/>
          <a:srcRect t="19912"/>
          <a:stretch/>
        </p:blipFill>
        <p:spPr>
          <a:xfrm>
            <a:off x="1352531" y="1234758"/>
            <a:ext cx="9155164" cy="5503178"/>
          </a:xfrm>
          <a:prstGeom prst="rect">
            <a:avLst/>
          </a:prstGeom>
        </p:spPr>
      </p:pic>
      <p:pic>
        <p:nvPicPr>
          <p:cNvPr id="5" name="Picture 7" descr="https://cff2.earth.com/uploads/2017/09/18170455/Plant-roots-go-to-extreme-lengths-to-find-water.jpg">
            <a:extLst>
              <a:ext uri="{FF2B5EF4-FFF2-40B4-BE49-F238E27FC236}">
                <a16:creationId xmlns:a16="http://schemas.microsoft.com/office/drawing/2014/main" id="{03F79ECD-91A8-5FDE-665F-020DA18D8BD1}"/>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125" b="100000" l="2875" r="95000">
                        <a14:backgroundMark x1="47625" y1="26625" x2="35000" y2="44000"/>
                        <a14:backgroundMark x1="55250" y1="38250" x2="81375" y2="45125"/>
                        <a14:backgroundMark x1="59567" y1="10830" x2="79783" y2="27437"/>
                        <a14:backgroundMark x1="48375" y1="28881" x2="48375" y2="28881"/>
                      </a14:backgroundRemoval>
                    </a14:imgEffect>
                  </a14:imgLayer>
                </a14:imgProps>
              </a:ext>
              <a:ext uri="{28A0092B-C50C-407E-A947-70E740481C1C}">
                <a14:useLocalDpi xmlns:a14="http://schemas.microsoft.com/office/drawing/2010/main" val="0"/>
              </a:ext>
            </a:extLst>
          </a:blip>
          <a:srcRect b="20465"/>
          <a:stretch/>
        </p:blipFill>
        <p:spPr bwMode="auto">
          <a:xfrm>
            <a:off x="5621334" y="5941660"/>
            <a:ext cx="1152128" cy="916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599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5735F6F-BDBE-12F9-92B2-D272A3A06B44}"/>
              </a:ext>
            </a:extLst>
          </p:cNvPr>
          <p:cNvSpPr>
            <a:spLocks noGrp="1"/>
          </p:cNvSpPr>
          <p:nvPr>
            <p:ph type="title"/>
          </p:nvPr>
        </p:nvSpPr>
        <p:spPr>
          <a:xfrm>
            <a:off x="1763444" y="160337"/>
            <a:ext cx="9818955" cy="1143000"/>
          </a:xfrm>
        </p:spPr>
        <p:txBody>
          <a:bodyPr>
            <a:normAutofit fontScale="90000"/>
          </a:bodyPr>
          <a:lstStyle/>
          <a:p>
            <a:r>
              <a:rPr lang="en-AU" dirty="0"/>
              <a:t>High Red Rates and Stockpiles of Papers</a:t>
            </a:r>
          </a:p>
        </p:txBody>
      </p:sp>
      <p:sp>
        <p:nvSpPr>
          <p:cNvPr id="5" name="Content Placeholder 2">
            <a:extLst>
              <a:ext uri="{FF2B5EF4-FFF2-40B4-BE49-F238E27FC236}">
                <a16:creationId xmlns:a16="http://schemas.microsoft.com/office/drawing/2014/main" id="{BDD39BF9-3B00-2B09-9A53-ADEC1CBD47AB}"/>
              </a:ext>
            </a:extLst>
          </p:cNvPr>
          <p:cNvSpPr>
            <a:spLocks noGrp="1"/>
          </p:cNvSpPr>
          <p:nvPr>
            <p:ph idx="1"/>
          </p:nvPr>
        </p:nvSpPr>
        <p:spPr>
          <a:xfrm>
            <a:off x="1763444" y="1600200"/>
            <a:ext cx="9818955" cy="4525963"/>
          </a:xfrm>
        </p:spPr>
        <p:txBody>
          <a:bodyPr/>
          <a:lstStyle/>
          <a:p>
            <a:r>
              <a:rPr lang="en-AU" dirty="0"/>
              <a:t>Some editors can fail papers Red too quickly resulting in a large backlog.</a:t>
            </a:r>
          </a:p>
          <a:p>
            <a:r>
              <a:rPr lang="en-AU" dirty="0"/>
              <a:t>Stockpiling of papers of a particular type or particular organisation led to some editors with a big backlog.</a:t>
            </a:r>
          </a:p>
          <a:p>
            <a:r>
              <a:rPr lang="en-AU" dirty="0"/>
              <a:t>EiC needed to start releasing some papers from some editors who had a large stockpile to allow underutilised editors to clear the work.</a:t>
            </a:r>
          </a:p>
        </p:txBody>
      </p:sp>
      <p:pic>
        <p:nvPicPr>
          <p:cNvPr id="6" name="Content Placeholder 3">
            <a:extLst>
              <a:ext uri="{FF2B5EF4-FFF2-40B4-BE49-F238E27FC236}">
                <a16:creationId xmlns:a16="http://schemas.microsoft.com/office/drawing/2014/main" id="{C0245C05-4A94-E87C-02B8-80AC7EA43166}"/>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500889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FF88ED4-7FA5-FAF4-D24D-2C1876F45C02}"/>
              </a:ext>
            </a:extLst>
          </p:cNvPr>
          <p:cNvSpPr>
            <a:spLocks noGrp="1"/>
          </p:cNvSpPr>
          <p:nvPr>
            <p:ph type="title"/>
          </p:nvPr>
        </p:nvSpPr>
        <p:spPr>
          <a:xfrm>
            <a:off x="1763444" y="91758"/>
            <a:ext cx="9818956" cy="1143000"/>
          </a:xfrm>
        </p:spPr>
        <p:txBody>
          <a:bodyPr/>
          <a:lstStyle/>
          <a:p>
            <a:r>
              <a:rPr lang="en-AU" dirty="0"/>
              <a:t>QA Workflow</a:t>
            </a:r>
          </a:p>
        </p:txBody>
      </p:sp>
      <p:sp>
        <p:nvSpPr>
          <p:cNvPr id="5" name="Content Placeholder 2">
            <a:extLst>
              <a:ext uri="{FF2B5EF4-FFF2-40B4-BE49-F238E27FC236}">
                <a16:creationId xmlns:a16="http://schemas.microsoft.com/office/drawing/2014/main" id="{CE138139-3660-ACF2-C69C-77F469F28427}"/>
              </a:ext>
            </a:extLst>
          </p:cNvPr>
          <p:cNvSpPr>
            <a:spLocks noGrp="1"/>
          </p:cNvSpPr>
          <p:nvPr>
            <p:ph idx="1"/>
          </p:nvPr>
        </p:nvSpPr>
        <p:spPr>
          <a:xfrm>
            <a:off x="1763444" y="1600200"/>
            <a:ext cx="9818955" cy="4525963"/>
          </a:xfrm>
        </p:spPr>
        <p:txBody>
          <a:bodyPr/>
          <a:lstStyle/>
          <a:p>
            <a:r>
              <a:rPr lang="en-AU" dirty="0"/>
              <a:t>Suggests</a:t>
            </a:r>
          </a:p>
          <a:p>
            <a:pPr lvl="1"/>
            <a:r>
              <a:rPr lang="en-AU" dirty="0"/>
              <a:t>QA from the start as much as possible, but Chief Editor will be very busy.</a:t>
            </a:r>
          </a:p>
          <a:p>
            <a:pPr lvl="1"/>
            <a:r>
              <a:rPr lang="en-AU" dirty="0"/>
              <a:t>QA Editor are the only editors who are to print papers.</a:t>
            </a:r>
          </a:p>
          <a:p>
            <a:pPr lvl="1"/>
            <a:r>
              <a:rPr lang="en-AU" dirty="0"/>
              <a:t>Indico to have the ability to assign QA paper to an Editor to lock out others.</a:t>
            </a:r>
          </a:p>
          <a:p>
            <a:pPr lvl="1"/>
            <a:r>
              <a:rPr lang="en-AU" dirty="0"/>
              <a:t>Workflow must enable concurrent QA editors without need to have alternative workflow management. </a:t>
            </a:r>
          </a:p>
        </p:txBody>
      </p:sp>
      <p:pic>
        <p:nvPicPr>
          <p:cNvPr id="6" name="Content Placeholder 3">
            <a:extLst>
              <a:ext uri="{FF2B5EF4-FFF2-40B4-BE49-F238E27FC236}">
                <a16:creationId xmlns:a16="http://schemas.microsoft.com/office/drawing/2014/main" id="{6C45027F-B6C1-78F6-47AA-0045EDB3F7E3}"/>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2589262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9FDA259-68B7-A4B1-AA4B-28383F5CC7B5}"/>
              </a:ext>
            </a:extLst>
          </p:cNvPr>
          <p:cNvSpPr>
            <a:spLocks noGrp="1"/>
          </p:cNvSpPr>
          <p:nvPr>
            <p:ph type="title"/>
          </p:nvPr>
        </p:nvSpPr>
        <p:spPr>
          <a:xfrm>
            <a:off x="1780675" y="310833"/>
            <a:ext cx="9801725" cy="1143000"/>
          </a:xfrm>
        </p:spPr>
        <p:txBody>
          <a:bodyPr>
            <a:normAutofit fontScale="90000"/>
          </a:bodyPr>
          <a:lstStyle/>
          <a:p>
            <a:r>
              <a:rPr lang="en-AU" dirty="0"/>
              <a:t>Missing Contribution Uploads – Email Trap</a:t>
            </a:r>
          </a:p>
        </p:txBody>
      </p:sp>
      <p:sp>
        <p:nvSpPr>
          <p:cNvPr id="5" name="Content Placeholder 2">
            <a:extLst>
              <a:ext uri="{FF2B5EF4-FFF2-40B4-BE49-F238E27FC236}">
                <a16:creationId xmlns:a16="http://schemas.microsoft.com/office/drawing/2014/main" id="{695FF6C8-450B-580D-79A4-05BDA1094374}"/>
              </a:ext>
            </a:extLst>
          </p:cNvPr>
          <p:cNvSpPr>
            <a:spLocks noGrp="1"/>
          </p:cNvSpPr>
          <p:nvPr>
            <p:ph idx="1"/>
          </p:nvPr>
        </p:nvSpPr>
        <p:spPr>
          <a:xfrm>
            <a:off x="1780674" y="1600200"/>
            <a:ext cx="9801726" cy="4525963"/>
          </a:xfrm>
        </p:spPr>
        <p:txBody>
          <a:bodyPr>
            <a:normAutofit lnSpcReduction="10000"/>
          </a:bodyPr>
          <a:lstStyle/>
          <a:p>
            <a:r>
              <a:rPr lang="en-AU" dirty="0"/>
              <a:t>Indico treats everything in the program including prizes etc. as a contribution. Thus, using the sends message to missing contributions is a useless feature generating heaps of confusion especially for Student Session posters as currently there is no additional filtering.</a:t>
            </a:r>
          </a:p>
          <a:p>
            <a:r>
              <a:rPr lang="en-AU" dirty="0"/>
              <a:t>This needs an Indico tweak to refine the feature to allow filtering include or exclude.  </a:t>
            </a:r>
          </a:p>
          <a:p>
            <a:r>
              <a:rPr lang="en-AU" dirty="0"/>
              <a:t>Email features can be evil if not understood…</a:t>
            </a:r>
          </a:p>
        </p:txBody>
      </p:sp>
      <p:pic>
        <p:nvPicPr>
          <p:cNvPr id="6" name="Content Placeholder 3">
            <a:extLst>
              <a:ext uri="{FF2B5EF4-FFF2-40B4-BE49-F238E27FC236}">
                <a16:creationId xmlns:a16="http://schemas.microsoft.com/office/drawing/2014/main" id="{559BEFB5-EC04-232F-189A-48082AAD6E54}"/>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9210038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2F162DC-69EB-B575-F50D-395631EFEECA}"/>
              </a:ext>
            </a:extLst>
          </p:cNvPr>
          <p:cNvSpPr>
            <a:spLocks noGrp="1"/>
          </p:cNvSpPr>
          <p:nvPr>
            <p:ph type="title"/>
          </p:nvPr>
        </p:nvSpPr>
        <p:spPr>
          <a:xfrm>
            <a:off x="1763444" y="91758"/>
            <a:ext cx="9818956" cy="1143000"/>
          </a:xfrm>
        </p:spPr>
        <p:txBody>
          <a:bodyPr/>
          <a:lstStyle/>
          <a:p>
            <a:r>
              <a:rPr lang="en-AU" dirty="0"/>
              <a:t>Author Reception </a:t>
            </a:r>
          </a:p>
        </p:txBody>
      </p:sp>
      <p:sp>
        <p:nvSpPr>
          <p:cNvPr id="5" name="Content Placeholder 2">
            <a:extLst>
              <a:ext uri="{FF2B5EF4-FFF2-40B4-BE49-F238E27FC236}">
                <a16:creationId xmlns:a16="http://schemas.microsoft.com/office/drawing/2014/main" id="{8C4F4E2B-4596-753B-0F05-6C43ECFE6050}"/>
              </a:ext>
            </a:extLst>
          </p:cNvPr>
          <p:cNvSpPr>
            <a:spLocks noGrp="1"/>
          </p:cNvSpPr>
          <p:nvPr>
            <p:ph idx="1"/>
          </p:nvPr>
        </p:nvSpPr>
        <p:spPr>
          <a:xfrm>
            <a:off x="1763444" y="1600200"/>
            <a:ext cx="9818956" cy="4525963"/>
          </a:xfrm>
        </p:spPr>
        <p:txBody>
          <a:bodyPr>
            <a:normAutofit fontScale="92500" lnSpcReduction="10000"/>
          </a:bodyPr>
          <a:lstStyle/>
          <a:p>
            <a:r>
              <a:rPr lang="en-AU" dirty="0"/>
              <a:t>Title Author Check</a:t>
            </a:r>
          </a:p>
          <a:p>
            <a:pPr lvl="1"/>
            <a:r>
              <a:rPr lang="en-AU" dirty="0"/>
              <a:t>Opportunities </a:t>
            </a:r>
          </a:p>
          <a:p>
            <a:pPr lvl="2"/>
            <a:r>
              <a:rPr lang="en-AU" dirty="0"/>
              <a:t>Verification check points in Indico to prompt authors before upload is enabled.</a:t>
            </a:r>
          </a:p>
          <a:p>
            <a:pPr lvl="2"/>
            <a:r>
              <a:rPr lang="en-AU" dirty="0"/>
              <a:t>Email out to all contributions suggesting prior to upload deadline to request all authors to update authors and affiliations in Indico and on the papers. (Also remined number of pages, and references only)</a:t>
            </a:r>
          </a:p>
          <a:p>
            <a:pPr lvl="2"/>
            <a:r>
              <a:rPr lang="en-AU" dirty="0"/>
              <a:t>System to manage this workflow needs to allow concurrent processing without separate paper systems. </a:t>
            </a:r>
          </a:p>
          <a:p>
            <a:pPr lvl="1"/>
            <a:r>
              <a:rPr lang="en-AU" dirty="0"/>
              <a:t>Permissions to change Title Authors not by default given with the role, this had to be changed under the protections I believe.</a:t>
            </a:r>
          </a:p>
        </p:txBody>
      </p:sp>
      <p:pic>
        <p:nvPicPr>
          <p:cNvPr id="6" name="Content Placeholder 3">
            <a:extLst>
              <a:ext uri="{FF2B5EF4-FFF2-40B4-BE49-F238E27FC236}">
                <a16:creationId xmlns:a16="http://schemas.microsoft.com/office/drawing/2014/main" id="{DAF43E18-7FC7-5533-1FFE-20635DD11219}"/>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33566935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F0278EF-0B15-36B1-4625-B0FC6391A751}"/>
              </a:ext>
            </a:extLst>
          </p:cNvPr>
          <p:cNvPicPr>
            <a:picLocks noChangeAspect="1"/>
          </p:cNvPicPr>
          <p:nvPr/>
        </p:nvPicPr>
        <p:blipFill>
          <a:blip r:embed="rId2"/>
          <a:stretch>
            <a:fillRect/>
          </a:stretch>
        </p:blipFill>
        <p:spPr>
          <a:xfrm>
            <a:off x="7545531" y="3351945"/>
            <a:ext cx="4553527" cy="1318821"/>
          </a:xfrm>
          <a:prstGeom prst="rect">
            <a:avLst/>
          </a:prstGeom>
        </p:spPr>
      </p:pic>
      <p:pic>
        <p:nvPicPr>
          <p:cNvPr id="5" name="Picture 4">
            <a:extLst>
              <a:ext uri="{FF2B5EF4-FFF2-40B4-BE49-F238E27FC236}">
                <a16:creationId xmlns:a16="http://schemas.microsoft.com/office/drawing/2014/main" id="{60C5E029-7F30-A759-23DF-EB34AECB9A10}"/>
              </a:ext>
            </a:extLst>
          </p:cNvPr>
          <p:cNvPicPr>
            <a:picLocks noChangeAspect="1"/>
          </p:cNvPicPr>
          <p:nvPr/>
        </p:nvPicPr>
        <p:blipFill>
          <a:blip r:embed="rId3"/>
          <a:stretch>
            <a:fillRect/>
          </a:stretch>
        </p:blipFill>
        <p:spPr>
          <a:xfrm>
            <a:off x="0" y="91758"/>
            <a:ext cx="6766242" cy="6766242"/>
          </a:xfrm>
          <a:prstGeom prst="rect">
            <a:avLst/>
          </a:prstGeom>
        </p:spPr>
      </p:pic>
      <p:sp>
        <p:nvSpPr>
          <p:cNvPr id="8" name="Flowchart: Terminator 7">
            <a:extLst>
              <a:ext uri="{FF2B5EF4-FFF2-40B4-BE49-F238E27FC236}">
                <a16:creationId xmlns:a16="http://schemas.microsoft.com/office/drawing/2014/main" id="{C6560176-46C2-A292-280D-A408A8795B30}"/>
              </a:ext>
            </a:extLst>
          </p:cNvPr>
          <p:cNvSpPr/>
          <p:nvPr/>
        </p:nvSpPr>
        <p:spPr>
          <a:xfrm>
            <a:off x="7112000" y="277091"/>
            <a:ext cx="2318327" cy="785091"/>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t>Template Change</a:t>
            </a:r>
          </a:p>
        </p:txBody>
      </p:sp>
      <p:sp>
        <p:nvSpPr>
          <p:cNvPr id="9" name="Flowchart: Terminator 8">
            <a:extLst>
              <a:ext uri="{FF2B5EF4-FFF2-40B4-BE49-F238E27FC236}">
                <a16:creationId xmlns:a16="http://schemas.microsoft.com/office/drawing/2014/main" id="{A6EB5C5F-2D1F-1B9A-BD76-E12B9A588314}"/>
              </a:ext>
            </a:extLst>
          </p:cNvPr>
          <p:cNvSpPr/>
          <p:nvPr/>
        </p:nvSpPr>
        <p:spPr>
          <a:xfrm>
            <a:off x="9249351" y="909059"/>
            <a:ext cx="2318327" cy="785091"/>
          </a:xfrm>
          <a:prstGeom prst="flowChartTerminator">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AU" dirty="0"/>
              <a:t>Page Size not recognised </a:t>
            </a:r>
            <a:r>
              <a:rPr lang="en-AU" dirty="0" err="1"/>
              <a:t>CatScan</a:t>
            </a:r>
            <a:r>
              <a:rPr lang="en-AU" dirty="0"/>
              <a:t> and Cropping Script</a:t>
            </a:r>
          </a:p>
        </p:txBody>
      </p:sp>
      <p:sp>
        <p:nvSpPr>
          <p:cNvPr id="10" name="Flowchart: Terminator 9">
            <a:extLst>
              <a:ext uri="{FF2B5EF4-FFF2-40B4-BE49-F238E27FC236}">
                <a16:creationId xmlns:a16="http://schemas.microsoft.com/office/drawing/2014/main" id="{E45E60B3-E32C-7AAD-7D4E-91D5968BEE0C}"/>
              </a:ext>
            </a:extLst>
          </p:cNvPr>
          <p:cNvSpPr/>
          <p:nvPr/>
        </p:nvSpPr>
        <p:spPr>
          <a:xfrm>
            <a:off x="7165514" y="1545328"/>
            <a:ext cx="2318327" cy="785091"/>
          </a:xfrm>
          <a:prstGeom prst="flowChartTerminator">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dirty="0" err="1"/>
              <a:t>CatScan</a:t>
            </a:r>
            <a:r>
              <a:rPr lang="en-AU" dirty="0"/>
              <a:t> Updated</a:t>
            </a:r>
          </a:p>
        </p:txBody>
      </p:sp>
      <p:sp>
        <p:nvSpPr>
          <p:cNvPr id="11" name="Flowchart: Terminator 10">
            <a:extLst>
              <a:ext uri="{FF2B5EF4-FFF2-40B4-BE49-F238E27FC236}">
                <a16:creationId xmlns:a16="http://schemas.microsoft.com/office/drawing/2014/main" id="{B4F4EE01-1421-1331-68A0-076BFD4522C2}"/>
              </a:ext>
            </a:extLst>
          </p:cNvPr>
          <p:cNvSpPr/>
          <p:nvPr/>
        </p:nvSpPr>
        <p:spPr>
          <a:xfrm>
            <a:off x="9430327" y="1954429"/>
            <a:ext cx="2318327" cy="785091"/>
          </a:xfrm>
          <a:prstGeom prst="flowChartTerminator">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dirty="0"/>
              <a:t>Cropping Script Updated</a:t>
            </a:r>
          </a:p>
        </p:txBody>
      </p:sp>
      <p:sp>
        <p:nvSpPr>
          <p:cNvPr id="12" name="Flowchart: Terminator 11">
            <a:extLst>
              <a:ext uri="{FF2B5EF4-FFF2-40B4-BE49-F238E27FC236}">
                <a16:creationId xmlns:a16="http://schemas.microsoft.com/office/drawing/2014/main" id="{C4E4BBD4-54EE-4F46-890A-38324708C728}"/>
              </a:ext>
            </a:extLst>
          </p:cNvPr>
          <p:cNvSpPr/>
          <p:nvPr/>
        </p:nvSpPr>
        <p:spPr>
          <a:xfrm>
            <a:off x="7400507" y="2614727"/>
            <a:ext cx="2318327" cy="785091"/>
          </a:xfrm>
          <a:prstGeom prst="flowChartTerminator">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AU" dirty="0"/>
              <a:t>1 in 8 PDF with Wrapping Error</a:t>
            </a:r>
          </a:p>
        </p:txBody>
      </p:sp>
      <p:sp>
        <p:nvSpPr>
          <p:cNvPr id="15" name="Flowchart: Terminator 14">
            <a:extLst>
              <a:ext uri="{FF2B5EF4-FFF2-40B4-BE49-F238E27FC236}">
                <a16:creationId xmlns:a16="http://schemas.microsoft.com/office/drawing/2014/main" id="{F4FCA1D0-4FD5-70CC-2E5B-9AEFA1C4ACD0}"/>
              </a:ext>
            </a:extLst>
          </p:cNvPr>
          <p:cNvSpPr/>
          <p:nvPr/>
        </p:nvSpPr>
        <p:spPr>
          <a:xfrm>
            <a:off x="7066312" y="5501576"/>
            <a:ext cx="3218377" cy="1089889"/>
          </a:xfrm>
          <a:prstGeom prst="flowChartTerminator">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dirty="0"/>
              <a:t>Reprocessing of around 130 IPAC’25 papers </a:t>
            </a:r>
          </a:p>
        </p:txBody>
      </p:sp>
      <p:sp>
        <p:nvSpPr>
          <p:cNvPr id="16" name="Flowchart: Terminator 15">
            <a:extLst>
              <a:ext uri="{FF2B5EF4-FFF2-40B4-BE49-F238E27FC236}">
                <a16:creationId xmlns:a16="http://schemas.microsoft.com/office/drawing/2014/main" id="{C36432D8-823E-8177-3754-144E843302A3}"/>
              </a:ext>
            </a:extLst>
          </p:cNvPr>
          <p:cNvSpPr/>
          <p:nvPr/>
        </p:nvSpPr>
        <p:spPr>
          <a:xfrm>
            <a:off x="9249351" y="4465288"/>
            <a:ext cx="2318327" cy="785091"/>
          </a:xfrm>
          <a:prstGeom prst="flowChartTerminator">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dirty="0"/>
              <a:t>Cropping Script Updated</a:t>
            </a:r>
          </a:p>
        </p:txBody>
      </p:sp>
      <p:sp>
        <p:nvSpPr>
          <p:cNvPr id="18" name="TextBox 17">
            <a:extLst>
              <a:ext uri="{FF2B5EF4-FFF2-40B4-BE49-F238E27FC236}">
                <a16:creationId xmlns:a16="http://schemas.microsoft.com/office/drawing/2014/main" id="{ED5C36A3-544C-F545-CB7F-B5E1514F1F94}"/>
              </a:ext>
            </a:extLst>
          </p:cNvPr>
          <p:cNvSpPr txBox="1"/>
          <p:nvPr/>
        </p:nvSpPr>
        <p:spPr>
          <a:xfrm>
            <a:off x="108831" y="146416"/>
            <a:ext cx="4553527" cy="523220"/>
          </a:xfrm>
          <a:prstGeom prst="rect">
            <a:avLst/>
          </a:prstGeom>
          <a:noFill/>
        </p:spPr>
        <p:txBody>
          <a:bodyPr wrap="square" rtlCol="0">
            <a:spAutoFit/>
          </a:bodyPr>
          <a:lstStyle/>
          <a:p>
            <a:r>
              <a:rPr lang="en-AU" sz="2800" b="1" dirty="0">
                <a:solidFill>
                  <a:schemeClr val="accent1">
                    <a:lumMod val="60000"/>
                    <a:lumOff val="40000"/>
                  </a:schemeClr>
                </a:solidFill>
              </a:rPr>
              <a:t>Snowballing of issues</a:t>
            </a:r>
            <a:endParaRPr lang="en-AU" b="1" dirty="0">
              <a:solidFill>
                <a:schemeClr val="accent1">
                  <a:lumMod val="60000"/>
                  <a:lumOff val="40000"/>
                </a:schemeClr>
              </a:solidFill>
            </a:endParaRPr>
          </a:p>
        </p:txBody>
      </p:sp>
    </p:spTree>
    <p:extLst>
      <p:ext uri="{BB962C8B-B14F-4D97-AF65-F5344CB8AC3E}">
        <p14:creationId xmlns:p14="http://schemas.microsoft.com/office/powerpoint/2010/main" val="4284262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66CE4-111E-610E-B4D2-27C72E5740A3}"/>
              </a:ext>
            </a:extLst>
          </p:cNvPr>
          <p:cNvSpPr>
            <a:spLocks noGrp="1"/>
          </p:cNvSpPr>
          <p:nvPr>
            <p:ph type="title"/>
          </p:nvPr>
        </p:nvSpPr>
        <p:spPr>
          <a:xfrm>
            <a:off x="1870598" y="91758"/>
            <a:ext cx="9711801" cy="1143000"/>
          </a:xfrm>
        </p:spPr>
        <p:txBody>
          <a:bodyPr/>
          <a:lstStyle/>
          <a:p>
            <a:r>
              <a:rPr lang="en-AU" dirty="0"/>
              <a:t>User Errors </a:t>
            </a:r>
          </a:p>
        </p:txBody>
      </p:sp>
      <p:sp>
        <p:nvSpPr>
          <p:cNvPr id="3" name="Content Placeholder 2">
            <a:extLst>
              <a:ext uri="{FF2B5EF4-FFF2-40B4-BE49-F238E27FC236}">
                <a16:creationId xmlns:a16="http://schemas.microsoft.com/office/drawing/2014/main" id="{42982FF1-076C-4169-A39A-BC51C7C8B80B}"/>
              </a:ext>
            </a:extLst>
          </p:cNvPr>
          <p:cNvSpPr>
            <a:spLocks noGrp="1"/>
          </p:cNvSpPr>
          <p:nvPr>
            <p:ph idx="1"/>
          </p:nvPr>
        </p:nvSpPr>
        <p:spPr>
          <a:xfrm>
            <a:off x="2286000" y="1600200"/>
            <a:ext cx="9296400" cy="4525963"/>
          </a:xfrm>
        </p:spPr>
        <p:txBody>
          <a:bodyPr/>
          <a:lstStyle/>
          <a:p>
            <a:r>
              <a:rPr lang="en-AU" dirty="0"/>
              <a:t>During IPAC’25 there was a contribution which was renamed after files had been uploaded</a:t>
            </a:r>
          </a:p>
          <a:p>
            <a:r>
              <a:rPr lang="en-AU" dirty="0"/>
              <a:t>This led to the PURR tool encountering errors while trying to generate the final proceedings</a:t>
            </a:r>
          </a:p>
          <a:p>
            <a:r>
              <a:rPr lang="en-AU" dirty="0"/>
              <a:t>As EiC don’t forget to assign all papers to yourself at the end of the conference </a:t>
            </a:r>
          </a:p>
        </p:txBody>
      </p:sp>
      <p:pic>
        <p:nvPicPr>
          <p:cNvPr id="4" name="Content Placeholder 3">
            <a:extLst>
              <a:ext uri="{FF2B5EF4-FFF2-40B4-BE49-F238E27FC236}">
                <a16:creationId xmlns:a16="http://schemas.microsoft.com/office/drawing/2014/main" id="{EF6A2D54-0E11-721F-110E-B36B4FEA4B51}"/>
              </a:ext>
            </a:extLst>
          </p:cNvPr>
          <p:cNvPicPr>
            <a:picLocks noChangeAspect="1"/>
          </p:cNvPicPr>
          <p:nvPr/>
        </p:nvPicPr>
        <p:blipFill>
          <a:blip r:embed="rId2"/>
          <a:stretch>
            <a:fillRect/>
          </a:stretch>
        </p:blipFill>
        <p:spPr>
          <a:xfrm>
            <a:off x="384981" y="91758"/>
            <a:ext cx="1378463" cy="6766242"/>
          </a:xfrm>
          <a:prstGeom prst="rect">
            <a:avLst/>
          </a:prstGeom>
        </p:spPr>
      </p:pic>
    </p:spTree>
    <p:extLst>
      <p:ext uri="{BB962C8B-B14F-4D97-AF65-F5344CB8AC3E}">
        <p14:creationId xmlns:p14="http://schemas.microsoft.com/office/powerpoint/2010/main" val="735222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F56DD-F672-98DE-8AA2-6CA1C9EB08C5}"/>
              </a:ext>
            </a:extLst>
          </p:cNvPr>
          <p:cNvSpPr>
            <a:spLocks noGrp="1"/>
          </p:cNvSpPr>
          <p:nvPr>
            <p:ph type="title"/>
          </p:nvPr>
        </p:nvSpPr>
        <p:spPr/>
        <p:txBody>
          <a:bodyPr/>
          <a:lstStyle/>
          <a:p>
            <a:r>
              <a:rPr lang="en-AU" dirty="0"/>
              <a:t>Visual Check of your Proceedings</a:t>
            </a:r>
          </a:p>
        </p:txBody>
      </p:sp>
      <p:pic>
        <p:nvPicPr>
          <p:cNvPr id="4" name="Picture 3">
            <a:extLst>
              <a:ext uri="{FF2B5EF4-FFF2-40B4-BE49-F238E27FC236}">
                <a16:creationId xmlns:a16="http://schemas.microsoft.com/office/drawing/2014/main" id="{F0D0FA31-47E1-042B-02A8-3BB4B56C0EE6}"/>
              </a:ext>
            </a:extLst>
          </p:cNvPr>
          <p:cNvPicPr>
            <a:picLocks noChangeAspect="1"/>
          </p:cNvPicPr>
          <p:nvPr/>
        </p:nvPicPr>
        <p:blipFill>
          <a:blip r:embed="rId2"/>
          <a:stretch>
            <a:fillRect/>
          </a:stretch>
        </p:blipFill>
        <p:spPr>
          <a:xfrm>
            <a:off x="277826" y="1638300"/>
            <a:ext cx="5004463" cy="6663552"/>
          </a:xfrm>
          <a:prstGeom prst="rect">
            <a:avLst/>
          </a:prstGeom>
        </p:spPr>
      </p:pic>
      <p:sp>
        <p:nvSpPr>
          <p:cNvPr id="5" name="TextBox 4">
            <a:extLst>
              <a:ext uri="{FF2B5EF4-FFF2-40B4-BE49-F238E27FC236}">
                <a16:creationId xmlns:a16="http://schemas.microsoft.com/office/drawing/2014/main" id="{F0D2E84B-57BF-8CED-9BAC-D2E7E830E8C5}"/>
              </a:ext>
            </a:extLst>
          </p:cNvPr>
          <p:cNvSpPr txBox="1"/>
          <p:nvPr/>
        </p:nvSpPr>
        <p:spPr>
          <a:xfrm>
            <a:off x="5667375" y="1638300"/>
            <a:ext cx="6246799" cy="3231654"/>
          </a:xfrm>
          <a:prstGeom prst="rect">
            <a:avLst/>
          </a:prstGeom>
          <a:noFill/>
        </p:spPr>
        <p:txBody>
          <a:bodyPr wrap="square" rtlCol="0">
            <a:spAutoFit/>
          </a:bodyPr>
          <a:lstStyle/>
          <a:p>
            <a:r>
              <a:rPr lang="en-AU" sz="2400" b="1" dirty="0"/>
              <a:t>Case Sensitive Searches on Final Proceedings</a:t>
            </a:r>
          </a:p>
          <a:p>
            <a:endParaRPr lang="en-AU" dirty="0"/>
          </a:p>
          <a:p>
            <a:r>
              <a:rPr lang="en-AU" dirty="0">
                <a:solidFill>
                  <a:srgbClr val="FF0000"/>
                </a:solidFill>
              </a:rPr>
              <a:t>MHZ, GEV, MEV, KHZ, </a:t>
            </a:r>
            <a:r>
              <a:rPr lang="en-AU" dirty="0" err="1">
                <a:solidFill>
                  <a:srgbClr val="FF0000"/>
                </a:solidFill>
              </a:rPr>
              <a:t>kHZ</a:t>
            </a:r>
            <a:r>
              <a:rPr lang="en-AU" dirty="0">
                <a:solidFill>
                  <a:srgbClr val="FF0000"/>
                </a:solidFill>
              </a:rPr>
              <a:t>, KV, KEV, TEV, </a:t>
            </a:r>
            <a:r>
              <a:rPr lang="en-AU" dirty="0" err="1">
                <a:solidFill>
                  <a:srgbClr val="FF0000"/>
                </a:solidFill>
              </a:rPr>
              <a:t>ete</a:t>
            </a:r>
            <a:r>
              <a:rPr lang="en-AU" dirty="0">
                <a:solidFill>
                  <a:srgbClr val="FF0000"/>
                </a:solidFill>
              </a:rPr>
              <a:t>.. </a:t>
            </a:r>
          </a:p>
          <a:p>
            <a:r>
              <a:rPr lang="en-AU" dirty="0">
                <a:solidFill>
                  <a:srgbClr val="00B050"/>
                </a:solidFill>
              </a:rPr>
              <a:t>MHz, GeV, MeV, kHz, kHz, kV, keV, TeV, etc...  </a:t>
            </a:r>
          </a:p>
          <a:p>
            <a:endParaRPr lang="en-AU" dirty="0"/>
          </a:p>
          <a:p>
            <a:r>
              <a:rPr lang="en-AU" dirty="0"/>
              <a:t>I was able to weed out numerous missed title errors using the search on the final proceedings.</a:t>
            </a:r>
          </a:p>
          <a:p>
            <a:endParaRPr lang="en-AU" dirty="0"/>
          </a:p>
          <a:p>
            <a:r>
              <a:rPr lang="en-AU" dirty="0"/>
              <a:t>In my experience to majority of inconstancies was the treatment of sub-section heads.</a:t>
            </a:r>
          </a:p>
          <a:p>
            <a:endParaRPr lang="en-AU" dirty="0"/>
          </a:p>
        </p:txBody>
      </p:sp>
    </p:spTree>
    <p:extLst>
      <p:ext uri="{BB962C8B-B14F-4D97-AF65-F5344CB8AC3E}">
        <p14:creationId xmlns:p14="http://schemas.microsoft.com/office/powerpoint/2010/main" val="3110950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0B8E3-29EC-9FCC-C832-A045EE6CD172}"/>
              </a:ext>
            </a:extLst>
          </p:cNvPr>
          <p:cNvSpPr>
            <a:spLocks noGrp="1"/>
          </p:cNvSpPr>
          <p:nvPr>
            <p:ph type="title"/>
          </p:nvPr>
        </p:nvSpPr>
        <p:spPr>
          <a:xfrm>
            <a:off x="277826" y="322667"/>
            <a:ext cx="11304574" cy="1143000"/>
          </a:xfrm>
        </p:spPr>
        <p:txBody>
          <a:bodyPr>
            <a:normAutofit fontScale="90000"/>
          </a:bodyPr>
          <a:lstStyle/>
          <a:p>
            <a:r>
              <a:rPr lang="en-AU" dirty="0"/>
              <a:t>Coming Soon Advice on Proceedings PDF Optimisation</a:t>
            </a:r>
          </a:p>
        </p:txBody>
      </p:sp>
      <p:sp>
        <p:nvSpPr>
          <p:cNvPr id="3" name="Content Placeholder 2">
            <a:extLst>
              <a:ext uri="{FF2B5EF4-FFF2-40B4-BE49-F238E27FC236}">
                <a16:creationId xmlns:a16="http://schemas.microsoft.com/office/drawing/2014/main" id="{25A5B0D8-35B9-A883-3EC6-35A893250984}"/>
              </a:ext>
            </a:extLst>
          </p:cNvPr>
          <p:cNvSpPr>
            <a:spLocks noGrp="1"/>
          </p:cNvSpPr>
          <p:nvPr>
            <p:ph idx="1"/>
          </p:nvPr>
        </p:nvSpPr>
        <p:spPr/>
        <p:txBody>
          <a:bodyPr/>
          <a:lstStyle/>
          <a:p>
            <a:r>
              <a:rPr lang="en-AU" dirty="0"/>
              <a:t>IT was noticed by Volker when doing a save as of the final proceedings volume to file reduced in size saving for IPAC’25 approximately 300MB.</a:t>
            </a:r>
          </a:p>
          <a:p>
            <a:r>
              <a:rPr lang="en-AU" dirty="0"/>
              <a:t>Testing is currently being done to establish a stable tool and method to apply this optimisation which saves on data transfer.</a:t>
            </a:r>
          </a:p>
          <a:p>
            <a:r>
              <a:rPr lang="en-AU" dirty="0"/>
              <a:t>More on this to come….</a:t>
            </a:r>
          </a:p>
        </p:txBody>
      </p:sp>
    </p:spTree>
    <p:extLst>
      <p:ext uri="{BB962C8B-B14F-4D97-AF65-F5344CB8AC3E}">
        <p14:creationId xmlns:p14="http://schemas.microsoft.com/office/powerpoint/2010/main" val="2566160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0DC58-C2D1-9B4B-85CC-53051277E25A}"/>
              </a:ext>
            </a:extLst>
          </p:cNvPr>
          <p:cNvSpPr>
            <a:spLocks noGrp="1"/>
          </p:cNvSpPr>
          <p:nvPr>
            <p:ph type="title"/>
          </p:nvPr>
        </p:nvSpPr>
        <p:spPr>
          <a:xfrm>
            <a:off x="1233487" y="2008629"/>
            <a:ext cx="9725026" cy="2852737"/>
          </a:xfrm>
        </p:spPr>
        <p:txBody>
          <a:bodyPr/>
          <a:lstStyle/>
          <a:p>
            <a:r>
              <a:rPr lang="en-US"/>
              <a:t>Questions</a:t>
            </a:r>
          </a:p>
        </p:txBody>
      </p:sp>
      <p:pic>
        <p:nvPicPr>
          <p:cNvPr id="5" name="Picture 4">
            <a:extLst>
              <a:ext uri="{FF2B5EF4-FFF2-40B4-BE49-F238E27FC236}">
                <a16:creationId xmlns:a16="http://schemas.microsoft.com/office/drawing/2014/main" id="{62D4E9DB-93D1-0640-8ECB-5DC4A6752239}"/>
              </a:ext>
            </a:extLst>
          </p:cNvPr>
          <p:cNvPicPr>
            <a:picLocks noChangeAspect="1"/>
          </p:cNvPicPr>
          <p:nvPr/>
        </p:nvPicPr>
        <p:blipFill>
          <a:blip r:embed="rId2"/>
          <a:stretch>
            <a:fillRect/>
          </a:stretch>
        </p:blipFill>
        <p:spPr>
          <a:xfrm>
            <a:off x="4414345" y="1259018"/>
            <a:ext cx="3363310" cy="2490142"/>
          </a:xfrm>
          <a:prstGeom prst="rect">
            <a:avLst/>
          </a:prstGeom>
        </p:spPr>
      </p:pic>
    </p:spTree>
    <p:extLst>
      <p:ext uri="{BB962C8B-B14F-4D97-AF65-F5344CB8AC3E}">
        <p14:creationId xmlns:p14="http://schemas.microsoft.com/office/powerpoint/2010/main" val="330287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17ECC-34CB-B24F-A5F1-7BDD1CD1D2B8}"/>
              </a:ext>
            </a:extLst>
          </p:cNvPr>
          <p:cNvSpPr>
            <a:spLocks noGrp="1"/>
          </p:cNvSpPr>
          <p:nvPr>
            <p:ph type="title"/>
          </p:nvPr>
        </p:nvSpPr>
        <p:spPr>
          <a:xfrm>
            <a:off x="898806" y="1266495"/>
            <a:ext cx="9144000" cy="2165973"/>
          </a:xfrm>
        </p:spPr>
        <p:txBody>
          <a:bodyPr>
            <a:normAutofit/>
          </a:bodyPr>
          <a:lstStyle/>
          <a:p>
            <a:r>
              <a:rPr lang="en-US" sz="8000"/>
              <a:t>Thank you</a:t>
            </a:r>
          </a:p>
        </p:txBody>
      </p:sp>
    </p:spTree>
    <p:extLst>
      <p:ext uri="{BB962C8B-B14F-4D97-AF65-F5344CB8AC3E}">
        <p14:creationId xmlns:p14="http://schemas.microsoft.com/office/powerpoint/2010/main" val="47948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3">
            <a:extLst>
              <a:ext uri="{FF2B5EF4-FFF2-40B4-BE49-F238E27FC236}">
                <a16:creationId xmlns:a16="http://schemas.microsoft.com/office/drawing/2014/main" id="{E540BAF4-4035-4D39-293B-0F5D75EB5621}"/>
              </a:ext>
            </a:extLst>
          </p:cNvPr>
          <p:cNvPicPr>
            <a:picLocks noChangeAspect="1"/>
          </p:cNvPicPr>
          <p:nvPr/>
        </p:nvPicPr>
        <p:blipFill>
          <a:blip r:embed="rId2"/>
          <a:stretch>
            <a:fillRect/>
          </a:stretch>
        </p:blipFill>
        <p:spPr>
          <a:xfrm>
            <a:off x="384981" y="112640"/>
            <a:ext cx="1378463" cy="6745359"/>
          </a:xfrm>
          <a:prstGeom prst="rect">
            <a:avLst/>
          </a:prstGeom>
        </p:spPr>
      </p:pic>
      <p:sp>
        <p:nvSpPr>
          <p:cNvPr id="4" name="Title 1">
            <a:extLst>
              <a:ext uri="{FF2B5EF4-FFF2-40B4-BE49-F238E27FC236}">
                <a16:creationId xmlns:a16="http://schemas.microsoft.com/office/drawing/2014/main" id="{14589CC8-CE99-A2D0-23F6-E03D68748008}"/>
              </a:ext>
            </a:extLst>
          </p:cNvPr>
          <p:cNvSpPr txBox="1">
            <a:spLocks/>
          </p:cNvSpPr>
          <p:nvPr/>
        </p:nvSpPr>
        <p:spPr>
          <a:xfrm>
            <a:off x="2024229" y="112641"/>
            <a:ext cx="8851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chemeClr val="accent6">
                    <a:lumMod val="60000"/>
                    <a:lumOff val="40000"/>
                  </a:schemeClr>
                </a:solidFill>
                <a:latin typeface="Poppins" panose="00000500000000000000" pitchFamily="2" charset="0"/>
                <a:cs typeface="Poppins" panose="00000500000000000000" pitchFamily="2" charset="0"/>
              </a:rPr>
              <a:t>IPAC 2025 Development Contributions</a:t>
            </a:r>
          </a:p>
        </p:txBody>
      </p:sp>
      <p:sp>
        <p:nvSpPr>
          <p:cNvPr id="6" name="Rectangle: Rounded Corners 5">
            <a:extLst>
              <a:ext uri="{FF2B5EF4-FFF2-40B4-BE49-F238E27FC236}">
                <a16:creationId xmlns:a16="http://schemas.microsoft.com/office/drawing/2014/main" id="{1DA4ADEC-41D4-AD75-0B15-EE26F72794F3}"/>
              </a:ext>
            </a:extLst>
          </p:cNvPr>
          <p:cNvSpPr/>
          <p:nvPr/>
        </p:nvSpPr>
        <p:spPr>
          <a:xfrm>
            <a:off x="2110740" y="1693236"/>
            <a:ext cx="3000668" cy="132556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Multiple Affiliation Support in Indico and Proceedings Production</a:t>
            </a:r>
          </a:p>
        </p:txBody>
      </p:sp>
      <p:sp>
        <p:nvSpPr>
          <p:cNvPr id="7" name="Rectangle: Rounded Corners 6">
            <a:extLst>
              <a:ext uri="{FF2B5EF4-FFF2-40B4-BE49-F238E27FC236}">
                <a16:creationId xmlns:a16="http://schemas.microsoft.com/office/drawing/2014/main" id="{28754D4F-DD42-A3C0-D507-3E16728E5B2D}"/>
              </a:ext>
            </a:extLst>
          </p:cNvPr>
          <p:cNvSpPr/>
          <p:nvPr/>
        </p:nvSpPr>
        <p:spPr>
          <a:xfrm>
            <a:off x="5488014" y="1693234"/>
            <a:ext cx="3185160" cy="1325563"/>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dirty="0" err="1"/>
              <a:t>CatScan</a:t>
            </a:r>
            <a:r>
              <a:rPr lang="en-US" dirty="0"/>
              <a:t> Integration into Indico Workflow</a:t>
            </a:r>
          </a:p>
        </p:txBody>
      </p:sp>
      <p:sp>
        <p:nvSpPr>
          <p:cNvPr id="8" name="Rectangle: Rounded Corners 7">
            <a:extLst>
              <a:ext uri="{FF2B5EF4-FFF2-40B4-BE49-F238E27FC236}">
                <a16:creationId xmlns:a16="http://schemas.microsoft.com/office/drawing/2014/main" id="{0AE78160-8E31-9D0C-19C5-882CFF7035A6}"/>
              </a:ext>
            </a:extLst>
          </p:cNvPr>
          <p:cNvSpPr/>
          <p:nvPr/>
        </p:nvSpPr>
        <p:spPr>
          <a:xfrm>
            <a:off x="5507648" y="3429000"/>
            <a:ext cx="3102952" cy="1258896"/>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dirty="0"/>
              <a:t>Basic LaTeX </a:t>
            </a:r>
            <a:r>
              <a:rPr lang="en-US" dirty="0" err="1"/>
              <a:t>CatScan</a:t>
            </a:r>
            <a:r>
              <a:rPr lang="en-US" dirty="0"/>
              <a:t> Checks and Reports</a:t>
            </a:r>
          </a:p>
        </p:txBody>
      </p:sp>
      <p:sp>
        <p:nvSpPr>
          <p:cNvPr id="9" name="Rectangle: Rounded Corners 8">
            <a:extLst>
              <a:ext uri="{FF2B5EF4-FFF2-40B4-BE49-F238E27FC236}">
                <a16:creationId xmlns:a16="http://schemas.microsoft.com/office/drawing/2014/main" id="{ED43C6C2-F823-AB10-CA1A-B0201F168532}"/>
              </a:ext>
            </a:extLst>
          </p:cNvPr>
          <p:cNvSpPr/>
          <p:nvPr/>
        </p:nvSpPr>
        <p:spPr>
          <a:xfrm>
            <a:off x="2110740" y="3429000"/>
            <a:ext cx="3000668" cy="1258896"/>
          </a:xfrm>
          <a:prstGeom prst="round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US" dirty="0"/>
              <a:t>Hosting of JACoW Team Meeting 2023</a:t>
            </a:r>
          </a:p>
        </p:txBody>
      </p:sp>
      <p:sp>
        <p:nvSpPr>
          <p:cNvPr id="10" name="Rectangle: Rounded Corners 9">
            <a:extLst>
              <a:ext uri="{FF2B5EF4-FFF2-40B4-BE49-F238E27FC236}">
                <a16:creationId xmlns:a16="http://schemas.microsoft.com/office/drawing/2014/main" id="{F4D3C4EF-760A-BBF1-31FE-8190DCDCFD5A}"/>
              </a:ext>
            </a:extLst>
          </p:cNvPr>
          <p:cNvSpPr/>
          <p:nvPr/>
        </p:nvSpPr>
        <p:spPr>
          <a:xfrm>
            <a:off x="2110740" y="5098098"/>
            <a:ext cx="3000668" cy="125889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Support attendance of Indico and Software Developer to IPAC’25</a:t>
            </a:r>
          </a:p>
        </p:txBody>
      </p:sp>
      <p:sp>
        <p:nvSpPr>
          <p:cNvPr id="11" name="Rectangle: Rounded Corners 10">
            <a:extLst>
              <a:ext uri="{FF2B5EF4-FFF2-40B4-BE49-F238E27FC236}">
                <a16:creationId xmlns:a16="http://schemas.microsoft.com/office/drawing/2014/main" id="{7C1D6E7E-CFF9-3D36-DAEF-208B94E9875E}"/>
              </a:ext>
            </a:extLst>
          </p:cNvPr>
          <p:cNvSpPr/>
          <p:nvPr/>
        </p:nvSpPr>
        <p:spPr>
          <a:xfrm>
            <a:off x="8930640" y="1693235"/>
            <a:ext cx="3000668" cy="1325562"/>
          </a:xfrm>
          <a:prstGeom prst="round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dirty="0"/>
              <a:t>Maintenance and improvements to Reference Search and Generation Tool</a:t>
            </a:r>
          </a:p>
        </p:txBody>
      </p:sp>
    </p:spTree>
    <p:extLst>
      <p:ext uri="{BB962C8B-B14F-4D97-AF65-F5344CB8AC3E}">
        <p14:creationId xmlns:p14="http://schemas.microsoft.com/office/powerpoint/2010/main" val="33033312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CA2CF-DF7C-DA2D-445A-0D16E172DD1F}"/>
              </a:ext>
            </a:extLst>
          </p:cNvPr>
          <p:cNvSpPr>
            <a:spLocks noGrp="1"/>
          </p:cNvSpPr>
          <p:nvPr>
            <p:ph type="title"/>
          </p:nvPr>
        </p:nvSpPr>
        <p:spPr/>
        <p:txBody>
          <a:bodyPr>
            <a:normAutofit/>
          </a:bodyPr>
          <a:lstStyle/>
          <a:p>
            <a:r>
              <a:rPr lang="en-AU" dirty="0"/>
              <a:t>Some Aspects to Touch on</a:t>
            </a:r>
          </a:p>
        </p:txBody>
      </p:sp>
      <p:graphicFrame>
        <p:nvGraphicFramePr>
          <p:cNvPr id="6" name="Table 5">
            <a:extLst>
              <a:ext uri="{FF2B5EF4-FFF2-40B4-BE49-F238E27FC236}">
                <a16:creationId xmlns:a16="http://schemas.microsoft.com/office/drawing/2014/main" id="{34C6AC0B-6520-072F-627F-00427BB2E5FF}"/>
              </a:ext>
            </a:extLst>
          </p:cNvPr>
          <p:cNvGraphicFramePr>
            <a:graphicFrameLocks noGrp="1"/>
          </p:cNvGraphicFramePr>
          <p:nvPr>
            <p:extLst>
              <p:ext uri="{D42A27DB-BD31-4B8C-83A1-F6EECF244321}">
                <p14:modId xmlns:p14="http://schemas.microsoft.com/office/powerpoint/2010/main" val="2872147660"/>
              </p:ext>
            </p:extLst>
          </p:nvPr>
        </p:nvGraphicFramePr>
        <p:xfrm>
          <a:off x="533976" y="1322821"/>
          <a:ext cx="10962699" cy="5303520"/>
        </p:xfrm>
        <a:graphic>
          <a:graphicData uri="http://schemas.openxmlformats.org/drawingml/2006/table">
            <a:tbl>
              <a:tblPr firstRow="1" bandRow="1">
                <a:tableStyleId>{5C22544A-7EE6-4342-B048-85BDC9FD1C3A}</a:tableStyleId>
              </a:tblPr>
              <a:tblGrid>
                <a:gridCol w="517237">
                  <a:extLst>
                    <a:ext uri="{9D8B030D-6E8A-4147-A177-3AD203B41FA5}">
                      <a16:colId xmlns:a16="http://schemas.microsoft.com/office/drawing/2014/main" val="1700926606"/>
                    </a:ext>
                  </a:extLst>
                </a:gridCol>
                <a:gridCol w="4349462">
                  <a:extLst>
                    <a:ext uri="{9D8B030D-6E8A-4147-A177-3AD203B41FA5}">
                      <a16:colId xmlns:a16="http://schemas.microsoft.com/office/drawing/2014/main" val="4090464246"/>
                    </a:ext>
                  </a:extLst>
                </a:gridCol>
                <a:gridCol w="952500">
                  <a:extLst>
                    <a:ext uri="{9D8B030D-6E8A-4147-A177-3AD203B41FA5}">
                      <a16:colId xmlns:a16="http://schemas.microsoft.com/office/drawing/2014/main" val="3270810863"/>
                    </a:ext>
                  </a:extLst>
                </a:gridCol>
                <a:gridCol w="600075">
                  <a:extLst>
                    <a:ext uri="{9D8B030D-6E8A-4147-A177-3AD203B41FA5}">
                      <a16:colId xmlns:a16="http://schemas.microsoft.com/office/drawing/2014/main" val="688116375"/>
                    </a:ext>
                  </a:extLst>
                </a:gridCol>
                <a:gridCol w="4543425">
                  <a:extLst>
                    <a:ext uri="{9D8B030D-6E8A-4147-A177-3AD203B41FA5}">
                      <a16:colId xmlns:a16="http://schemas.microsoft.com/office/drawing/2014/main" val="943781790"/>
                    </a:ext>
                  </a:extLst>
                </a:gridCol>
              </a:tblGrid>
              <a:tr h="370840">
                <a:tc>
                  <a:txBody>
                    <a:bodyPr/>
                    <a:lstStyle/>
                    <a:p>
                      <a:r>
                        <a:rPr lang="en-AU">
                          <a:solidFill>
                            <a:sysClr val="windowText" lastClr="000000"/>
                          </a:solidFill>
                        </a:rPr>
                        <a:t>01</a:t>
                      </a:r>
                      <a:endParaRPr lang="en-AU"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err="1">
                          <a:solidFill>
                            <a:sysClr val="windowText" lastClr="000000"/>
                          </a:solidFill>
                        </a:rPr>
                        <a:t>CatScan</a:t>
                      </a:r>
                      <a:endParaRPr lang="en-AU" b="1" dirty="0">
                        <a:solidFill>
                          <a:sysClr val="windowText" lastClr="000000"/>
                        </a:solidFill>
                      </a:endParaRPr>
                    </a:p>
                    <a:p>
                      <a:r>
                        <a:rPr lang="en-AU" b="0" dirty="0" err="1">
                          <a:solidFill>
                            <a:sysClr val="windowText" lastClr="000000"/>
                          </a:solidFill>
                        </a:rPr>
                        <a:t>CatScan</a:t>
                      </a:r>
                      <a:r>
                        <a:rPr lang="en-AU" b="0" dirty="0">
                          <a:solidFill>
                            <a:sysClr val="windowText" lastClr="000000"/>
                          </a:solidFill>
                        </a:rPr>
                        <a:t> was integrated into Indico posting reports of Word and LaTeX paper</a:t>
                      </a:r>
                    </a:p>
                    <a:p>
                      <a:endParaRPr lang="en-AU" b="0" dirty="0">
                        <a:solidFill>
                          <a:sysClr val="windowText" lastClr="000000"/>
                        </a:solidFill>
                      </a:endParaRPr>
                    </a:p>
                    <a:p>
                      <a:r>
                        <a:rPr lang="en-AU" b="0" dirty="0">
                          <a:solidFill>
                            <a:sysClr val="windowText" lastClr="000000"/>
                          </a:solidFill>
                        </a:rPr>
                        <a:t>EiC reviewed a sample of pre-scanned reports within finial day of uploads and set obvious Red status in advance  </a:t>
                      </a:r>
                    </a:p>
                    <a:p>
                      <a:r>
                        <a:rPr lang="en-AU" b="0" dirty="0">
                          <a:solidFill>
                            <a:sysClr val="windowText" lastClr="000000"/>
                          </a:solidFill>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dirty="0">
                          <a:solidFill>
                            <a:sysClr val="windowText" lastClr="000000"/>
                          </a:solidFill>
                        </a:rPr>
                        <a:t>05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dirty="0">
                          <a:solidFill>
                            <a:sysClr val="windowText" lastClr="000000"/>
                          </a:solidFill>
                        </a:rPr>
                        <a:t>Sticking to lanes</a:t>
                      </a:r>
                    </a:p>
                    <a:p>
                      <a:r>
                        <a:rPr lang="en-AU" b="0" dirty="0">
                          <a:solidFill>
                            <a:sysClr val="windowText" lastClr="000000"/>
                          </a:solidFill>
                        </a:rPr>
                        <a:t>LaTeX editor were requested to only edit </a:t>
                      </a:r>
                      <a:r>
                        <a:rPr lang="en-AU" b="0" dirty="0" err="1">
                          <a:solidFill>
                            <a:sysClr val="windowText" lastClr="000000"/>
                          </a:solidFill>
                        </a:rPr>
                        <a:t>tex</a:t>
                      </a:r>
                      <a:r>
                        <a:rPr lang="en-AU" b="0" dirty="0">
                          <a:solidFill>
                            <a:sysClr val="windowText" lastClr="000000"/>
                          </a:solidFill>
                        </a:rPr>
                        <a:t> papers from the start, as to not deplete Word editor workload by processing any type of paper</a:t>
                      </a:r>
                    </a:p>
                    <a:p>
                      <a:endParaRPr lang="en-AU"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70784465"/>
                  </a:ext>
                </a:extLst>
              </a:tr>
              <a:tr h="370840">
                <a:tc>
                  <a:txBody>
                    <a:bodyPr/>
                    <a:lstStyle/>
                    <a:p>
                      <a:r>
                        <a:rPr lang="en-AU" b="1" dirty="0">
                          <a:solidFill>
                            <a:sysClr val="windowText" lastClr="000000"/>
                          </a:solidFill>
                        </a:rPr>
                        <a:t>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Authors</a:t>
                      </a:r>
                    </a:p>
                    <a:p>
                      <a:r>
                        <a:rPr lang="en-AU" b="0" dirty="0">
                          <a:solidFill>
                            <a:sysClr val="windowText" lastClr="000000"/>
                          </a:solidFill>
                        </a:rPr>
                        <a:t>Respond to </a:t>
                      </a:r>
                      <a:r>
                        <a:rPr lang="en-AU" b="0" dirty="0" err="1">
                          <a:solidFill>
                            <a:sysClr val="windowText" lastClr="000000"/>
                          </a:solidFill>
                        </a:rPr>
                        <a:t>CatScan</a:t>
                      </a:r>
                      <a:r>
                        <a:rPr lang="en-AU" b="0" dirty="0">
                          <a:solidFill>
                            <a:sysClr val="windowText" lastClr="000000"/>
                          </a:solidFill>
                        </a:rPr>
                        <a:t> feedback to self edit to a higher standard, and improve their knowledge</a:t>
                      </a:r>
                      <a:r>
                        <a:rPr lang="en-AU" b="1" dirty="0">
                          <a:solidFill>
                            <a:sysClr val="windowText" lastClr="000000"/>
                          </a:solidFill>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06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Author Reception</a:t>
                      </a:r>
                    </a:p>
                    <a:p>
                      <a:r>
                        <a:rPr lang="en-AU" dirty="0">
                          <a:solidFill>
                            <a:sysClr val="windowText" lastClr="000000"/>
                          </a:solidFill>
                        </a:rPr>
                        <a:t>Started same time editors, initial QA to feed author reception was underpowered with some author reception switching to QA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192469"/>
                  </a:ext>
                </a:extLst>
              </a:tr>
              <a:tr h="370840">
                <a:tc>
                  <a:txBody>
                    <a:bodyPr/>
                    <a:lstStyle/>
                    <a:p>
                      <a:r>
                        <a:rPr lang="en-AU" b="1" dirty="0">
                          <a:solidFill>
                            <a:sysClr val="windowText" lastClr="000000"/>
                          </a:solidFill>
                        </a:rPr>
                        <a:t>03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Editors </a:t>
                      </a:r>
                    </a:p>
                    <a:p>
                      <a:r>
                        <a:rPr lang="en-AU" b="0" dirty="0">
                          <a:solidFill>
                            <a:sysClr val="windowText" lastClr="000000"/>
                          </a:solidFill>
                        </a:rPr>
                        <a:t>As per IPAC’24 one group all starting and mission together and finishing together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07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Changes Updates</a:t>
                      </a:r>
                    </a:p>
                    <a:p>
                      <a:r>
                        <a:rPr lang="en-AU" b="0" dirty="0">
                          <a:solidFill>
                            <a:sysClr val="windowText" lastClr="000000"/>
                          </a:solidFill>
                        </a:rPr>
                        <a:t>Indico, Templates, Tools</a:t>
                      </a:r>
                    </a:p>
                    <a:p>
                      <a:r>
                        <a:rPr lang="en-AU" b="0" dirty="0">
                          <a:solidFill>
                            <a:sysClr val="windowText" lastClr="000000"/>
                          </a:solidFill>
                        </a:rPr>
                        <a:t>These had flow on impacts to discussed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72142969"/>
                  </a:ext>
                </a:extLst>
              </a:tr>
              <a:tr h="370840">
                <a:tc>
                  <a:txBody>
                    <a:bodyPr/>
                    <a:lstStyle/>
                    <a:p>
                      <a:r>
                        <a:rPr lang="en-AU" b="1" dirty="0">
                          <a:solidFill>
                            <a:sysClr val="windowText" lastClr="000000"/>
                          </a:solidFill>
                        </a:rPr>
                        <a:t>04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AU" b="1" dirty="0">
                          <a:solidFill>
                            <a:sysClr val="windowText" lastClr="000000"/>
                          </a:solidFill>
                        </a:rPr>
                        <a:t>QA and Printing</a:t>
                      </a:r>
                    </a:p>
                    <a:p>
                      <a:r>
                        <a:rPr lang="en-AU" dirty="0">
                          <a:solidFill>
                            <a:sysClr val="windowText" lastClr="000000"/>
                          </a:solidFill>
                        </a:rPr>
                        <a:t>Only when preforming a QA is the paper printed, emerged as we processed papers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b="1"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AU" b="0" dirty="0">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89161326"/>
                  </a:ext>
                </a:extLst>
              </a:tr>
            </a:tbl>
          </a:graphicData>
        </a:graphic>
      </p:graphicFrame>
    </p:spTree>
    <p:extLst>
      <p:ext uri="{BB962C8B-B14F-4D97-AF65-F5344CB8AC3E}">
        <p14:creationId xmlns:p14="http://schemas.microsoft.com/office/powerpoint/2010/main" val="1790267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3370FF8-42AE-8407-38D1-E2A5BBBDF0BD}"/>
              </a:ext>
            </a:extLst>
          </p:cNvPr>
          <p:cNvSpPr txBox="1">
            <a:spLocks/>
          </p:cNvSpPr>
          <p:nvPr/>
        </p:nvSpPr>
        <p:spPr>
          <a:xfrm>
            <a:off x="2024229" y="112641"/>
            <a:ext cx="8851900" cy="13255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spc="-50" baseline="0">
                <a:solidFill>
                  <a:schemeClr val="tx1"/>
                </a:solidFill>
                <a:latin typeface="Poppins" panose="020B0604020202020204" charset="0"/>
                <a:ea typeface="+mj-ea"/>
                <a:cs typeface="Poppins" panose="020B0604020202020204" charset="0"/>
              </a:defRPr>
            </a:lvl1pPr>
          </a:lstStyle>
          <a:p>
            <a:r>
              <a:rPr lang="en-US" b="0" dirty="0">
                <a:solidFill>
                  <a:srgbClr val="92D050"/>
                </a:solidFill>
              </a:rPr>
              <a:t>IPAC 2025 Proceeding Office Taiwan</a:t>
            </a:r>
          </a:p>
        </p:txBody>
      </p:sp>
      <p:pic>
        <p:nvPicPr>
          <p:cNvPr id="5" name="Content Placeholder 3">
            <a:extLst>
              <a:ext uri="{FF2B5EF4-FFF2-40B4-BE49-F238E27FC236}">
                <a16:creationId xmlns:a16="http://schemas.microsoft.com/office/drawing/2014/main" id="{B4969AA8-3C91-E301-7060-CECA8CC463E4}"/>
              </a:ext>
            </a:extLst>
          </p:cNvPr>
          <p:cNvPicPr>
            <a:picLocks noGrp="1" noChangeAspect="1"/>
          </p:cNvPicPr>
          <p:nvPr>
            <p:ph idx="1"/>
          </p:nvPr>
        </p:nvPicPr>
        <p:blipFill>
          <a:blip r:embed="rId2"/>
          <a:stretch>
            <a:fillRect/>
          </a:stretch>
        </p:blipFill>
        <p:spPr>
          <a:xfrm>
            <a:off x="384981" y="0"/>
            <a:ext cx="1378463" cy="6858000"/>
          </a:xfrm>
          <a:prstGeom prst="rect">
            <a:avLst/>
          </a:prstGeom>
        </p:spPr>
      </p:pic>
      <p:pic>
        <p:nvPicPr>
          <p:cNvPr id="6" name="Picture 5">
            <a:extLst>
              <a:ext uri="{FF2B5EF4-FFF2-40B4-BE49-F238E27FC236}">
                <a16:creationId xmlns:a16="http://schemas.microsoft.com/office/drawing/2014/main" id="{048B8CE4-E21D-99EB-1679-1E316295530E}"/>
              </a:ext>
            </a:extLst>
          </p:cNvPr>
          <p:cNvPicPr>
            <a:picLocks noChangeAspect="1"/>
          </p:cNvPicPr>
          <p:nvPr/>
        </p:nvPicPr>
        <p:blipFill>
          <a:blip r:embed="rId3"/>
          <a:stretch>
            <a:fillRect/>
          </a:stretch>
        </p:blipFill>
        <p:spPr>
          <a:xfrm>
            <a:off x="1852519" y="1521036"/>
            <a:ext cx="3800062" cy="5068072"/>
          </a:xfrm>
          <a:prstGeom prst="rect">
            <a:avLst/>
          </a:prstGeom>
        </p:spPr>
      </p:pic>
      <p:graphicFrame>
        <p:nvGraphicFramePr>
          <p:cNvPr id="7" name="Table 6">
            <a:extLst>
              <a:ext uri="{FF2B5EF4-FFF2-40B4-BE49-F238E27FC236}">
                <a16:creationId xmlns:a16="http://schemas.microsoft.com/office/drawing/2014/main" id="{72CEB9E3-686B-0FAF-74E2-F28A18BCA95A}"/>
              </a:ext>
            </a:extLst>
          </p:cNvPr>
          <p:cNvGraphicFramePr>
            <a:graphicFrameLocks noGrp="1"/>
          </p:cNvGraphicFramePr>
          <p:nvPr/>
        </p:nvGraphicFramePr>
        <p:xfrm>
          <a:off x="5695334" y="1150196"/>
          <a:ext cx="4465396" cy="304800"/>
        </p:xfrm>
        <a:graphic>
          <a:graphicData uri="http://schemas.openxmlformats.org/drawingml/2006/table">
            <a:tbl>
              <a:tblPr firstRow="1" bandRow="1">
                <a:tableStyleId>{5C22544A-7EE6-4342-B048-85BDC9FD1C3A}</a:tableStyleId>
              </a:tblPr>
              <a:tblGrid>
                <a:gridCol w="1475086">
                  <a:extLst>
                    <a:ext uri="{9D8B030D-6E8A-4147-A177-3AD203B41FA5}">
                      <a16:colId xmlns:a16="http://schemas.microsoft.com/office/drawing/2014/main" val="1148657390"/>
                    </a:ext>
                  </a:extLst>
                </a:gridCol>
                <a:gridCol w="1546860">
                  <a:extLst>
                    <a:ext uri="{9D8B030D-6E8A-4147-A177-3AD203B41FA5}">
                      <a16:colId xmlns:a16="http://schemas.microsoft.com/office/drawing/2014/main" val="933876104"/>
                    </a:ext>
                  </a:extLst>
                </a:gridCol>
                <a:gridCol w="1211580">
                  <a:extLst>
                    <a:ext uri="{9D8B030D-6E8A-4147-A177-3AD203B41FA5}">
                      <a16:colId xmlns:a16="http://schemas.microsoft.com/office/drawing/2014/main" val="470209832"/>
                    </a:ext>
                  </a:extLst>
                </a:gridCol>
                <a:gridCol w="231870">
                  <a:extLst>
                    <a:ext uri="{9D8B030D-6E8A-4147-A177-3AD203B41FA5}">
                      <a16:colId xmlns:a16="http://schemas.microsoft.com/office/drawing/2014/main" val="3599907212"/>
                    </a:ext>
                  </a:extLst>
                </a:gridCol>
              </a:tblGrid>
              <a:tr h="288008">
                <a:tc>
                  <a:txBody>
                    <a:bodyPr/>
                    <a:lstStyle/>
                    <a:p>
                      <a:r>
                        <a:rPr lang="en-US" sz="1400" b="0" dirty="0">
                          <a:solidFill>
                            <a:schemeClr val="accent6">
                              <a:lumMod val="60000"/>
                              <a:lumOff val="40000"/>
                            </a:schemeClr>
                          </a:solidFill>
                        </a:rPr>
                        <a:t>Chief Editor:</a:t>
                      </a:r>
                    </a:p>
                  </a:txBody>
                  <a:tcPr>
                    <a:noFill/>
                  </a:tcPr>
                </a:tc>
                <a:tc>
                  <a:txBody>
                    <a:bodyPr/>
                    <a:lstStyle/>
                    <a:p>
                      <a:r>
                        <a:rPr lang="en-US" sz="1400" b="0" dirty="0">
                          <a:solidFill>
                            <a:schemeClr val="tx1"/>
                          </a:solidFill>
                        </a:rPr>
                        <a:t>David Button </a:t>
                      </a:r>
                    </a:p>
                  </a:txBody>
                  <a:tcPr>
                    <a:noFill/>
                  </a:tcPr>
                </a:tc>
                <a:tc>
                  <a:txBody>
                    <a:bodyPr/>
                    <a:lstStyle/>
                    <a:p>
                      <a:r>
                        <a:rPr lang="en-US" sz="1400" b="0" dirty="0">
                          <a:solidFill>
                            <a:schemeClr val="tx1"/>
                          </a:solidFill>
                        </a:rPr>
                        <a:t>ANSTO</a:t>
                      </a:r>
                    </a:p>
                  </a:txBody>
                  <a:tcPr>
                    <a:noFill/>
                  </a:tcPr>
                </a:tc>
                <a:tc>
                  <a:txBody>
                    <a:bodyPr/>
                    <a:lstStyle/>
                    <a:p>
                      <a:endParaRPr lang="en-US" sz="1400" b="0" dirty="0">
                        <a:solidFill>
                          <a:schemeClr val="tx1"/>
                        </a:solidFill>
                      </a:endParaRPr>
                    </a:p>
                  </a:txBody>
                  <a:tcPr>
                    <a:solidFill>
                      <a:srgbClr val="FF0000"/>
                    </a:solidFill>
                  </a:tcPr>
                </a:tc>
                <a:extLst>
                  <a:ext uri="{0D108BD9-81ED-4DB2-BD59-A6C34878D82A}">
                    <a16:rowId xmlns:a16="http://schemas.microsoft.com/office/drawing/2014/main" val="1476686976"/>
                  </a:ext>
                </a:extLst>
              </a:tr>
            </a:tbl>
          </a:graphicData>
        </a:graphic>
      </p:graphicFrame>
      <p:graphicFrame>
        <p:nvGraphicFramePr>
          <p:cNvPr id="8" name="Table 7">
            <a:extLst>
              <a:ext uri="{FF2B5EF4-FFF2-40B4-BE49-F238E27FC236}">
                <a16:creationId xmlns:a16="http://schemas.microsoft.com/office/drawing/2014/main" id="{C8C12280-2ED6-9B73-BC2C-8FE652988A6D}"/>
              </a:ext>
            </a:extLst>
          </p:cNvPr>
          <p:cNvGraphicFramePr>
            <a:graphicFrameLocks noGrp="1"/>
          </p:cNvGraphicFramePr>
          <p:nvPr/>
        </p:nvGraphicFramePr>
        <p:xfrm>
          <a:off x="5741657" y="2245677"/>
          <a:ext cx="4329996" cy="4211970"/>
        </p:xfrm>
        <a:graphic>
          <a:graphicData uri="http://schemas.openxmlformats.org/drawingml/2006/table">
            <a:tbl>
              <a:tblPr firstRow="1" firstCol="1" bandRow="1">
                <a:tableStyleId>{5C22544A-7EE6-4342-B048-85BDC9FD1C3A}</a:tableStyleId>
              </a:tblPr>
              <a:tblGrid>
                <a:gridCol w="1527160">
                  <a:extLst>
                    <a:ext uri="{9D8B030D-6E8A-4147-A177-3AD203B41FA5}">
                      <a16:colId xmlns:a16="http://schemas.microsoft.com/office/drawing/2014/main" val="2774102766"/>
                    </a:ext>
                  </a:extLst>
                </a:gridCol>
                <a:gridCol w="1119809">
                  <a:extLst>
                    <a:ext uri="{9D8B030D-6E8A-4147-A177-3AD203B41FA5}">
                      <a16:colId xmlns:a16="http://schemas.microsoft.com/office/drawing/2014/main" val="2195201414"/>
                    </a:ext>
                  </a:extLst>
                </a:gridCol>
                <a:gridCol w="125896">
                  <a:extLst>
                    <a:ext uri="{9D8B030D-6E8A-4147-A177-3AD203B41FA5}">
                      <a16:colId xmlns:a16="http://schemas.microsoft.com/office/drawing/2014/main" val="3407374595"/>
                    </a:ext>
                  </a:extLst>
                </a:gridCol>
                <a:gridCol w="868017">
                  <a:extLst>
                    <a:ext uri="{9D8B030D-6E8A-4147-A177-3AD203B41FA5}">
                      <a16:colId xmlns:a16="http://schemas.microsoft.com/office/drawing/2014/main" val="1786227093"/>
                    </a:ext>
                  </a:extLst>
                </a:gridCol>
                <a:gridCol w="689114">
                  <a:extLst>
                    <a:ext uri="{9D8B030D-6E8A-4147-A177-3AD203B41FA5}">
                      <a16:colId xmlns:a16="http://schemas.microsoft.com/office/drawing/2014/main" val="67524131"/>
                    </a:ext>
                  </a:extLst>
                </a:gridCol>
              </a:tblGrid>
              <a:tr h="0">
                <a:tc gridSpan="3">
                  <a:txBody>
                    <a:bodyPr/>
                    <a:lstStyle/>
                    <a:p>
                      <a:pPr marL="0" algn="l" defTabSz="914400" rtl="0" eaLnBrk="1" latinLnBrk="0" hangingPunct="1"/>
                      <a:r>
                        <a:rPr lang="en-US" sz="1400" b="1" kern="1200" dirty="0">
                          <a:solidFill>
                            <a:schemeClr val="accent6">
                              <a:lumMod val="60000"/>
                              <a:lumOff val="40000"/>
                            </a:schemeClr>
                          </a:solidFill>
                          <a:latin typeface="+mn-lt"/>
                          <a:ea typeface="+mn-ea"/>
                          <a:cs typeface="+mn-cs"/>
                        </a:rPr>
                        <a:t>International Team :</a:t>
                      </a:r>
                    </a:p>
                  </a:txBody>
                  <a:tcPr marL="38912" marR="38912" marT="0" marB="0">
                    <a:solidFill>
                      <a:schemeClr val="bg1"/>
                    </a:solidFill>
                  </a:tcPr>
                </a:tc>
                <a:tc hMerge="1">
                  <a:txBody>
                    <a:bodyPr/>
                    <a:lstStyle/>
                    <a:p>
                      <a:endParaRPr lang="en-US"/>
                    </a:p>
                  </a:txBody>
                  <a:tcPr/>
                </a:tc>
                <a:tc hMerge="1">
                  <a:txBody>
                    <a:bodyPr/>
                    <a:lstStyle/>
                    <a:p>
                      <a:endParaRPr lang="en-US"/>
                    </a:p>
                  </a:txBody>
                  <a:tcPr/>
                </a:tc>
                <a:tc gridSpan="2">
                  <a:txBody>
                    <a:bodyPr/>
                    <a:lstStyle/>
                    <a:p>
                      <a:pPr marL="0" marR="0" algn="l" defTabSz="914400" rtl="0" eaLnBrk="1" latinLnBrk="0" hangingPunct="1">
                        <a:lnSpc>
                          <a:spcPct val="115000"/>
                        </a:lnSpc>
                        <a:spcAft>
                          <a:spcPts val="800"/>
                        </a:spcAft>
                        <a:buNone/>
                      </a:pPr>
                      <a:endParaRPr lang="en-US" sz="800" kern="100" dirty="0">
                        <a:effectLst/>
                        <a:latin typeface="Aptos" panose="020B0004020202020204" pitchFamily="34" charset="0"/>
                        <a:cs typeface="Times New Roman" panose="02020603050405020304" pitchFamily="18" charset="0"/>
                      </a:endParaRPr>
                    </a:p>
                  </a:txBody>
                  <a:tcPr marL="38912" marR="38912" marT="0" marB="0">
                    <a:solidFill>
                      <a:schemeClr val="bg1"/>
                    </a:solidFill>
                  </a:tcPr>
                </a:tc>
                <a:tc hMerge="1">
                  <a:txBody>
                    <a:bodyPr/>
                    <a:lstStyle/>
                    <a:p>
                      <a:endParaRPr dirty="0"/>
                    </a:p>
                  </a:txBody>
                  <a:tcPr marL="38912" marR="38912" marT="0" marB="0">
                    <a:solidFill>
                      <a:schemeClr val="bg1"/>
                    </a:solidFill>
                  </a:tcPr>
                </a:tc>
                <a:extLst>
                  <a:ext uri="{0D108BD9-81ED-4DB2-BD59-A6C34878D82A}">
                    <a16:rowId xmlns:a16="http://schemas.microsoft.com/office/drawing/2014/main" val="3227134464"/>
                  </a:ext>
                </a:extLst>
              </a:tr>
              <a:tr h="113420">
                <a:tc>
                  <a:txBody>
                    <a:bodyPr/>
                    <a:lstStyle/>
                    <a:p>
                      <a:pPr marL="0" marR="0">
                        <a:lnSpc>
                          <a:spcPct val="115000"/>
                        </a:lnSpc>
                        <a:spcAft>
                          <a:spcPts val="800"/>
                        </a:spcAft>
                        <a:buNone/>
                      </a:pPr>
                      <a:r>
                        <a:rPr lang="en-US" sz="800" kern="100" dirty="0">
                          <a:solidFill>
                            <a:schemeClr val="tx1"/>
                          </a:solidFill>
                          <a:effectLst/>
                        </a:rPr>
                        <a:t>Adriana Rossi</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CERN</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192295798"/>
                  </a:ext>
                </a:extLst>
              </a:tr>
              <a:tr h="113420">
                <a:tc>
                  <a:txBody>
                    <a:bodyPr/>
                    <a:lstStyle/>
                    <a:p>
                      <a:pPr marL="0" marR="0">
                        <a:lnSpc>
                          <a:spcPct val="115000"/>
                        </a:lnSpc>
                        <a:spcAft>
                          <a:spcPts val="800"/>
                        </a:spcAft>
                        <a:buNone/>
                      </a:pPr>
                      <a:r>
                        <a:rPr lang="en-US" sz="800" kern="100" dirty="0">
                          <a:solidFill>
                            <a:schemeClr val="tx1"/>
                          </a:solidFill>
                          <a:effectLst/>
                        </a:rPr>
                        <a:t>Akihiro Shirakawa</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KEK</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 </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918149720"/>
                  </a:ext>
                </a:extLst>
              </a:tr>
              <a:tr h="113420">
                <a:tc>
                  <a:txBody>
                    <a:bodyPr/>
                    <a:lstStyle/>
                    <a:p>
                      <a:pPr marL="0" marR="0">
                        <a:lnSpc>
                          <a:spcPct val="115000"/>
                        </a:lnSpc>
                        <a:spcAft>
                          <a:spcPts val="800"/>
                        </a:spcAft>
                        <a:buNone/>
                      </a:pPr>
                      <a:r>
                        <a:rPr lang="en-US" sz="800" kern="100" dirty="0">
                          <a:solidFill>
                            <a:schemeClr val="tx1"/>
                          </a:solidFill>
                          <a:effectLst/>
                        </a:rPr>
                        <a:t>Ana </a:t>
                      </a:r>
                      <a:r>
                        <a:rPr lang="en-US" sz="800" kern="100" dirty="0" err="1">
                          <a:solidFill>
                            <a:schemeClr val="tx1"/>
                          </a:solidFill>
                          <a:effectLst/>
                        </a:rPr>
                        <a:t>Štajminger</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ELI Beamlines Facility</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644241484"/>
                  </a:ext>
                </a:extLst>
              </a:tr>
              <a:tr h="94039">
                <a:tc>
                  <a:txBody>
                    <a:bodyPr/>
                    <a:lstStyle/>
                    <a:p>
                      <a:pPr marL="0" marR="0">
                        <a:lnSpc>
                          <a:spcPct val="115000"/>
                        </a:lnSpc>
                        <a:spcAft>
                          <a:spcPts val="800"/>
                        </a:spcAft>
                        <a:buNone/>
                      </a:pPr>
                      <a:r>
                        <a:rPr lang="en-US" sz="800" kern="100" dirty="0">
                          <a:solidFill>
                            <a:schemeClr val="tx1"/>
                          </a:solidFill>
                          <a:effectLst/>
                        </a:rPr>
                        <a:t>Charline </a:t>
                      </a:r>
                      <a:r>
                        <a:rPr lang="en-US" sz="800" kern="100" dirty="0" err="1">
                          <a:solidFill>
                            <a:schemeClr val="tx1"/>
                          </a:solidFill>
                          <a:effectLst/>
                        </a:rPr>
                        <a:t>LeCourtillet</a:t>
                      </a:r>
                      <a:r>
                        <a:rPr lang="en-US" sz="800" kern="100" dirty="0">
                          <a:solidFill>
                            <a:schemeClr val="tx1"/>
                          </a:solidFill>
                          <a:effectLst/>
                        </a:rPr>
                        <a:t> </a:t>
                      </a:r>
                      <a:r>
                        <a:rPr lang="en-US" sz="800" kern="100" dirty="0">
                          <a:solidFill>
                            <a:schemeClr val="tx2">
                              <a:lumMod val="50000"/>
                              <a:lumOff val="50000"/>
                            </a:schemeClr>
                          </a:solidFill>
                          <a:effectLst/>
                        </a:rPr>
                        <a:t>(IPAC’26)</a:t>
                      </a:r>
                      <a:endParaRPr lang="en-US" sz="800" kern="100" dirty="0">
                        <a:solidFill>
                          <a:schemeClr val="tx2">
                            <a:lumMod val="50000"/>
                            <a:lumOff val="50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GNAIL</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430451564"/>
                  </a:ext>
                </a:extLst>
              </a:tr>
              <a:tr h="126393">
                <a:tc>
                  <a:txBody>
                    <a:bodyPr/>
                    <a:lstStyle/>
                    <a:p>
                      <a:pPr marL="0" marR="0">
                        <a:lnSpc>
                          <a:spcPct val="115000"/>
                        </a:lnSpc>
                        <a:spcAft>
                          <a:spcPts val="800"/>
                        </a:spcAft>
                        <a:buNone/>
                      </a:pPr>
                      <a:r>
                        <a:rPr lang="en-US" sz="800" kern="100" dirty="0">
                          <a:solidFill>
                            <a:schemeClr val="tx1"/>
                          </a:solidFill>
                          <a:effectLst/>
                        </a:rPr>
                        <a:t>Cynthia Duarte</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TRIUMF</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tx2">
                        <a:lumMod val="50000"/>
                        <a:lumOff val="50000"/>
                      </a:schemeClr>
                    </a:solidFill>
                  </a:tcPr>
                </a:tc>
                <a:tc>
                  <a:txBody>
                    <a:bodyPr/>
                    <a:lstStyle/>
                    <a:p>
                      <a:pPr marL="0" marR="0">
                        <a:lnSpc>
                          <a:spcPct val="115000"/>
                        </a:lnSpc>
                        <a:spcAft>
                          <a:spcPts val="800"/>
                        </a:spcAft>
                        <a:buNone/>
                      </a:pPr>
                      <a:r>
                        <a:rPr lang="en-US" sz="800" kern="100" dirty="0">
                          <a:effectLst/>
                        </a:rPr>
                        <a:t>Author Reception</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Improving</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3156515897"/>
                  </a:ext>
                </a:extLst>
              </a:tr>
              <a:tr h="113420">
                <a:tc>
                  <a:txBody>
                    <a:bodyPr/>
                    <a:lstStyle/>
                    <a:p>
                      <a:pPr marL="0" marR="0">
                        <a:lnSpc>
                          <a:spcPct val="115000"/>
                        </a:lnSpc>
                        <a:spcAft>
                          <a:spcPts val="800"/>
                        </a:spcAft>
                        <a:buNone/>
                      </a:pPr>
                      <a:r>
                        <a:rPr lang="en-US" sz="800" kern="100" dirty="0">
                          <a:solidFill>
                            <a:schemeClr val="tx1"/>
                          </a:solidFill>
                          <a:effectLst/>
                        </a:rPr>
                        <a:t>Darren Hunter</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CLSI</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tx2">
                        <a:lumMod val="50000"/>
                        <a:lumOff val="50000"/>
                      </a:schemeClr>
                    </a:solidFill>
                  </a:tcPr>
                </a:tc>
                <a:tc>
                  <a:txBody>
                    <a:bodyPr/>
                    <a:lstStyle/>
                    <a:p>
                      <a:pPr marL="0" marR="0">
                        <a:lnSpc>
                          <a:spcPct val="115000"/>
                        </a:lnSpc>
                        <a:spcAft>
                          <a:spcPts val="800"/>
                        </a:spcAft>
                        <a:buNone/>
                      </a:pPr>
                      <a:r>
                        <a:rPr lang="en-US" sz="800" kern="100" dirty="0">
                          <a:effectLst/>
                        </a:rPr>
                        <a:t>Editor </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Improving</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318281019"/>
                  </a:ext>
                </a:extLst>
              </a:tr>
              <a:tr h="113420">
                <a:tc>
                  <a:txBody>
                    <a:bodyPr/>
                    <a:lstStyle/>
                    <a:p>
                      <a:pPr marL="0" marR="0">
                        <a:lnSpc>
                          <a:spcPct val="115000"/>
                        </a:lnSpc>
                        <a:spcAft>
                          <a:spcPts val="800"/>
                        </a:spcAft>
                        <a:buNone/>
                      </a:pPr>
                      <a:r>
                        <a:rPr lang="en-US" sz="800" kern="100">
                          <a:solidFill>
                            <a:schemeClr val="tx1"/>
                          </a:solidFill>
                          <a:effectLst/>
                        </a:rPr>
                        <a:t>Dong Eon Kim</a:t>
                      </a:r>
                      <a:endParaRPr lang="en-US" sz="800" kern="10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err="1">
                          <a:effectLst/>
                        </a:rPr>
                        <a:t>Postech</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709099298"/>
                  </a:ext>
                </a:extLst>
              </a:tr>
              <a:tr h="113420">
                <a:tc>
                  <a:txBody>
                    <a:bodyPr/>
                    <a:lstStyle/>
                    <a:p>
                      <a:pPr marL="0" marR="0">
                        <a:lnSpc>
                          <a:spcPct val="115000"/>
                        </a:lnSpc>
                        <a:spcAft>
                          <a:spcPts val="800"/>
                        </a:spcAft>
                        <a:buNone/>
                      </a:pPr>
                      <a:r>
                        <a:rPr lang="en-US" sz="800" kern="100" dirty="0">
                          <a:solidFill>
                            <a:schemeClr val="tx1"/>
                          </a:solidFill>
                          <a:effectLst/>
                        </a:rPr>
                        <a:t>Guillaume </a:t>
                      </a:r>
                      <a:r>
                        <a:rPr lang="en-US" sz="800" kern="100" dirty="0" err="1">
                          <a:solidFill>
                            <a:schemeClr val="tx1"/>
                          </a:solidFill>
                          <a:effectLst/>
                        </a:rPr>
                        <a:t>Lalaire</a:t>
                      </a:r>
                      <a:r>
                        <a:rPr lang="en-US" sz="800" kern="100" dirty="0">
                          <a:solidFill>
                            <a:schemeClr val="tx1"/>
                          </a:solidFill>
                          <a:effectLst/>
                        </a:rPr>
                        <a:t> </a:t>
                      </a:r>
                      <a:r>
                        <a:rPr lang="en-US" sz="800" kern="100" dirty="0">
                          <a:solidFill>
                            <a:schemeClr val="tx2">
                              <a:lumMod val="50000"/>
                              <a:lumOff val="50000"/>
                            </a:schemeClr>
                          </a:solidFill>
                          <a:effectLst/>
                        </a:rPr>
                        <a:t>(IPAC’26)</a:t>
                      </a:r>
                      <a:endParaRPr lang="en-US" sz="800" kern="100" dirty="0">
                        <a:solidFill>
                          <a:schemeClr val="tx2">
                            <a:lumMod val="50000"/>
                            <a:lumOff val="50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GNAIL</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Improving</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65352626"/>
                  </a:ext>
                </a:extLst>
              </a:tr>
              <a:tr h="113420">
                <a:tc>
                  <a:txBody>
                    <a:bodyPr/>
                    <a:lstStyle/>
                    <a:p>
                      <a:pPr marL="0" marR="0">
                        <a:lnSpc>
                          <a:spcPct val="115000"/>
                        </a:lnSpc>
                        <a:spcAft>
                          <a:spcPts val="800"/>
                        </a:spcAft>
                        <a:buNone/>
                      </a:pPr>
                      <a:r>
                        <a:rPr lang="en-US" sz="800" kern="100" dirty="0">
                          <a:solidFill>
                            <a:schemeClr val="tx1"/>
                          </a:solidFill>
                          <a:effectLst/>
                        </a:rPr>
                        <a:t>Ivan Andrian</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Elettra</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700076766"/>
                  </a:ext>
                </a:extLst>
              </a:tr>
              <a:tr h="113420">
                <a:tc>
                  <a:txBody>
                    <a:bodyPr/>
                    <a:lstStyle/>
                    <a:p>
                      <a:pPr marL="0" marR="0">
                        <a:lnSpc>
                          <a:spcPct val="115000"/>
                        </a:lnSpc>
                        <a:spcAft>
                          <a:spcPts val="800"/>
                        </a:spcAft>
                        <a:buNone/>
                      </a:pPr>
                      <a:r>
                        <a:rPr lang="en-US" sz="800" kern="100">
                          <a:solidFill>
                            <a:schemeClr val="tx1"/>
                          </a:solidFill>
                          <a:effectLst/>
                        </a:rPr>
                        <a:t>Jan Chrin</a:t>
                      </a:r>
                      <a:endParaRPr lang="en-US" sz="800" kern="10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PSI</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938314817"/>
                  </a:ext>
                </a:extLst>
              </a:tr>
              <a:tr h="132347">
                <a:tc>
                  <a:txBody>
                    <a:bodyPr/>
                    <a:lstStyle/>
                    <a:p>
                      <a:pPr marL="0" marR="0">
                        <a:lnSpc>
                          <a:spcPct val="115000"/>
                        </a:lnSpc>
                        <a:spcAft>
                          <a:spcPts val="800"/>
                        </a:spcAft>
                        <a:buNone/>
                      </a:pPr>
                      <a:r>
                        <a:rPr lang="en-US" sz="800" kern="100" dirty="0">
                          <a:solidFill>
                            <a:schemeClr val="tx1"/>
                          </a:solidFill>
                          <a:effectLst/>
                        </a:rPr>
                        <a:t>Jana Thomson</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TRIUMF</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tx2">
                        <a:lumMod val="50000"/>
                        <a:lumOff val="50000"/>
                      </a:schemeClr>
                    </a:solidFill>
                  </a:tcPr>
                </a:tc>
                <a:tc>
                  <a:txBody>
                    <a:bodyPr/>
                    <a:lstStyle/>
                    <a:p>
                      <a:pPr marL="0" marR="0">
                        <a:lnSpc>
                          <a:spcPct val="115000"/>
                        </a:lnSpc>
                        <a:spcAft>
                          <a:spcPts val="800"/>
                        </a:spcAft>
                        <a:buNone/>
                      </a:pPr>
                      <a:r>
                        <a:rPr lang="en-US" sz="800" kern="100" dirty="0">
                          <a:effectLst/>
                        </a:rPr>
                        <a:t>Author Reception</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440447915"/>
                  </a:ext>
                </a:extLst>
              </a:tr>
              <a:tr h="113420">
                <a:tc>
                  <a:txBody>
                    <a:bodyPr/>
                    <a:lstStyle/>
                    <a:p>
                      <a:pPr marL="0" marR="0">
                        <a:lnSpc>
                          <a:spcPct val="115000"/>
                        </a:lnSpc>
                        <a:spcAft>
                          <a:spcPts val="800"/>
                        </a:spcAft>
                        <a:buNone/>
                      </a:pPr>
                      <a:r>
                        <a:rPr lang="en-US" sz="800" kern="100" dirty="0">
                          <a:solidFill>
                            <a:schemeClr val="tx1"/>
                          </a:solidFill>
                          <a:effectLst/>
                        </a:rPr>
                        <a:t>Joele Mira</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iThemba LABS</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79791576"/>
                  </a:ext>
                </a:extLst>
              </a:tr>
              <a:tr h="113420">
                <a:tc>
                  <a:txBody>
                    <a:bodyPr/>
                    <a:lstStyle/>
                    <a:p>
                      <a:pPr marL="0" marR="0">
                        <a:lnSpc>
                          <a:spcPct val="115000"/>
                        </a:lnSpc>
                        <a:spcAft>
                          <a:spcPts val="800"/>
                        </a:spcAft>
                        <a:buNone/>
                      </a:pPr>
                      <a:r>
                        <a:rPr lang="en-US" sz="800" kern="100" dirty="0">
                          <a:solidFill>
                            <a:schemeClr val="tx1"/>
                          </a:solidFill>
                          <a:effectLst/>
                        </a:rPr>
                        <a:t>Johan Olander</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ESS</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4283350872"/>
                  </a:ext>
                </a:extLst>
              </a:tr>
              <a:tr h="130251">
                <a:tc>
                  <a:txBody>
                    <a:bodyPr/>
                    <a:lstStyle/>
                    <a:p>
                      <a:pPr marL="0" marR="0">
                        <a:lnSpc>
                          <a:spcPct val="115000"/>
                        </a:lnSpc>
                        <a:spcAft>
                          <a:spcPts val="800"/>
                        </a:spcAft>
                        <a:buNone/>
                      </a:pPr>
                      <a:r>
                        <a:rPr lang="en-US" sz="800" kern="100" dirty="0">
                          <a:solidFill>
                            <a:schemeClr val="tx1"/>
                          </a:solidFill>
                          <a:effectLst/>
                        </a:rPr>
                        <a:t>Josh Peters</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ANSTO </a:t>
                      </a:r>
                      <a:r>
                        <a:rPr lang="en-US" sz="800" kern="100" dirty="0">
                          <a:solidFill>
                            <a:schemeClr val="accent3">
                              <a:lumMod val="60000"/>
                              <a:lumOff val="40000"/>
                            </a:schemeClr>
                          </a:solidFill>
                          <a:effectLst/>
                        </a:rPr>
                        <a:t>(Contractor)</a:t>
                      </a:r>
                      <a:endParaRPr lang="en-US" sz="800" kern="100" dirty="0">
                        <a:solidFill>
                          <a:schemeClr val="accent3">
                            <a:lumMod val="60000"/>
                            <a:lumOff val="40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dirty="0">
                          <a:effectLst/>
                        </a:rPr>
                        <a:t>Software Dev</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 </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3223320764"/>
                  </a:ext>
                </a:extLst>
              </a:tr>
              <a:tr h="113420">
                <a:tc>
                  <a:txBody>
                    <a:bodyPr/>
                    <a:lstStyle/>
                    <a:p>
                      <a:pPr marL="0" marR="0">
                        <a:lnSpc>
                          <a:spcPct val="115000"/>
                        </a:lnSpc>
                        <a:spcAft>
                          <a:spcPts val="800"/>
                        </a:spcAft>
                        <a:buNone/>
                      </a:pPr>
                      <a:r>
                        <a:rPr lang="en-US" sz="800" kern="100" dirty="0">
                          <a:solidFill>
                            <a:schemeClr val="tx1"/>
                          </a:solidFill>
                          <a:effectLst/>
                        </a:rPr>
                        <a:t>Julien </a:t>
                      </a:r>
                      <a:r>
                        <a:rPr lang="en-US" sz="800" kern="100" dirty="0" err="1">
                          <a:solidFill>
                            <a:schemeClr val="tx1"/>
                          </a:solidFill>
                          <a:effectLst/>
                        </a:rPr>
                        <a:t>Pivard</a:t>
                      </a:r>
                      <a:r>
                        <a:rPr lang="en-US" sz="800" kern="100" dirty="0">
                          <a:solidFill>
                            <a:schemeClr val="tx1"/>
                          </a:solidFill>
                          <a:effectLst/>
                        </a:rPr>
                        <a:t> </a:t>
                      </a:r>
                      <a:r>
                        <a:rPr lang="en-US" sz="800" kern="100" dirty="0">
                          <a:solidFill>
                            <a:schemeClr val="tx2">
                              <a:lumMod val="50000"/>
                              <a:lumOff val="50000"/>
                            </a:schemeClr>
                          </a:solidFill>
                          <a:effectLst/>
                        </a:rPr>
                        <a:t>(IPAC’26)</a:t>
                      </a:r>
                      <a:endParaRPr lang="en-US" sz="800" kern="100" dirty="0">
                        <a:solidFill>
                          <a:schemeClr val="tx2">
                            <a:lumMod val="50000"/>
                            <a:lumOff val="50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GNAIL</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424465966"/>
                  </a:ext>
                </a:extLst>
              </a:tr>
              <a:tr h="113420">
                <a:tc>
                  <a:txBody>
                    <a:bodyPr/>
                    <a:lstStyle/>
                    <a:p>
                      <a:pPr marL="0" marR="0">
                        <a:lnSpc>
                          <a:spcPct val="115000"/>
                        </a:lnSpc>
                        <a:spcAft>
                          <a:spcPts val="800"/>
                        </a:spcAft>
                        <a:buNone/>
                      </a:pPr>
                      <a:r>
                        <a:rPr lang="en-US" sz="800" kern="100" dirty="0" err="1">
                          <a:solidFill>
                            <a:schemeClr val="tx1"/>
                          </a:solidFill>
                          <a:effectLst/>
                        </a:rPr>
                        <a:t>Kritsada</a:t>
                      </a:r>
                      <a:r>
                        <a:rPr lang="en-US" sz="800" kern="100" dirty="0">
                          <a:solidFill>
                            <a:schemeClr val="tx1"/>
                          </a:solidFill>
                          <a:effectLst/>
                        </a:rPr>
                        <a:t> </a:t>
                      </a:r>
                      <a:r>
                        <a:rPr lang="en-US" sz="800" kern="100" dirty="0" err="1">
                          <a:solidFill>
                            <a:schemeClr val="tx1"/>
                          </a:solidFill>
                          <a:effectLst/>
                        </a:rPr>
                        <a:t>Kittimanapun</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SLRI</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4080010474"/>
                  </a:ext>
                </a:extLst>
              </a:tr>
              <a:tr h="113420">
                <a:tc>
                  <a:txBody>
                    <a:bodyPr/>
                    <a:lstStyle/>
                    <a:p>
                      <a:pPr marL="0" marR="0">
                        <a:lnSpc>
                          <a:spcPct val="115000"/>
                        </a:lnSpc>
                        <a:spcAft>
                          <a:spcPts val="800"/>
                        </a:spcAft>
                        <a:buNone/>
                      </a:pPr>
                      <a:r>
                        <a:rPr lang="en-US" sz="800" kern="100" dirty="0">
                          <a:solidFill>
                            <a:schemeClr val="tx1"/>
                          </a:solidFill>
                          <a:effectLst/>
                        </a:rPr>
                        <a:t>Lu Li</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IMPCAS</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599380978"/>
                  </a:ext>
                </a:extLst>
              </a:tr>
              <a:tr h="79076">
                <a:tc>
                  <a:txBody>
                    <a:bodyPr/>
                    <a:lstStyle/>
                    <a:p>
                      <a:pPr marL="0" marR="0">
                        <a:lnSpc>
                          <a:spcPct val="115000"/>
                        </a:lnSpc>
                        <a:spcAft>
                          <a:spcPts val="800"/>
                        </a:spcAft>
                        <a:buNone/>
                      </a:pPr>
                      <a:r>
                        <a:rPr lang="en-US" sz="800" kern="100" dirty="0">
                          <a:solidFill>
                            <a:schemeClr val="tx1"/>
                          </a:solidFill>
                          <a:effectLst/>
                        </a:rPr>
                        <a:t>Magdalena Montes</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SLAC</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tx2">
                        <a:lumMod val="50000"/>
                        <a:lumOff val="50000"/>
                      </a:schemeClr>
                    </a:solidFill>
                  </a:tcPr>
                </a:tc>
                <a:tc>
                  <a:txBody>
                    <a:bodyPr/>
                    <a:lstStyle/>
                    <a:p>
                      <a:pPr marL="0" marR="0">
                        <a:lnSpc>
                          <a:spcPct val="115000"/>
                        </a:lnSpc>
                        <a:spcAft>
                          <a:spcPts val="800"/>
                        </a:spcAft>
                        <a:buNone/>
                      </a:pPr>
                      <a:r>
                        <a:rPr lang="en-US" sz="800" kern="100" dirty="0">
                          <a:effectLst/>
                        </a:rPr>
                        <a:t>Author Reception</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07689749"/>
                  </a:ext>
                </a:extLst>
              </a:tr>
              <a:tr h="113420">
                <a:tc>
                  <a:txBody>
                    <a:bodyPr/>
                    <a:lstStyle/>
                    <a:p>
                      <a:pPr marL="0" marR="0">
                        <a:lnSpc>
                          <a:spcPct val="115000"/>
                        </a:lnSpc>
                        <a:spcAft>
                          <a:spcPts val="800"/>
                        </a:spcAft>
                        <a:buNone/>
                      </a:pPr>
                      <a:r>
                        <a:rPr lang="en-US" sz="800" kern="100" dirty="0">
                          <a:solidFill>
                            <a:schemeClr val="tx1"/>
                          </a:solidFill>
                          <a:effectLst/>
                        </a:rPr>
                        <a:t>Maurizio Montis</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INFN-LNL</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4177138661"/>
                  </a:ext>
                </a:extLst>
              </a:tr>
              <a:tr h="119644">
                <a:tc>
                  <a:txBody>
                    <a:bodyPr/>
                    <a:lstStyle/>
                    <a:p>
                      <a:pPr marL="0" marR="0">
                        <a:lnSpc>
                          <a:spcPct val="115000"/>
                        </a:lnSpc>
                        <a:spcAft>
                          <a:spcPts val="800"/>
                        </a:spcAft>
                        <a:buNone/>
                      </a:pPr>
                      <a:r>
                        <a:rPr lang="en-US" sz="800" kern="100" dirty="0">
                          <a:solidFill>
                            <a:schemeClr val="tx1"/>
                          </a:solidFill>
                          <a:effectLst/>
                        </a:rPr>
                        <a:t>Michel Succar</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CERN (Indico)</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Indico Developer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 </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599807701"/>
                  </a:ext>
                </a:extLst>
              </a:tr>
              <a:tr h="113420">
                <a:tc>
                  <a:txBody>
                    <a:bodyPr/>
                    <a:lstStyle/>
                    <a:p>
                      <a:pPr marL="0" marR="0">
                        <a:lnSpc>
                          <a:spcPct val="115000"/>
                        </a:lnSpc>
                        <a:spcAft>
                          <a:spcPts val="800"/>
                        </a:spcAft>
                        <a:buNone/>
                      </a:pPr>
                      <a:r>
                        <a:rPr lang="en-US" sz="800" kern="100">
                          <a:solidFill>
                            <a:schemeClr val="tx1"/>
                          </a:solidFill>
                          <a:effectLst/>
                        </a:rPr>
                        <a:t>Narender Kumar</a:t>
                      </a:r>
                      <a:endParaRPr lang="en-US" sz="800" kern="10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Liverpool University</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Improving</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696173980"/>
                  </a:ext>
                </a:extLst>
              </a:tr>
              <a:tr h="113420">
                <a:tc>
                  <a:txBody>
                    <a:bodyPr/>
                    <a:lstStyle/>
                    <a:p>
                      <a:pPr marL="0" marR="0">
                        <a:lnSpc>
                          <a:spcPct val="115000"/>
                        </a:lnSpc>
                        <a:spcAft>
                          <a:spcPts val="800"/>
                        </a:spcAft>
                        <a:buNone/>
                      </a:pPr>
                      <a:r>
                        <a:rPr lang="en-US" sz="800" kern="100" dirty="0">
                          <a:solidFill>
                            <a:schemeClr val="tx1"/>
                          </a:solidFill>
                          <a:effectLst/>
                        </a:rPr>
                        <a:t>Nicolas Delerue </a:t>
                      </a:r>
                      <a:r>
                        <a:rPr lang="en-US" sz="800" kern="100" dirty="0">
                          <a:solidFill>
                            <a:schemeClr val="tx2">
                              <a:lumMod val="50000"/>
                              <a:lumOff val="50000"/>
                            </a:schemeClr>
                          </a:solidFill>
                          <a:effectLst/>
                        </a:rPr>
                        <a:t>(IPAC’26)</a:t>
                      </a:r>
                      <a:endParaRPr lang="en-US" sz="800" kern="100" dirty="0">
                        <a:solidFill>
                          <a:schemeClr val="tx2">
                            <a:lumMod val="50000"/>
                            <a:lumOff val="50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GNAIL</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864009083"/>
                  </a:ext>
                </a:extLst>
              </a:tr>
              <a:tr h="113420">
                <a:tc>
                  <a:txBody>
                    <a:bodyPr/>
                    <a:lstStyle/>
                    <a:p>
                      <a:pPr marL="0" marR="0">
                        <a:lnSpc>
                          <a:spcPct val="115000"/>
                        </a:lnSpc>
                        <a:spcAft>
                          <a:spcPts val="800"/>
                        </a:spcAft>
                        <a:buNone/>
                      </a:pPr>
                      <a:r>
                        <a:rPr lang="en-US" sz="800" kern="100" dirty="0">
                          <a:solidFill>
                            <a:schemeClr val="tx1"/>
                          </a:solidFill>
                          <a:effectLst/>
                        </a:rPr>
                        <a:t>Petr Anisimov</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LANL</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tx2">
                        <a:lumMod val="50000"/>
                        <a:lumOff val="50000"/>
                      </a:schemeClr>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a:effectLst/>
                        </a:rPr>
                        <a:t>Experienced</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420607802"/>
                  </a:ext>
                </a:extLst>
              </a:tr>
              <a:tr h="113420">
                <a:tc>
                  <a:txBody>
                    <a:bodyPr/>
                    <a:lstStyle/>
                    <a:p>
                      <a:pPr marL="0" marR="0">
                        <a:lnSpc>
                          <a:spcPct val="115000"/>
                        </a:lnSpc>
                        <a:spcAft>
                          <a:spcPts val="800"/>
                        </a:spcAft>
                        <a:buNone/>
                      </a:pPr>
                      <a:r>
                        <a:rPr lang="en-US" sz="800" kern="100" dirty="0">
                          <a:solidFill>
                            <a:schemeClr val="tx1"/>
                          </a:solidFill>
                          <a:effectLst/>
                        </a:rPr>
                        <a:t>Raphael Mueller</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a:effectLst/>
                        </a:rPr>
                        <a:t>GSI</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Editor</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789967796"/>
                  </a:ext>
                </a:extLst>
              </a:tr>
              <a:tr h="116752">
                <a:tc>
                  <a:txBody>
                    <a:bodyPr/>
                    <a:lstStyle/>
                    <a:p>
                      <a:pPr marL="0" marR="0">
                        <a:lnSpc>
                          <a:spcPct val="115000"/>
                        </a:lnSpc>
                        <a:spcAft>
                          <a:spcPts val="800"/>
                        </a:spcAft>
                        <a:buNone/>
                      </a:pPr>
                      <a:r>
                        <a:rPr lang="en-US" sz="800" kern="100" dirty="0">
                          <a:solidFill>
                            <a:schemeClr val="tx1"/>
                          </a:solidFill>
                          <a:effectLst/>
                        </a:rPr>
                        <a:t>Ruth Rudolph</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DESY</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dirty="0">
                          <a:effectLst/>
                        </a:rPr>
                        <a:t>Presentations</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3880347990"/>
                  </a:ext>
                </a:extLst>
              </a:tr>
              <a:tr h="113420">
                <a:tc>
                  <a:txBody>
                    <a:bodyPr/>
                    <a:lstStyle/>
                    <a:p>
                      <a:pPr marL="0" marR="0">
                        <a:lnSpc>
                          <a:spcPct val="115000"/>
                        </a:lnSpc>
                        <a:spcAft>
                          <a:spcPts val="800"/>
                        </a:spcAft>
                        <a:buNone/>
                      </a:pPr>
                      <a:r>
                        <a:rPr lang="en-US" sz="800" kern="100" dirty="0">
                          <a:solidFill>
                            <a:schemeClr val="tx1"/>
                          </a:solidFill>
                          <a:effectLst/>
                        </a:rPr>
                        <a:t>Staffan Benedictsson </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 MAX IV</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Trainee</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239450183"/>
                  </a:ext>
                </a:extLst>
              </a:tr>
              <a:tr h="113420">
                <a:tc>
                  <a:txBody>
                    <a:bodyPr/>
                    <a:lstStyle/>
                    <a:p>
                      <a:pPr marL="0" marR="0">
                        <a:lnSpc>
                          <a:spcPct val="115000"/>
                        </a:lnSpc>
                        <a:spcAft>
                          <a:spcPts val="800"/>
                        </a:spcAft>
                        <a:buNone/>
                      </a:pPr>
                      <a:r>
                        <a:rPr lang="en-US" sz="800" kern="100" dirty="0">
                          <a:solidFill>
                            <a:schemeClr val="tx1"/>
                          </a:solidFill>
                          <a:effectLst/>
                        </a:rPr>
                        <a:t>Stefano </a:t>
                      </a:r>
                      <a:r>
                        <a:rPr lang="en-US" sz="800" kern="100" dirty="0" err="1">
                          <a:solidFill>
                            <a:schemeClr val="tx1"/>
                          </a:solidFill>
                          <a:effectLst/>
                        </a:rPr>
                        <a:t>Deiuri</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Elettra</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849780918"/>
                  </a:ext>
                </a:extLst>
              </a:tr>
              <a:tr h="108279">
                <a:tc>
                  <a:txBody>
                    <a:bodyPr/>
                    <a:lstStyle/>
                    <a:p>
                      <a:pPr marL="0" marR="0">
                        <a:lnSpc>
                          <a:spcPct val="115000"/>
                        </a:lnSpc>
                        <a:spcAft>
                          <a:spcPts val="800"/>
                        </a:spcAft>
                        <a:buNone/>
                      </a:pPr>
                      <a:r>
                        <a:rPr lang="en-US" sz="800" kern="100" dirty="0">
                          <a:solidFill>
                            <a:schemeClr val="tx1"/>
                          </a:solidFill>
                          <a:effectLst/>
                        </a:rPr>
                        <a:t>Takashi </a:t>
                      </a:r>
                      <a:r>
                        <a:rPr lang="en-US" sz="800" kern="100" dirty="0" err="1">
                          <a:solidFill>
                            <a:schemeClr val="tx1"/>
                          </a:solidFill>
                          <a:effectLst/>
                        </a:rPr>
                        <a:t>Kosuge</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 MAX IV</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Presentations</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960256622"/>
                  </a:ext>
                </a:extLst>
              </a:tr>
              <a:tr h="113420">
                <a:tc>
                  <a:txBody>
                    <a:bodyPr/>
                    <a:lstStyle/>
                    <a:p>
                      <a:pPr marL="0" marR="0">
                        <a:lnSpc>
                          <a:spcPct val="115000"/>
                        </a:lnSpc>
                        <a:spcAft>
                          <a:spcPts val="800"/>
                        </a:spcAft>
                        <a:buNone/>
                      </a:pPr>
                      <a:r>
                        <a:rPr lang="en-US" sz="800" kern="100" dirty="0" err="1">
                          <a:solidFill>
                            <a:schemeClr val="tx1"/>
                          </a:solidFill>
                          <a:effectLst/>
                        </a:rPr>
                        <a:t>Thakonwat</a:t>
                      </a:r>
                      <a:r>
                        <a:rPr lang="en-US" sz="800" kern="100" dirty="0">
                          <a:solidFill>
                            <a:schemeClr val="tx1"/>
                          </a:solidFill>
                          <a:effectLst/>
                        </a:rPr>
                        <a:t> </a:t>
                      </a:r>
                      <a:r>
                        <a:rPr lang="en-US" sz="800" kern="100" dirty="0" err="1">
                          <a:solidFill>
                            <a:schemeClr val="tx1"/>
                          </a:solidFill>
                          <a:effectLst/>
                        </a:rPr>
                        <a:t>Chanwattana</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SLRI</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3263530823"/>
                  </a:ext>
                </a:extLst>
              </a:tr>
              <a:tr h="113420">
                <a:tc>
                  <a:txBody>
                    <a:bodyPr/>
                    <a:lstStyle/>
                    <a:p>
                      <a:pPr marL="0" marR="0">
                        <a:lnSpc>
                          <a:spcPct val="115000"/>
                        </a:lnSpc>
                        <a:spcAft>
                          <a:spcPts val="800"/>
                        </a:spcAft>
                        <a:buNone/>
                      </a:pPr>
                      <a:r>
                        <a:rPr lang="en-US" sz="800" kern="100" dirty="0">
                          <a:solidFill>
                            <a:schemeClr val="tx1"/>
                          </a:solidFill>
                          <a:effectLst/>
                        </a:rPr>
                        <a:t>Volker RW Schaa</a:t>
                      </a:r>
                      <a:endParaRPr lang="en-US" sz="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GSI (Retired)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92D05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1878069050"/>
                  </a:ext>
                </a:extLst>
              </a:tr>
            </a:tbl>
          </a:graphicData>
        </a:graphic>
      </p:graphicFrame>
      <p:graphicFrame>
        <p:nvGraphicFramePr>
          <p:cNvPr id="9" name="Table 8">
            <a:extLst>
              <a:ext uri="{FF2B5EF4-FFF2-40B4-BE49-F238E27FC236}">
                <a16:creationId xmlns:a16="http://schemas.microsoft.com/office/drawing/2014/main" id="{53CCC216-6978-E1F7-766A-E5F1FBE6BDD1}"/>
              </a:ext>
            </a:extLst>
          </p:cNvPr>
          <p:cNvGraphicFramePr>
            <a:graphicFrameLocks noGrp="1"/>
          </p:cNvGraphicFramePr>
          <p:nvPr/>
        </p:nvGraphicFramePr>
        <p:xfrm>
          <a:off x="10160729" y="1713255"/>
          <a:ext cx="1939138" cy="2042160"/>
        </p:xfrm>
        <a:graphic>
          <a:graphicData uri="http://schemas.openxmlformats.org/drawingml/2006/table">
            <a:tbl>
              <a:tblPr firstRow="1" bandRow="1">
                <a:tableStyleId>{5C22544A-7EE6-4342-B048-85BDC9FD1C3A}</a:tableStyleId>
              </a:tblPr>
              <a:tblGrid>
                <a:gridCol w="1402425">
                  <a:extLst>
                    <a:ext uri="{9D8B030D-6E8A-4147-A177-3AD203B41FA5}">
                      <a16:colId xmlns:a16="http://schemas.microsoft.com/office/drawing/2014/main" val="3443619105"/>
                    </a:ext>
                  </a:extLst>
                </a:gridCol>
                <a:gridCol w="536713">
                  <a:extLst>
                    <a:ext uri="{9D8B030D-6E8A-4147-A177-3AD203B41FA5}">
                      <a16:colId xmlns:a16="http://schemas.microsoft.com/office/drawing/2014/main" val="2524972643"/>
                    </a:ext>
                  </a:extLst>
                </a:gridCol>
              </a:tblGrid>
              <a:tr h="188213">
                <a:tc>
                  <a:txBody>
                    <a:bodyPr/>
                    <a:lstStyle/>
                    <a:p>
                      <a:r>
                        <a:rPr lang="en-US" sz="800" dirty="0"/>
                        <a:t>Team Composition</a:t>
                      </a:r>
                    </a:p>
                  </a:txBody>
                  <a:tcPr/>
                </a:tc>
                <a:tc>
                  <a:txBody>
                    <a:bodyPr/>
                    <a:lstStyle/>
                    <a:p>
                      <a:pPr algn="ctr"/>
                      <a:r>
                        <a:rPr lang="en-US" sz="800" dirty="0"/>
                        <a:t>35.3</a:t>
                      </a:r>
                    </a:p>
                  </a:txBody>
                  <a:tcPr/>
                </a:tc>
                <a:extLst>
                  <a:ext uri="{0D108BD9-81ED-4DB2-BD59-A6C34878D82A}">
                    <a16:rowId xmlns:a16="http://schemas.microsoft.com/office/drawing/2014/main" val="1040405217"/>
                  </a:ext>
                </a:extLst>
              </a:tr>
              <a:tr h="188213">
                <a:tc>
                  <a:txBody>
                    <a:bodyPr/>
                    <a:lstStyle/>
                    <a:p>
                      <a:r>
                        <a:rPr lang="en-US" sz="800" dirty="0"/>
                        <a:t>Chief Editor</a:t>
                      </a:r>
                    </a:p>
                  </a:txBody>
                  <a:tcPr/>
                </a:tc>
                <a:tc>
                  <a:txBody>
                    <a:bodyPr/>
                    <a:lstStyle/>
                    <a:p>
                      <a:pPr algn="ctr"/>
                      <a:r>
                        <a:rPr lang="en-US" sz="800" dirty="0"/>
                        <a:t>1</a:t>
                      </a:r>
                    </a:p>
                  </a:txBody>
                  <a:tcPr/>
                </a:tc>
                <a:extLst>
                  <a:ext uri="{0D108BD9-81ED-4DB2-BD59-A6C34878D82A}">
                    <a16:rowId xmlns:a16="http://schemas.microsoft.com/office/drawing/2014/main" val="1103550772"/>
                  </a:ext>
                </a:extLst>
              </a:tr>
              <a:tr h="188213">
                <a:tc>
                  <a:txBody>
                    <a:bodyPr/>
                    <a:lstStyle/>
                    <a:p>
                      <a:r>
                        <a:rPr lang="en-US" sz="800" dirty="0"/>
                        <a:t>Trainee Editors</a:t>
                      </a:r>
                    </a:p>
                  </a:txBody>
                  <a:tcPr/>
                </a:tc>
                <a:tc>
                  <a:txBody>
                    <a:bodyPr/>
                    <a:lstStyle/>
                    <a:p>
                      <a:pPr algn="ctr"/>
                      <a:r>
                        <a:rPr lang="en-US" sz="800" dirty="0"/>
                        <a:t>6.3</a:t>
                      </a:r>
                    </a:p>
                  </a:txBody>
                  <a:tcPr/>
                </a:tc>
                <a:extLst>
                  <a:ext uri="{0D108BD9-81ED-4DB2-BD59-A6C34878D82A}">
                    <a16:rowId xmlns:a16="http://schemas.microsoft.com/office/drawing/2014/main" val="1855854943"/>
                  </a:ext>
                </a:extLst>
              </a:tr>
              <a:tr h="188213">
                <a:tc>
                  <a:txBody>
                    <a:bodyPr/>
                    <a:lstStyle/>
                    <a:p>
                      <a:r>
                        <a:rPr lang="en-US" sz="800" dirty="0"/>
                        <a:t>Improving Editors</a:t>
                      </a:r>
                    </a:p>
                  </a:txBody>
                  <a:tcPr/>
                </a:tc>
                <a:tc>
                  <a:txBody>
                    <a:bodyPr/>
                    <a:lstStyle/>
                    <a:p>
                      <a:pPr algn="ctr"/>
                      <a:r>
                        <a:rPr lang="en-US" sz="800" dirty="0"/>
                        <a:t>3</a:t>
                      </a:r>
                    </a:p>
                  </a:txBody>
                  <a:tcPr/>
                </a:tc>
                <a:extLst>
                  <a:ext uri="{0D108BD9-81ED-4DB2-BD59-A6C34878D82A}">
                    <a16:rowId xmlns:a16="http://schemas.microsoft.com/office/drawing/2014/main" val="1340997862"/>
                  </a:ext>
                </a:extLst>
              </a:tr>
              <a:tr h="188213">
                <a:tc>
                  <a:txBody>
                    <a:bodyPr/>
                    <a:lstStyle/>
                    <a:p>
                      <a:r>
                        <a:rPr lang="en-US" sz="800" dirty="0"/>
                        <a:t>Experienced Editors </a:t>
                      </a:r>
                    </a:p>
                  </a:txBody>
                  <a:tcPr/>
                </a:tc>
                <a:tc>
                  <a:txBody>
                    <a:bodyPr/>
                    <a:lstStyle/>
                    <a:p>
                      <a:pPr algn="ctr"/>
                      <a:r>
                        <a:rPr lang="en-US" sz="800" dirty="0"/>
                        <a:t>17</a:t>
                      </a:r>
                    </a:p>
                  </a:txBody>
                  <a:tcPr/>
                </a:tc>
                <a:extLst>
                  <a:ext uri="{0D108BD9-81ED-4DB2-BD59-A6C34878D82A}">
                    <a16:rowId xmlns:a16="http://schemas.microsoft.com/office/drawing/2014/main" val="1010853864"/>
                  </a:ext>
                </a:extLst>
              </a:tr>
              <a:tr h="188213">
                <a:tc>
                  <a:txBody>
                    <a:bodyPr/>
                    <a:lstStyle/>
                    <a:p>
                      <a:r>
                        <a:rPr lang="en-US" sz="800" dirty="0"/>
                        <a:t>Author Reception </a:t>
                      </a:r>
                    </a:p>
                  </a:txBody>
                  <a:tcPr/>
                </a:tc>
                <a:tc>
                  <a:txBody>
                    <a:bodyPr/>
                    <a:lstStyle/>
                    <a:p>
                      <a:pPr algn="ctr"/>
                      <a:r>
                        <a:rPr lang="en-US" sz="800" dirty="0"/>
                        <a:t>3</a:t>
                      </a:r>
                    </a:p>
                  </a:txBody>
                  <a:tcPr/>
                </a:tc>
                <a:extLst>
                  <a:ext uri="{0D108BD9-81ED-4DB2-BD59-A6C34878D82A}">
                    <a16:rowId xmlns:a16="http://schemas.microsoft.com/office/drawing/2014/main" val="1457765630"/>
                  </a:ext>
                </a:extLst>
              </a:tr>
              <a:tr h="188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Trainee Presentation</a:t>
                      </a:r>
                    </a:p>
                  </a:txBody>
                  <a:tcPr/>
                </a:tc>
                <a:tc>
                  <a:txBody>
                    <a:bodyPr/>
                    <a:lstStyle/>
                    <a:p>
                      <a:pPr algn="ctr"/>
                      <a:r>
                        <a:rPr lang="en-US" sz="800" dirty="0"/>
                        <a:t>1</a:t>
                      </a:r>
                    </a:p>
                  </a:txBody>
                  <a:tcPr/>
                </a:tc>
                <a:extLst>
                  <a:ext uri="{0D108BD9-81ED-4DB2-BD59-A6C34878D82A}">
                    <a16:rowId xmlns:a16="http://schemas.microsoft.com/office/drawing/2014/main" val="883625414"/>
                  </a:ext>
                </a:extLst>
              </a:tr>
              <a:tr h="188213">
                <a:tc>
                  <a:txBody>
                    <a:bodyPr/>
                    <a:lstStyle/>
                    <a:p>
                      <a:r>
                        <a:rPr lang="en-US" sz="800" dirty="0"/>
                        <a:t>Presentation</a:t>
                      </a:r>
                    </a:p>
                  </a:txBody>
                  <a:tcPr/>
                </a:tc>
                <a:tc>
                  <a:txBody>
                    <a:bodyPr/>
                    <a:lstStyle/>
                    <a:p>
                      <a:pPr algn="ctr"/>
                      <a:r>
                        <a:rPr lang="en-US" sz="800" dirty="0"/>
                        <a:t>2</a:t>
                      </a:r>
                    </a:p>
                  </a:txBody>
                  <a:tcPr/>
                </a:tc>
                <a:extLst>
                  <a:ext uri="{0D108BD9-81ED-4DB2-BD59-A6C34878D82A}">
                    <a16:rowId xmlns:a16="http://schemas.microsoft.com/office/drawing/2014/main" val="3955139955"/>
                  </a:ext>
                </a:extLst>
              </a:tr>
              <a:tr h="295764">
                <a:tc>
                  <a:txBody>
                    <a:bodyPr/>
                    <a:lstStyle/>
                    <a:p>
                      <a:r>
                        <a:rPr lang="en-US" sz="800" dirty="0"/>
                        <a:t>Tools Support (Indico/</a:t>
                      </a:r>
                      <a:r>
                        <a:rPr lang="en-US" sz="800" dirty="0" err="1"/>
                        <a:t>CatScan</a:t>
                      </a:r>
                      <a:r>
                        <a:rPr lang="en-US" sz="800" dirty="0"/>
                        <a:t>/Ref)</a:t>
                      </a:r>
                    </a:p>
                  </a:txBody>
                  <a:tcPr/>
                </a:tc>
                <a:tc>
                  <a:txBody>
                    <a:bodyPr/>
                    <a:lstStyle/>
                    <a:p>
                      <a:pPr algn="ctr"/>
                      <a:r>
                        <a:rPr lang="en-US" sz="800" dirty="0"/>
                        <a:t>2</a:t>
                      </a:r>
                    </a:p>
                  </a:txBody>
                  <a:tcPr/>
                </a:tc>
                <a:extLst>
                  <a:ext uri="{0D108BD9-81ED-4DB2-BD59-A6C34878D82A}">
                    <a16:rowId xmlns:a16="http://schemas.microsoft.com/office/drawing/2014/main" val="3496721400"/>
                  </a:ext>
                </a:extLst>
              </a:tr>
            </a:tbl>
          </a:graphicData>
        </a:graphic>
      </p:graphicFrame>
      <p:graphicFrame>
        <p:nvGraphicFramePr>
          <p:cNvPr id="10" name="Table 9">
            <a:extLst>
              <a:ext uri="{FF2B5EF4-FFF2-40B4-BE49-F238E27FC236}">
                <a16:creationId xmlns:a16="http://schemas.microsoft.com/office/drawing/2014/main" id="{ABE42CEA-2F06-877E-54D1-5E4905817E48}"/>
              </a:ext>
            </a:extLst>
          </p:cNvPr>
          <p:cNvGraphicFramePr>
            <a:graphicFrameLocks noGrp="1"/>
          </p:cNvGraphicFramePr>
          <p:nvPr/>
        </p:nvGraphicFramePr>
        <p:xfrm>
          <a:off x="5741657" y="1490940"/>
          <a:ext cx="4329996" cy="746508"/>
        </p:xfrm>
        <a:graphic>
          <a:graphicData uri="http://schemas.openxmlformats.org/drawingml/2006/table">
            <a:tbl>
              <a:tblPr firstRow="1" firstCol="1" bandRow="1">
                <a:tableStyleId>{5C22544A-7EE6-4342-B048-85BDC9FD1C3A}</a:tableStyleId>
              </a:tblPr>
              <a:tblGrid>
                <a:gridCol w="1527160">
                  <a:extLst>
                    <a:ext uri="{9D8B030D-6E8A-4147-A177-3AD203B41FA5}">
                      <a16:colId xmlns:a16="http://schemas.microsoft.com/office/drawing/2014/main" val="933775423"/>
                    </a:ext>
                  </a:extLst>
                </a:gridCol>
                <a:gridCol w="1119809">
                  <a:extLst>
                    <a:ext uri="{9D8B030D-6E8A-4147-A177-3AD203B41FA5}">
                      <a16:colId xmlns:a16="http://schemas.microsoft.com/office/drawing/2014/main" val="2647360842"/>
                    </a:ext>
                  </a:extLst>
                </a:gridCol>
                <a:gridCol w="125896">
                  <a:extLst>
                    <a:ext uri="{9D8B030D-6E8A-4147-A177-3AD203B41FA5}">
                      <a16:colId xmlns:a16="http://schemas.microsoft.com/office/drawing/2014/main" val="4040750227"/>
                    </a:ext>
                  </a:extLst>
                </a:gridCol>
                <a:gridCol w="868017">
                  <a:extLst>
                    <a:ext uri="{9D8B030D-6E8A-4147-A177-3AD203B41FA5}">
                      <a16:colId xmlns:a16="http://schemas.microsoft.com/office/drawing/2014/main" val="2825254786"/>
                    </a:ext>
                  </a:extLst>
                </a:gridCol>
                <a:gridCol w="689114">
                  <a:extLst>
                    <a:ext uri="{9D8B030D-6E8A-4147-A177-3AD203B41FA5}">
                      <a16:colId xmlns:a16="http://schemas.microsoft.com/office/drawing/2014/main" val="602675956"/>
                    </a:ext>
                  </a:extLst>
                </a:gridCol>
              </a:tblGrid>
              <a:tr h="0">
                <a:tc gridSpan="3">
                  <a:txBody>
                    <a:bodyPr/>
                    <a:lstStyle/>
                    <a:p>
                      <a:pPr marL="0" algn="l" defTabSz="914400" rtl="0" eaLnBrk="1" latinLnBrk="0" hangingPunct="1"/>
                      <a:r>
                        <a:rPr lang="en-US" sz="1400" b="1" kern="1200" dirty="0">
                          <a:solidFill>
                            <a:schemeClr val="accent6">
                              <a:lumMod val="60000"/>
                              <a:lumOff val="40000"/>
                            </a:schemeClr>
                          </a:solidFill>
                          <a:latin typeface="+mn-lt"/>
                          <a:ea typeface="+mn-ea"/>
                          <a:cs typeface="+mn-cs"/>
                        </a:rPr>
                        <a:t>Local Team : </a:t>
                      </a:r>
                    </a:p>
                  </a:txBody>
                  <a:tcPr marL="38912" marR="38912" marT="0" marB="0">
                    <a:solidFill>
                      <a:schemeClr val="bg1"/>
                    </a:solidFill>
                  </a:tcPr>
                </a:tc>
                <a:tc hMerge="1">
                  <a:txBody>
                    <a:bodyPr/>
                    <a:lstStyle/>
                    <a:p>
                      <a:endParaRPr lang="en-US"/>
                    </a:p>
                  </a:txBody>
                  <a:tcPr/>
                </a:tc>
                <a:tc hMerge="1">
                  <a:txBody>
                    <a:bodyPr/>
                    <a:lstStyle/>
                    <a:p>
                      <a:endParaRPr lang="en-US"/>
                    </a:p>
                  </a:txBody>
                  <a:tcPr/>
                </a:tc>
                <a:tc gridSpan="2">
                  <a:txBody>
                    <a:bodyPr/>
                    <a:lstStyle/>
                    <a:p>
                      <a:pPr marL="0" marR="0" algn="l" defTabSz="914400" rtl="0" eaLnBrk="1" latinLnBrk="0" hangingPunct="1">
                        <a:lnSpc>
                          <a:spcPct val="115000"/>
                        </a:lnSpc>
                        <a:spcAft>
                          <a:spcPts val="800"/>
                        </a:spcAft>
                        <a:buNone/>
                      </a:pPr>
                      <a:endParaRPr lang="en-US" sz="800" kern="100" dirty="0">
                        <a:effectLst/>
                        <a:latin typeface="Aptos" panose="020B0004020202020204" pitchFamily="34" charset="0"/>
                        <a:cs typeface="Times New Roman" panose="02020603050405020304" pitchFamily="18" charset="0"/>
                      </a:endParaRPr>
                    </a:p>
                  </a:txBody>
                  <a:tcPr marL="38912" marR="38912" marT="0" marB="0">
                    <a:solidFill>
                      <a:schemeClr val="bg1"/>
                    </a:solidFill>
                  </a:tcPr>
                </a:tc>
                <a:tc hMerge="1">
                  <a:txBody>
                    <a:bodyPr/>
                    <a:lstStyle/>
                    <a:p>
                      <a:endParaRPr dirty="0"/>
                    </a:p>
                  </a:txBody>
                  <a:tcPr marL="38912" marR="38912" marT="0" marB="0">
                    <a:solidFill>
                      <a:schemeClr val="bg1"/>
                    </a:solidFill>
                  </a:tcPr>
                </a:tc>
                <a:extLst>
                  <a:ext uri="{0D108BD9-81ED-4DB2-BD59-A6C34878D82A}">
                    <a16:rowId xmlns:a16="http://schemas.microsoft.com/office/drawing/2014/main" val="312601100"/>
                  </a:ext>
                </a:extLst>
              </a:tr>
              <a:tr h="113420">
                <a:tc>
                  <a:txBody>
                    <a:bodyPr/>
                    <a:lstStyle/>
                    <a:p>
                      <a:pPr marL="0" marR="0">
                        <a:lnSpc>
                          <a:spcPct val="115000"/>
                        </a:lnSpc>
                        <a:spcAft>
                          <a:spcPts val="800"/>
                        </a:spcAft>
                        <a:buNone/>
                      </a:pPr>
                      <a:r>
                        <a:rPr lang="en-US" sz="800" kern="100" dirty="0">
                          <a:solidFill>
                            <a:schemeClr val="tx1"/>
                          </a:solidFill>
                          <a:effectLst/>
                        </a:rPr>
                        <a:t>Ping-Shun Chuang</a:t>
                      </a: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NSRRC</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959364577"/>
                  </a:ext>
                </a:extLst>
              </a:tr>
              <a:tr h="113420">
                <a:tc>
                  <a:txBody>
                    <a:bodyPr/>
                    <a:lstStyle/>
                    <a:p>
                      <a:pPr marL="0" marR="0">
                        <a:lnSpc>
                          <a:spcPct val="115000"/>
                        </a:lnSpc>
                        <a:spcAft>
                          <a:spcPts val="800"/>
                        </a:spcAft>
                        <a:buNone/>
                      </a:pPr>
                      <a:r>
                        <a:rPr lang="en-US" sz="800" kern="100" dirty="0">
                          <a:solidFill>
                            <a:schemeClr val="tx1"/>
                          </a:solidFill>
                          <a:effectLst/>
                        </a:rPr>
                        <a:t>Nuan-Ya Huang</a:t>
                      </a: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NSRRC</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 </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81856286"/>
                  </a:ext>
                </a:extLst>
              </a:tr>
              <a:tr h="113420">
                <a:tc>
                  <a:txBody>
                    <a:bodyPr/>
                    <a:lstStyle/>
                    <a:p>
                      <a:pPr marL="0" marR="0">
                        <a:lnSpc>
                          <a:spcPct val="115000"/>
                        </a:lnSpc>
                        <a:spcAft>
                          <a:spcPts val="800"/>
                        </a:spcAft>
                        <a:buNone/>
                      </a:pPr>
                      <a:r>
                        <a:rPr lang="en-US" sz="800" kern="100" dirty="0">
                          <a:solidFill>
                            <a:schemeClr val="tx1"/>
                          </a:solidFill>
                          <a:effectLst/>
                        </a:rPr>
                        <a:t>Yung-Sen Cheng</a:t>
                      </a: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NSRRC</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a:effectLst/>
                        </a:rPr>
                        <a:t>Editor</a:t>
                      </a:r>
                      <a:endParaRPr lang="en-US" sz="800" kern="10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Experienced</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2138662978"/>
                  </a:ext>
                </a:extLst>
              </a:tr>
              <a:tr h="94039">
                <a:tc>
                  <a:txBody>
                    <a:bodyPr/>
                    <a:lstStyle/>
                    <a:p>
                      <a:pPr marL="0" marR="0">
                        <a:lnSpc>
                          <a:spcPct val="115000"/>
                        </a:lnSpc>
                        <a:spcAft>
                          <a:spcPts val="800"/>
                        </a:spcAft>
                        <a:buNone/>
                      </a:pPr>
                      <a:r>
                        <a:rPr lang="en-US" sz="800" kern="100" dirty="0">
                          <a:solidFill>
                            <a:schemeClr val="tx1"/>
                          </a:solidFill>
                          <a:effectLst/>
                        </a:rPr>
                        <a:t>Chin-Kang Yang</a:t>
                      </a:r>
                    </a:p>
                  </a:txBody>
                  <a:tcPr marL="38912" marR="38912" marT="0" marB="0">
                    <a:solidFill>
                      <a:schemeClr val="bg1"/>
                    </a:solidFill>
                  </a:tcPr>
                </a:tc>
                <a:tc>
                  <a:txBody>
                    <a:bodyPr/>
                    <a:lstStyle/>
                    <a:p>
                      <a:pPr marL="0" marR="0">
                        <a:lnSpc>
                          <a:spcPct val="115000"/>
                        </a:lnSpc>
                        <a:spcAft>
                          <a:spcPts val="800"/>
                        </a:spcAft>
                        <a:buNone/>
                      </a:pPr>
                      <a:r>
                        <a:rPr lang="en-US" sz="800" kern="100" dirty="0">
                          <a:effectLst/>
                        </a:rPr>
                        <a:t>NSRRC</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solidFill>
                      <a:srgbClr val="FF0000"/>
                    </a:solidFill>
                  </a:tcPr>
                </a:tc>
                <a:tc>
                  <a:txBody>
                    <a:bodyPr/>
                    <a:lstStyle/>
                    <a:p>
                      <a:pPr marL="0" marR="0">
                        <a:lnSpc>
                          <a:spcPct val="115000"/>
                        </a:lnSpc>
                        <a:spcAft>
                          <a:spcPts val="800"/>
                        </a:spcAft>
                        <a:buNone/>
                      </a:pPr>
                      <a:r>
                        <a:rPr lang="en-US" sz="800" kern="100" dirty="0">
                          <a:effectLst/>
                        </a:rPr>
                        <a:t>Presentation</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tc>
                  <a:txBody>
                    <a:bodyPr/>
                    <a:lstStyle/>
                    <a:p>
                      <a:pPr marL="0" marR="0">
                        <a:lnSpc>
                          <a:spcPct val="115000"/>
                        </a:lnSpc>
                        <a:spcAft>
                          <a:spcPts val="800"/>
                        </a:spcAft>
                        <a:buNone/>
                      </a:pPr>
                      <a:r>
                        <a:rPr lang="en-US" sz="800" kern="100" dirty="0">
                          <a:effectLst/>
                        </a:rPr>
                        <a:t>Improving</a:t>
                      </a:r>
                      <a:endParaRPr lang="en-US" sz="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38912" marR="38912" marT="0" marB="0"/>
                </a:tc>
                <a:extLst>
                  <a:ext uri="{0D108BD9-81ED-4DB2-BD59-A6C34878D82A}">
                    <a16:rowId xmlns:a16="http://schemas.microsoft.com/office/drawing/2014/main" val="3782031078"/>
                  </a:ext>
                </a:extLst>
              </a:tr>
            </a:tbl>
          </a:graphicData>
        </a:graphic>
      </p:graphicFrame>
      <p:graphicFrame>
        <p:nvGraphicFramePr>
          <p:cNvPr id="11" name="Table 10">
            <a:extLst>
              <a:ext uri="{FF2B5EF4-FFF2-40B4-BE49-F238E27FC236}">
                <a16:creationId xmlns:a16="http://schemas.microsoft.com/office/drawing/2014/main" id="{01A81C44-B71C-AE78-7678-EE3F2295F0EF}"/>
              </a:ext>
            </a:extLst>
          </p:cNvPr>
          <p:cNvGraphicFramePr>
            <a:graphicFrameLocks noGrp="1"/>
          </p:cNvGraphicFramePr>
          <p:nvPr/>
        </p:nvGraphicFramePr>
        <p:xfrm>
          <a:off x="10160730" y="4192131"/>
          <a:ext cx="1939137" cy="853440"/>
        </p:xfrm>
        <a:graphic>
          <a:graphicData uri="http://schemas.openxmlformats.org/drawingml/2006/table">
            <a:tbl>
              <a:tblPr firstRow="1" bandRow="1">
                <a:tableStyleId>{5C22544A-7EE6-4342-B048-85BDC9FD1C3A}</a:tableStyleId>
              </a:tblPr>
              <a:tblGrid>
                <a:gridCol w="1307370">
                  <a:extLst>
                    <a:ext uri="{9D8B030D-6E8A-4147-A177-3AD203B41FA5}">
                      <a16:colId xmlns:a16="http://schemas.microsoft.com/office/drawing/2014/main" val="3443619105"/>
                    </a:ext>
                  </a:extLst>
                </a:gridCol>
                <a:gridCol w="208280">
                  <a:extLst>
                    <a:ext uri="{9D8B030D-6E8A-4147-A177-3AD203B41FA5}">
                      <a16:colId xmlns:a16="http://schemas.microsoft.com/office/drawing/2014/main" val="2620469849"/>
                    </a:ext>
                  </a:extLst>
                </a:gridCol>
                <a:gridCol w="423487">
                  <a:extLst>
                    <a:ext uri="{9D8B030D-6E8A-4147-A177-3AD203B41FA5}">
                      <a16:colId xmlns:a16="http://schemas.microsoft.com/office/drawing/2014/main" val="2524972643"/>
                    </a:ext>
                  </a:extLst>
                </a:gridCol>
              </a:tblGrid>
              <a:tr h="186379">
                <a:tc>
                  <a:txBody>
                    <a:bodyPr/>
                    <a:lstStyle/>
                    <a:p>
                      <a:r>
                        <a:rPr lang="en-US" sz="800" dirty="0"/>
                        <a:t>Region Representation</a:t>
                      </a:r>
                    </a:p>
                  </a:txBody>
                  <a:tcPr/>
                </a:tc>
                <a:tc>
                  <a:txBody>
                    <a:bodyPr/>
                    <a:lstStyle/>
                    <a:p>
                      <a:endParaRPr lang="en-US" sz="800" dirty="0"/>
                    </a:p>
                  </a:txBody>
                  <a:tcPr/>
                </a:tc>
                <a:tc>
                  <a:txBody>
                    <a:bodyPr/>
                    <a:lstStyle/>
                    <a:p>
                      <a:pPr algn="ctr"/>
                      <a:endParaRPr lang="en-US" sz="800" dirty="0"/>
                    </a:p>
                  </a:txBody>
                  <a:tcPr/>
                </a:tc>
                <a:extLst>
                  <a:ext uri="{0D108BD9-81ED-4DB2-BD59-A6C34878D82A}">
                    <a16:rowId xmlns:a16="http://schemas.microsoft.com/office/drawing/2014/main" val="1040405217"/>
                  </a:ext>
                </a:extLst>
              </a:tr>
              <a:tr h="186379">
                <a:tc>
                  <a:txBody>
                    <a:bodyPr/>
                    <a:lstStyle/>
                    <a:p>
                      <a:r>
                        <a:rPr lang="en-US" sz="800" dirty="0"/>
                        <a:t>Asia</a:t>
                      </a:r>
                    </a:p>
                  </a:txBody>
                  <a:tcPr/>
                </a:tc>
                <a:tc>
                  <a:txBody>
                    <a:bodyPr/>
                    <a:lstStyle/>
                    <a:p>
                      <a:endParaRPr lang="en-US" sz="800" dirty="0"/>
                    </a:p>
                  </a:txBody>
                  <a:tcPr>
                    <a:solidFill>
                      <a:srgbClr val="FF0000"/>
                    </a:solidFill>
                  </a:tcPr>
                </a:tc>
                <a:tc>
                  <a:txBody>
                    <a:bodyPr/>
                    <a:lstStyle/>
                    <a:p>
                      <a:pPr algn="ctr"/>
                      <a:r>
                        <a:rPr lang="en-US" sz="800" dirty="0"/>
                        <a:t>11</a:t>
                      </a:r>
                    </a:p>
                  </a:txBody>
                  <a:tcPr/>
                </a:tc>
                <a:extLst>
                  <a:ext uri="{0D108BD9-81ED-4DB2-BD59-A6C34878D82A}">
                    <a16:rowId xmlns:a16="http://schemas.microsoft.com/office/drawing/2014/main" val="1103550772"/>
                  </a:ext>
                </a:extLst>
              </a:tr>
              <a:tr h="186379">
                <a:tc>
                  <a:txBody>
                    <a:bodyPr/>
                    <a:lstStyle/>
                    <a:p>
                      <a:r>
                        <a:rPr lang="en-US" sz="800" dirty="0"/>
                        <a:t>Europe</a:t>
                      </a:r>
                    </a:p>
                  </a:txBody>
                  <a:tcPr/>
                </a:tc>
                <a:tc>
                  <a:txBody>
                    <a:bodyPr/>
                    <a:lstStyle/>
                    <a:p>
                      <a:endParaRPr lang="en-US" sz="800" dirty="0"/>
                    </a:p>
                  </a:txBody>
                  <a:tcPr>
                    <a:solidFill>
                      <a:srgbClr val="92D050"/>
                    </a:solidFill>
                  </a:tcPr>
                </a:tc>
                <a:tc>
                  <a:txBody>
                    <a:bodyPr/>
                    <a:lstStyle/>
                    <a:p>
                      <a:pPr algn="ctr"/>
                      <a:r>
                        <a:rPr lang="en-US" sz="800" dirty="0"/>
                        <a:t>19</a:t>
                      </a:r>
                    </a:p>
                  </a:txBody>
                  <a:tcPr/>
                </a:tc>
                <a:extLst>
                  <a:ext uri="{0D108BD9-81ED-4DB2-BD59-A6C34878D82A}">
                    <a16:rowId xmlns:a16="http://schemas.microsoft.com/office/drawing/2014/main" val="1855854943"/>
                  </a:ext>
                </a:extLst>
              </a:tr>
              <a:tr h="186379">
                <a:tc>
                  <a:txBody>
                    <a:bodyPr/>
                    <a:lstStyle/>
                    <a:p>
                      <a:r>
                        <a:rPr lang="en-US" sz="800" dirty="0"/>
                        <a:t>North America</a:t>
                      </a:r>
                    </a:p>
                  </a:txBody>
                  <a:tcPr/>
                </a:tc>
                <a:tc>
                  <a:txBody>
                    <a:bodyPr/>
                    <a:lstStyle/>
                    <a:p>
                      <a:endParaRPr lang="en-US" sz="800" dirty="0"/>
                    </a:p>
                  </a:txBody>
                  <a:tcPr>
                    <a:solidFill>
                      <a:srgbClr val="00B0F0"/>
                    </a:solidFill>
                  </a:tcPr>
                </a:tc>
                <a:tc>
                  <a:txBody>
                    <a:bodyPr/>
                    <a:lstStyle/>
                    <a:p>
                      <a:pPr algn="ctr"/>
                      <a:r>
                        <a:rPr lang="en-US" sz="800" dirty="0"/>
                        <a:t>5</a:t>
                      </a:r>
                    </a:p>
                  </a:txBody>
                  <a:tcPr/>
                </a:tc>
                <a:extLst>
                  <a:ext uri="{0D108BD9-81ED-4DB2-BD59-A6C34878D82A}">
                    <a16:rowId xmlns:a16="http://schemas.microsoft.com/office/drawing/2014/main" val="1340997862"/>
                  </a:ext>
                </a:extLst>
              </a:tr>
            </a:tbl>
          </a:graphicData>
        </a:graphic>
      </p:graphicFrame>
      <p:graphicFrame>
        <p:nvGraphicFramePr>
          <p:cNvPr id="12" name="Table 11">
            <a:extLst>
              <a:ext uri="{FF2B5EF4-FFF2-40B4-BE49-F238E27FC236}">
                <a16:creationId xmlns:a16="http://schemas.microsoft.com/office/drawing/2014/main" id="{23568264-67E2-671B-BB7B-B92C1DD03029}"/>
              </a:ext>
            </a:extLst>
          </p:cNvPr>
          <p:cNvGraphicFramePr>
            <a:graphicFrameLocks noGrp="1"/>
          </p:cNvGraphicFramePr>
          <p:nvPr/>
        </p:nvGraphicFramePr>
        <p:xfrm>
          <a:off x="10160730" y="5588967"/>
          <a:ext cx="1939137" cy="853440"/>
        </p:xfrm>
        <a:graphic>
          <a:graphicData uri="http://schemas.openxmlformats.org/drawingml/2006/table">
            <a:tbl>
              <a:tblPr firstRow="1" bandRow="1">
                <a:tableStyleId>{5C22544A-7EE6-4342-B048-85BDC9FD1C3A}</a:tableStyleId>
              </a:tblPr>
              <a:tblGrid>
                <a:gridCol w="1464690">
                  <a:extLst>
                    <a:ext uri="{9D8B030D-6E8A-4147-A177-3AD203B41FA5}">
                      <a16:colId xmlns:a16="http://schemas.microsoft.com/office/drawing/2014/main" val="3443619105"/>
                    </a:ext>
                  </a:extLst>
                </a:gridCol>
                <a:gridCol w="474447">
                  <a:extLst>
                    <a:ext uri="{9D8B030D-6E8A-4147-A177-3AD203B41FA5}">
                      <a16:colId xmlns:a16="http://schemas.microsoft.com/office/drawing/2014/main" val="2524972643"/>
                    </a:ext>
                  </a:extLst>
                </a:gridCol>
              </a:tblGrid>
              <a:tr h="186379">
                <a:tc>
                  <a:txBody>
                    <a:bodyPr/>
                    <a:lstStyle/>
                    <a:p>
                      <a:r>
                        <a:rPr lang="en-US" sz="800" dirty="0"/>
                        <a:t>Gender</a:t>
                      </a:r>
                    </a:p>
                  </a:txBody>
                  <a:tcPr/>
                </a:tc>
                <a:tc>
                  <a:txBody>
                    <a:bodyPr/>
                    <a:lstStyle/>
                    <a:p>
                      <a:pPr algn="ctr"/>
                      <a:endParaRPr lang="en-US" sz="800" dirty="0"/>
                    </a:p>
                  </a:txBody>
                  <a:tcPr/>
                </a:tc>
                <a:extLst>
                  <a:ext uri="{0D108BD9-81ED-4DB2-BD59-A6C34878D82A}">
                    <a16:rowId xmlns:a16="http://schemas.microsoft.com/office/drawing/2014/main" val="1040405217"/>
                  </a:ext>
                </a:extLst>
              </a:tr>
              <a:tr h="182644">
                <a:tc>
                  <a:txBody>
                    <a:bodyPr/>
                    <a:lstStyle/>
                    <a:p>
                      <a:r>
                        <a:rPr lang="en-US" sz="800" dirty="0"/>
                        <a:t>Female</a:t>
                      </a:r>
                    </a:p>
                  </a:txBody>
                  <a:tcPr/>
                </a:tc>
                <a:tc>
                  <a:txBody>
                    <a:bodyPr/>
                    <a:lstStyle/>
                    <a:p>
                      <a:pPr algn="ctr"/>
                      <a:r>
                        <a:rPr lang="en-US" sz="800" dirty="0"/>
                        <a:t>10</a:t>
                      </a:r>
                    </a:p>
                  </a:txBody>
                  <a:tcPr/>
                </a:tc>
                <a:extLst>
                  <a:ext uri="{0D108BD9-81ED-4DB2-BD59-A6C34878D82A}">
                    <a16:rowId xmlns:a16="http://schemas.microsoft.com/office/drawing/2014/main" val="1103550772"/>
                  </a:ext>
                </a:extLst>
              </a:tr>
              <a:tr h="186379">
                <a:tc>
                  <a:txBody>
                    <a:bodyPr/>
                    <a:lstStyle/>
                    <a:p>
                      <a:r>
                        <a:rPr lang="en-US" sz="800" dirty="0"/>
                        <a:t>Male</a:t>
                      </a:r>
                    </a:p>
                  </a:txBody>
                  <a:tcPr/>
                </a:tc>
                <a:tc>
                  <a:txBody>
                    <a:bodyPr/>
                    <a:lstStyle/>
                    <a:p>
                      <a:pPr algn="ctr"/>
                      <a:r>
                        <a:rPr lang="en-US" sz="800" dirty="0"/>
                        <a:t>26</a:t>
                      </a:r>
                    </a:p>
                  </a:txBody>
                  <a:tcPr/>
                </a:tc>
                <a:extLst>
                  <a:ext uri="{0D108BD9-81ED-4DB2-BD59-A6C34878D82A}">
                    <a16:rowId xmlns:a16="http://schemas.microsoft.com/office/drawing/2014/main" val="1855854943"/>
                  </a:ext>
                </a:extLst>
              </a:tr>
              <a:tr h="186379">
                <a:tc>
                  <a:txBody>
                    <a:bodyPr/>
                    <a:lstStyle/>
                    <a:p>
                      <a:r>
                        <a:rPr lang="en-US" sz="800" dirty="0"/>
                        <a:t>Not Specified</a:t>
                      </a:r>
                    </a:p>
                  </a:txBody>
                  <a:tcPr/>
                </a:tc>
                <a:tc>
                  <a:txBody>
                    <a:bodyPr/>
                    <a:lstStyle/>
                    <a:p>
                      <a:pPr algn="ctr"/>
                      <a:r>
                        <a:rPr lang="en-US" sz="800" dirty="0"/>
                        <a:t>0</a:t>
                      </a:r>
                    </a:p>
                  </a:txBody>
                  <a:tcPr/>
                </a:tc>
                <a:extLst>
                  <a:ext uri="{0D108BD9-81ED-4DB2-BD59-A6C34878D82A}">
                    <a16:rowId xmlns:a16="http://schemas.microsoft.com/office/drawing/2014/main" val="1340997862"/>
                  </a:ext>
                </a:extLst>
              </a:tr>
            </a:tbl>
          </a:graphicData>
        </a:graphic>
      </p:graphicFrame>
      <p:sp>
        <p:nvSpPr>
          <p:cNvPr id="13" name="TextBox 12">
            <a:extLst>
              <a:ext uri="{FF2B5EF4-FFF2-40B4-BE49-F238E27FC236}">
                <a16:creationId xmlns:a16="http://schemas.microsoft.com/office/drawing/2014/main" id="{02A51D46-5232-F94B-608A-F5ED1B9E4059}"/>
              </a:ext>
            </a:extLst>
          </p:cNvPr>
          <p:cNvSpPr txBox="1"/>
          <p:nvPr/>
        </p:nvSpPr>
        <p:spPr>
          <a:xfrm>
            <a:off x="5695334" y="6499138"/>
            <a:ext cx="4644147" cy="246221"/>
          </a:xfrm>
          <a:prstGeom prst="rect">
            <a:avLst/>
          </a:prstGeom>
          <a:noFill/>
        </p:spPr>
        <p:txBody>
          <a:bodyPr wrap="square" rtlCol="0">
            <a:spAutoFit/>
          </a:bodyPr>
          <a:lstStyle/>
          <a:p>
            <a:r>
              <a:rPr lang="en-US" sz="1000" dirty="0"/>
              <a:t>Note: 3 trainees self supported accommodation and per-diem</a:t>
            </a:r>
          </a:p>
        </p:txBody>
      </p:sp>
      <p:sp>
        <p:nvSpPr>
          <p:cNvPr id="14" name="TextBox 13">
            <a:extLst>
              <a:ext uri="{FF2B5EF4-FFF2-40B4-BE49-F238E27FC236}">
                <a16:creationId xmlns:a16="http://schemas.microsoft.com/office/drawing/2014/main" id="{C787B7F4-FFB6-334E-C641-EA22B7B141D2}"/>
              </a:ext>
            </a:extLst>
          </p:cNvPr>
          <p:cNvSpPr txBox="1"/>
          <p:nvPr/>
        </p:nvSpPr>
        <p:spPr>
          <a:xfrm>
            <a:off x="10071653" y="3794010"/>
            <a:ext cx="1939137" cy="246221"/>
          </a:xfrm>
          <a:prstGeom prst="rect">
            <a:avLst/>
          </a:prstGeom>
          <a:noFill/>
        </p:spPr>
        <p:txBody>
          <a:bodyPr wrap="square" rtlCol="0">
            <a:spAutoFit/>
          </a:bodyPr>
          <a:lstStyle/>
          <a:p>
            <a:r>
              <a:rPr lang="en-US" sz="1000" b="1" dirty="0"/>
              <a:t>Note: </a:t>
            </a:r>
            <a:r>
              <a:rPr lang="en-US" sz="1000" dirty="0"/>
              <a:t>IPAC’24 Team Size 39</a:t>
            </a:r>
          </a:p>
        </p:txBody>
      </p:sp>
      <p:pic>
        <p:nvPicPr>
          <p:cNvPr id="15" name="Picture 14">
            <a:extLst>
              <a:ext uri="{FF2B5EF4-FFF2-40B4-BE49-F238E27FC236}">
                <a16:creationId xmlns:a16="http://schemas.microsoft.com/office/drawing/2014/main" id="{A8AAD2E4-0649-61C4-A485-06D8DDA10C21}"/>
              </a:ext>
            </a:extLst>
          </p:cNvPr>
          <p:cNvPicPr>
            <a:picLocks noChangeAspect="1" noChangeArrowheads="1"/>
          </p:cNvPicPr>
          <p:nvPr/>
        </p:nvPicPr>
        <p:blipFill>
          <a:blip r:embed="rId4">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10744890" y="7886"/>
            <a:ext cx="1447110" cy="1447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1654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Proceedings Office Activities </a:t>
            </a:r>
          </a:p>
        </p:txBody>
      </p:sp>
      <p:sp>
        <p:nvSpPr>
          <p:cNvPr id="3" name="Content Placeholder 2"/>
          <p:cNvSpPr>
            <a:spLocks noGrp="1"/>
          </p:cNvSpPr>
          <p:nvPr>
            <p:ph idx="1"/>
          </p:nvPr>
        </p:nvSpPr>
        <p:spPr>
          <a:xfrm>
            <a:off x="277826" y="1600200"/>
            <a:ext cx="5497941" cy="4525963"/>
          </a:xfrm>
        </p:spPr>
        <p:txBody>
          <a:bodyPr/>
          <a:lstStyle/>
          <a:p>
            <a:r>
              <a:rPr lang="en-AU" dirty="0"/>
              <a:t>Paper Editing</a:t>
            </a:r>
          </a:p>
          <a:p>
            <a:r>
              <a:rPr lang="en-AU" dirty="0"/>
              <a:t>Author Reception</a:t>
            </a:r>
          </a:p>
          <a:p>
            <a:r>
              <a:rPr lang="en-AU" dirty="0"/>
              <a:t>Title Author Check</a:t>
            </a:r>
          </a:p>
          <a:p>
            <a:r>
              <a:rPr lang="en-AU" dirty="0"/>
              <a:t>Quality Assurance</a:t>
            </a:r>
          </a:p>
          <a:p>
            <a:r>
              <a:rPr lang="en-AU" dirty="0">
                <a:solidFill>
                  <a:srgbClr val="FF8E01"/>
                </a:solidFill>
              </a:rPr>
              <a:t>Presentation Management </a:t>
            </a:r>
          </a:p>
          <a:p>
            <a:r>
              <a:rPr lang="en-AU" dirty="0">
                <a:solidFill>
                  <a:srgbClr val="FF8E01"/>
                </a:solidFill>
              </a:rPr>
              <a:t>Slide Editing</a:t>
            </a:r>
          </a:p>
          <a:p>
            <a:endParaRPr lang="en-AU" dirty="0"/>
          </a:p>
          <a:p>
            <a:endParaRPr lang="en-AU" dirty="0"/>
          </a:p>
        </p:txBody>
      </p:sp>
      <p:sp>
        <p:nvSpPr>
          <p:cNvPr id="5" name="Rectangle 4">
            <a:extLst>
              <a:ext uri="{FF2B5EF4-FFF2-40B4-BE49-F238E27FC236}">
                <a16:creationId xmlns:a16="http://schemas.microsoft.com/office/drawing/2014/main" id="{E3103C4A-089A-084F-99D9-F3C83178000B}"/>
              </a:ext>
            </a:extLst>
          </p:cNvPr>
          <p:cNvSpPr/>
          <p:nvPr/>
        </p:nvSpPr>
        <p:spPr>
          <a:xfrm>
            <a:off x="411183" y="1490072"/>
            <a:ext cx="678426" cy="58993"/>
          </a:xfrm>
          <a:prstGeom prst="rect">
            <a:avLst/>
          </a:prstGeom>
          <a:solidFill>
            <a:srgbClr val="47B8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6BEF769D-039C-9250-EA09-349B09B26002}"/>
              </a:ext>
            </a:extLst>
          </p:cNvPr>
          <p:cNvGraphicFramePr>
            <a:graphicFrameLocks noGrp="1"/>
          </p:cNvGraphicFramePr>
          <p:nvPr/>
        </p:nvGraphicFramePr>
        <p:xfrm>
          <a:off x="6157413" y="1760220"/>
          <a:ext cx="5020864" cy="3337560"/>
        </p:xfrm>
        <a:graphic>
          <a:graphicData uri="http://schemas.openxmlformats.org/drawingml/2006/table">
            <a:tbl>
              <a:tblPr firstRow="1" bandRow="1">
                <a:tableStyleId>{5C22544A-7EE6-4342-B048-85BDC9FD1C3A}</a:tableStyleId>
              </a:tblPr>
              <a:tblGrid>
                <a:gridCol w="3025357">
                  <a:extLst>
                    <a:ext uri="{9D8B030D-6E8A-4147-A177-3AD203B41FA5}">
                      <a16:colId xmlns:a16="http://schemas.microsoft.com/office/drawing/2014/main" val="2842497970"/>
                    </a:ext>
                  </a:extLst>
                </a:gridCol>
                <a:gridCol w="1005606">
                  <a:extLst>
                    <a:ext uri="{9D8B030D-6E8A-4147-A177-3AD203B41FA5}">
                      <a16:colId xmlns:a16="http://schemas.microsoft.com/office/drawing/2014/main" val="1163336237"/>
                    </a:ext>
                  </a:extLst>
                </a:gridCol>
                <a:gridCol w="989901">
                  <a:extLst>
                    <a:ext uri="{9D8B030D-6E8A-4147-A177-3AD203B41FA5}">
                      <a16:colId xmlns:a16="http://schemas.microsoft.com/office/drawing/2014/main" val="580952497"/>
                    </a:ext>
                  </a:extLst>
                </a:gridCol>
              </a:tblGrid>
              <a:tr h="370840">
                <a:tc>
                  <a:txBody>
                    <a:bodyPr/>
                    <a:lstStyle/>
                    <a:p>
                      <a:r>
                        <a:rPr lang="en-AU"/>
                        <a:t>Role</a:t>
                      </a:r>
                    </a:p>
                  </a:txBody>
                  <a:tcPr/>
                </a:tc>
                <a:tc>
                  <a:txBody>
                    <a:bodyPr/>
                    <a:lstStyle/>
                    <a:p>
                      <a:r>
                        <a:rPr lang="en-AU"/>
                        <a:t>IPAC’24</a:t>
                      </a:r>
                    </a:p>
                  </a:txBody>
                  <a:tcPr/>
                </a:tc>
                <a:tc>
                  <a:txBody>
                    <a:bodyPr/>
                    <a:lstStyle/>
                    <a:p>
                      <a:r>
                        <a:rPr lang="en-AU"/>
                        <a:t>IPAC’25</a:t>
                      </a:r>
                    </a:p>
                  </a:txBody>
                  <a:tcPr/>
                </a:tc>
                <a:extLst>
                  <a:ext uri="{0D108BD9-81ED-4DB2-BD59-A6C34878D82A}">
                    <a16:rowId xmlns:a16="http://schemas.microsoft.com/office/drawing/2014/main" val="1296851383"/>
                  </a:ext>
                </a:extLst>
              </a:tr>
              <a:tr h="370840">
                <a:tc>
                  <a:txBody>
                    <a:bodyPr/>
                    <a:lstStyle/>
                    <a:p>
                      <a:r>
                        <a:rPr lang="en-AU"/>
                        <a:t>Editor in Chief</a:t>
                      </a:r>
                    </a:p>
                  </a:txBody>
                  <a:tcPr/>
                </a:tc>
                <a:tc>
                  <a:txBody>
                    <a:bodyPr/>
                    <a:lstStyle/>
                    <a:p>
                      <a:pPr algn="ctr"/>
                      <a:r>
                        <a:rPr lang="en-AU"/>
                        <a:t>1</a:t>
                      </a:r>
                    </a:p>
                  </a:txBody>
                  <a:tcPr/>
                </a:tc>
                <a:tc>
                  <a:txBody>
                    <a:bodyPr/>
                    <a:lstStyle/>
                    <a:p>
                      <a:pPr algn="ctr"/>
                      <a:r>
                        <a:rPr lang="en-AU"/>
                        <a:t>1</a:t>
                      </a:r>
                    </a:p>
                  </a:txBody>
                  <a:tcPr/>
                </a:tc>
                <a:extLst>
                  <a:ext uri="{0D108BD9-81ED-4DB2-BD59-A6C34878D82A}">
                    <a16:rowId xmlns:a16="http://schemas.microsoft.com/office/drawing/2014/main" val="2347747046"/>
                  </a:ext>
                </a:extLst>
              </a:tr>
              <a:tr h="370840">
                <a:tc>
                  <a:txBody>
                    <a:bodyPr/>
                    <a:lstStyle/>
                    <a:p>
                      <a:r>
                        <a:rPr lang="en-AU"/>
                        <a:t>Editor + QA</a:t>
                      </a:r>
                    </a:p>
                  </a:txBody>
                  <a:tcPr/>
                </a:tc>
                <a:tc>
                  <a:txBody>
                    <a:bodyPr/>
                    <a:lstStyle/>
                    <a:p>
                      <a:pPr algn="ctr"/>
                      <a:r>
                        <a:rPr lang="en-AU"/>
                        <a:t>27</a:t>
                      </a:r>
                    </a:p>
                  </a:txBody>
                  <a:tcPr/>
                </a:tc>
                <a:tc>
                  <a:txBody>
                    <a:bodyPr/>
                    <a:lstStyle/>
                    <a:p>
                      <a:pPr algn="ctr"/>
                      <a:r>
                        <a:rPr lang="en-AU"/>
                        <a:t>21</a:t>
                      </a:r>
                    </a:p>
                  </a:txBody>
                  <a:tcPr/>
                </a:tc>
                <a:extLst>
                  <a:ext uri="{0D108BD9-81ED-4DB2-BD59-A6C34878D82A}">
                    <a16:rowId xmlns:a16="http://schemas.microsoft.com/office/drawing/2014/main" val="2193400525"/>
                  </a:ext>
                </a:extLst>
              </a:tr>
              <a:tr h="370840">
                <a:tc>
                  <a:txBody>
                    <a:bodyPr/>
                    <a:lstStyle/>
                    <a:p>
                      <a:r>
                        <a:rPr lang="en-AU"/>
                        <a:t>Presentation Management</a:t>
                      </a:r>
                    </a:p>
                  </a:txBody>
                  <a:tcPr/>
                </a:tc>
                <a:tc>
                  <a:txBody>
                    <a:bodyPr/>
                    <a:lstStyle/>
                    <a:p>
                      <a:pPr algn="ctr"/>
                      <a:r>
                        <a:rPr lang="en-AU"/>
                        <a:t>4</a:t>
                      </a:r>
                    </a:p>
                  </a:txBody>
                  <a:tcPr/>
                </a:tc>
                <a:tc>
                  <a:txBody>
                    <a:bodyPr/>
                    <a:lstStyle/>
                    <a:p>
                      <a:pPr algn="ctr"/>
                      <a:r>
                        <a:rPr lang="en-AU"/>
                        <a:t>3</a:t>
                      </a:r>
                    </a:p>
                  </a:txBody>
                  <a:tcPr/>
                </a:tc>
                <a:extLst>
                  <a:ext uri="{0D108BD9-81ED-4DB2-BD59-A6C34878D82A}">
                    <a16:rowId xmlns:a16="http://schemas.microsoft.com/office/drawing/2014/main" val="4024668806"/>
                  </a:ext>
                </a:extLst>
              </a:tr>
              <a:tr h="370840">
                <a:tc>
                  <a:txBody>
                    <a:bodyPr/>
                    <a:lstStyle/>
                    <a:p>
                      <a:r>
                        <a:rPr lang="en-AU"/>
                        <a:t>Author Reception</a:t>
                      </a:r>
                    </a:p>
                  </a:txBody>
                  <a:tcPr/>
                </a:tc>
                <a:tc>
                  <a:txBody>
                    <a:bodyPr/>
                    <a:lstStyle/>
                    <a:p>
                      <a:pPr algn="ctr"/>
                      <a:r>
                        <a:rPr lang="en-AU"/>
                        <a:t>4</a:t>
                      </a:r>
                    </a:p>
                  </a:txBody>
                  <a:tcPr/>
                </a:tc>
                <a:tc>
                  <a:txBody>
                    <a:bodyPr/>
                    <a:lstStyle/>
                    <a:p>
                      <a:pPr algn="ctr"/>
                      <a:r>
                        <a:rPr lang="en-AU"/>
                        <a:t>3</a:t>
                      </a:r>
                    </a:p>
                  </a:txBody>
                  <a:tcPr/>
                </a:tc>
                <a:extLst>
                  <a:ext uri="{0D108BD9-81ED-4DB2-BD59-A6C34878D82A}">
                    <a16:rowId xmlns:a16="http://schemas.microsoft.com/office/drawing/2014/main" val="2177908633"/>
                  </a:ext>
                </a:extLst>
              </a:tr>
              <a:tr h="370840">
                <a:tc>
                  <a:txBody>
                    <a:bodyPr/>
                    <a:lstStyle/>
                    <a:p>
                      <a:r>
                        <a:rPr lang="en-AU"/>
                        <a:t>Support/Development</a:t>
                      </a:r>
                    </a:p>
                  </a:txBody>
                  <a:tcPr>
                    <a:lnB w="12700" cap="flat" cmpd="sng" algn="ctr">
                      <a:solidFill>
                        <a:schemeClr val="tx1"/>
                      </a:solidFill>
                      <a:prstDash val="solid"/>
                      <a:round/>
                      <a:headEnd type="none" w="med" len="med"/>
                      <a:tailEnd type="none" w="med" len="med"/>
                    </a:lnB>
                  </a:tcPr>
                </a:tc>
                <a:tc>
                  <a:txBody>
                    <a:bodyPr/>
                    <a:lstStyle/>
                    <a:p>
                      <a:pPr algn="ctr"/>
                      <a:r>
                        <a:rPr lang="en-AU"/>
                        <a:t>2</a:t>
                      </a:r>
                    </a:p>
                  </a:txBody>
                  <a:tcPr>
                    <a:lnB w="12700" cap="flat" cmpd="sng" algn="ctr">
                      <a:solidFill>
                        <a:schemeClr val="tx1"/>
                      </a:solidFill>
                      <a:prstDash val="solid"/>
                      <a:round/>
                      <a:headEnd type="none" w="med" len="med"/>
                      <a:tailEnd type="none" w="med" len="med"/>
                    </a:lnB>
                  </a:tcPr>
                </a:tc>
                <a:tc>
                  <a:txBody>
                    <a:bodyPr/>
                    <a:lstStyle/>
                    <a:p>
                      <a:pPr algn="ctr"/>
                      <a:r>
                        <a:rPr lang="en-AU"/>
                        <a:t>2</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83530"/>
                  </a:ext>
                </a:extLst>
              </a:tr>
              <a:tr h="370840">
                <a:tc>
                  <a:txBody>
                    <a:bodyPr/>
                    <a:lstStyle/>
                    <a:p>
                      <a:endParaRPr lang="en-AU"/>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AU"/>
                        <a:t>38</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AU"/>
                        <a:t>30</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5327282"/>
                  </a:ext>
                </a:extLst>
              </a:tr>
              <a:tr h="370840">
                <a:tc gridSpan="2">
                  <a:txBody>
                    <a:bodyPr/>
                    <a:lstStyle/>
                    <a:p>
                      <a:r>
                        <a:rPr lang="en-AU"/>
                        <a:t>Reduction</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AU"/>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AU"/>
                        <a:t>21%</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776384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t>IT Support</a:t>
                      </a:r>
                    </a:p>
                  </a:txBody>
                  <a:tcPr>
                    <a:lnT w="12700" cap="flat" cmpd="sng" algn="ctr">
                      <a:solidFill>
                        <a:schemeClr val="tx1"/>
                      </a:solidFill>
                      <a:prstDash val="solid"/>
                      <a:round/>
                      <a:headEnd type="none" w="med" len="med"/>
                      <a:tailEnd type="none" w="med" len="med"/>
                    </a:lnT>
                  </a:tcPr>
                </a:tc>
                <a:tc>
                  <a:txBody>
                    <a:bodyPr/>
                    <a:lstStyle/>
                    <a:p>
                      <a:pPr algn="ctr"/>
                      <a:r>
                        <a:rPr lang="en-AU"/>
                        <a:t>1</a:t>
                      </a:r>
                    </a:p>
                  </a:txBody>
                  <a:tcPr>
                    <a:lnT w="12700" cap="flat" cmpd="sng" algn="ctr">
                      <a:solidFill>
                        <a:schemeClr val="tx1"/>
                      </a:solidFill>
                      <a:prstDash val="solid"/>
                      <a:round/>
                      <a:headEnd type="none" w="med" len="med"/>
                      <a:tailEnd type="none" w="med" len="med"/>
                    </a:lnT>
                  </a:tcPr>
                </a:tc>
                <a:tc>
                  <a:txBody>
                    <a:bodyPr/>
                    <a:lstStyle/>
                    <a:p>
                      <a:pPr algn="ctr"/>
                      <a:r>
                        <a:rPr lang="en-AU"/>
                        <a:t>1</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47773661"/>
                  </a:ext>
                </a:extLst>
              </a:tr>
            </a:tbl>
          </a:graphicData>
        </a:graphic>
      </p:graphicFrame>
      <p:sp>
        <p:nvSpPr>
          <p:cNvPr id="6" name="TextBox 5">
            <a:extLst>
              <a:ext uri="{FF2B5EF4-FFF2-40B4-BE49-F238E27FC236}">
                <a16:creationId xmlns:a16="http://schemas.microsoft.com/office/drawing/2014/main" id="{F1439201-38A2-9B65-733E-181DF5836DFC}"/>
              </a:ext>
            </a:extLst>
          </p:cNvPr>
          <p:cNvSpPr txBox="1"/>
          <p:nvPr/>
        </p:nvSpPr>
        <p:spPr>
          <a:xfrm>
            <a:off x="6157413" y="1234758"/>
            <a:ext cx="3196312" cy="400110"/>
          </a:xfrm>
          <a:prstGeom prst="rect">
            <a:avLst/>
          </a:prstGeom>
          <a:noFill/>
        </p:spPr>
        <p:txBody>
          <a:bodyPr wrap="square" rtlCol="0">
            <a:spAutoFit/>
          </a:bodyPr>
          <a:lstStyle/>
          <a:p>
            <a:r>
              <a:rPr lang="en-AU" sz="2000" b="1"/>
              <a:t>Suggested Staffing</a:t>
            </a:r>
          </a:p>
        </p:txBody>
      </p:sp>
      <p:sp>
        <p:nvSpPr>
          <p:cNvPr id="7" name="TextBox 6">
            <a:extLst>
              <a:ext uri="{FF2B5EF4-FFF2-40B4-BE49-F238E27FC236}">
                <a16:creationId xmlns:a16="http://schemas.microsoft.com/office/drawing/2014/main" id="{418146E2-4A9D-E58F-3C7D-7CE7ACB8495B}"/>
              </a:ext>
            </a:extLst>
          </p:cNvPr>
          <p:cNvSpPr txBox="1"/>
          <p:nvPr/>
        </p:nvSpPr>
        <p:spPr>
          <a:xfrm>
            <a:off x="4147127" y="5287682"/>
            <a:ext cx="7225655" cy="923330"/>
          </a:xfrm>
          <a:prstGeom prst="rect">
            <a:avLst/>
          </a:prstGeom>
          <a:noFill/>
        </p:spPr>
        <p:txBody>
          <a:bodyPr wrap="square" rtlCol="0">
            <a:spAutoFit/>
          </a:bodyPr>
          <a:lstStyle/>
          <a:p>
            <a:r>
              <a:rPr lang="en-AU" dirty="0">
                <a:solidFill>
                  <a:schemeClr val="accent1">
                    <a:lumMod val="75000"/>
                  </a:schemeClr>
                </a:solidFill>
              </a:rPr>
              <a:t>Estimated Paper Processing Power = </a:t>
            </a:r>
            <a:r>
              <a:rPr lang="en-AU" dirty="0">
                <a:solidFill>
                  <a:schemeClr val="accent1">
                    <a:lumMod val="60000"/>
                    <a:lumOff val="40000"/>
                  </a:schemeClr>
                </a:solidFill>
              </a:rPr>
              <a:t>papers per day x editors x workdays</a:t>
            </a:r>
            <a:r>
              <a:rPr lang="en-AU" dirty="0">
                <a:solidFill>
                  <a:schemeClr val="accent1">
                    <a:lumMod val="75000"/>
                  </a:schemeClr>
                </a:solidFill>
              </a:rPr>
              <a:t> </a:t>
            </a:r>
          </a:p>
          <a:p>
            <a:r>
              <a:rPr lang="en-AU" dirty="0">
                <a:solidFill>
                  <a:schemeClr val="accent1">
                    <a:lumMod val="75000"/>
                  </a:schemeClr>
                </a:solidFill>
              </a:rPr>
              <a:t>			         </a:t>
            </a:r>
            <a:r>
              <a:rPr lang="en-AU" sz="1000" dirty="0">
                <a:solidFill>
                  <a:schemeClr val="accent1">
                    <a:lumMod val="75000"/>
                  </a:schemeClr>
                </a:solidFill>
              </a:rPr>
              <a:t> </a:t>
            </a:r>
            <a:r>
              <a:rPr lang="en-AU" dirty="0">
                <a:solidFill>
                  <a:schemeClr val="accent1">
                    <a:lumMod val="75000"/>
                  </a:schemeClr>
                </a:solidFill>
              </a:rPr>
              <a:t>= 5.5 x 21 x 8 </a:t>
            </a:r>
          </a:p>
          <a:p>
            <a:r>
              <a:rPr lang="en-AU" dirty="0">
                <a:solidFill>
                  <a:schemeClr val="accent1">
                    <a:lumMod val="75000"/>
                  </a:schemeClr>
                </a:solidFill>
              </a:rPr>
              <a:t>			         </a:t>
            </a:r>
            <a:r>
              <a:rPr lang="en-AU" sz="1200" dirty="0">
                <a:solidFill>
                  <a:schemeClr val="accent1">
                    <a:lumMod val="75000"/>
                  </a:schemeClr>
                </a:solidFill>
              </a:rPr>
              <a:t> </a:t>
            </a:r>
            <a:r>
              <a:rPr lang="en-AU" dirty="0">
                <a:solidFill>
                  <a:schemeClr val="accent1">
                    <a:lumMod val="75000"/>
                  </a:schemeClr>
                </a:solidFill>
              </a:rPr>
              <a:t>= </a:t>
            </a:r>
            <a:r>
              <a:rPr lang="en-AU" b="1" dirty="0">
                <a:solidFill>
                  <a:schemeClr val="accent1">
                    <a:lumMod val="75000"/>
                  </a:schemeClr>
                </a:solidFill>
              </a:rPr>
              <a:t>924</a:t>
            </a:r>
          </a:p>
        </p:txBody>
      </p:sp>
    </p:spTree>
    <p:extLst>
      <p:ext uri="{BB962C8B-B14F-4D97-AF65-F5344CB8AC3E}">
        <p14:creationId xmlns:p14="http://schemas.microsoft.com/office/powerpoint/2010/main" val="2809598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8AE95-1A0E-11B2-4B5B-3D362A09F47D}"/>
              </a:ext>
            </a:extLst>
          </p:cNvPr>
          <p:cNvSpPr>
            <a:spLocks noGrp="1"/>
          </p:cNvSpPr>
          <p:nvPr>
            <p:ph type="title"/>
          </p:nvPr>
        </p:nvSpPr>
        <p:spPr/>
        <p:txBody>
          <a:bodyPr/>
          <a:lstStyle/>
          <a:p>
            <a:r>
              <a:rPr lang="en-AU"/>
              <a:t>Estimation of Papers</a:t>
            </a:r>
          </a:p>
        </p:txBody>
      </p:sp>
      <p:sp>
        <p:nvSpPr>
          <p:cNvPr id="3" name="Content Placeholder 2">
            <a:extLst>
              <a:ext uri="{FF2B5EF4-FFF2-40B4-BE49-F238E27FC236}">
                <a16:creationId xmlns:a16="http://schemas.microsoft.com/office/drawing/2014/main" id="{7285D835-805D-F52F-AFD5-E050FF71E7BD}"/>
              </a:ext>
            </a:extLst>
          </p:cNvPr>
          <p:cNvSpPr>
            <a:spLocks noGrp="1"/>
          </p:cNvSpPr>
          <p:nvPr>
            <p:ph idx="1"/>
          </p:nvPr>
        </p:nvSpPr>
        <p:spPr/>
        <p:txBody>
          <a:bodyPr>
            <a:normAutofit fontScale="77500" lnSpcReduction="20000"/>
          </a:bodyPr>
          <a:lstStyle/>
          <a:p>
            <a:r>
              <a:rPr lang="en-AU" dirty="0"/>
              <a:t>IPAC’24 </a:t>
            </a:r>
          </a:p>
          <a:p>
            <a:pPr lvl="1"/>
            <a:r>
              <a:rPr lang="en-AU" dirty="0"/>
              <a:t>Initial Abstracts = 1,691 including 43 invited Abstracts</a:t>
            </a:r>
          </a:p>
          <a:p>
            <a:pPr lvl="1"/>
            <a:r>
              <a:rPr lang="en-AU" dirty="0"/>
              <a:t>Finial Papers Published 1,050</a:t>
            </a:r>
          </a:p>
          <a:p>
            <a:pPr lvl="1"/>
            <a:r>
              <a:rPr lang="en-AU" dirty="0"/>
              <a:t>USA very expensive</a:t>
            </a:r>
          </a:p>
          <a:p>
            <a:pPr lvl="1"/>
            <a:r>
              <a:rPr lang="en-AU" dirty="0"/>
              <a:t>VISA and travel issues may have also resulted in lower attendance.</a:t>
            </a:r>
          </a:p>
          <a:p>
            <a:r>
              <a:rPr lang="en-AU" dirty="0"/>
              <a:t>IPAC’25</a:t>
            </a:r>
          </a:p>
          <a:p>
            <a:pPr lvl="1"/>
            <a:r>
              <a:rPr lang="en-AU" dirty="0"/>
              <a:t>Great degree of uncertainty, what is the LOC thinking?  </a:t>
            </a:r>
          </a:p>
          <a:p>
            <a:pPr lvl="1"/>
            <a:r>
              <a:rPr lang="en-AU" dirty="0"/>
              <a:t>10</a:t>
            </a:r>
            <a:r>
              <a:rPr lang="en-AU" baseline="30000" dirty="0"/>
              <a:t>th</a:t>
            </a:r>
            <a:r>
              <a:rPr lang="en-AU" dirty="0"/>
              <a:t> December Abstract Submissions Deadline</a:t>
            </a:r>
          </a:p>
          <a:p>
            <a:pPr lvl="1"/>
            <a:r>
              <a:rPr lang="en-AU" dirty="0"/>
              <a:t>Historically there is a 20% reduction in submitted abstracts, IPAC’24 saw a 38% reduction…. </a:t>
            </a:r>
          </a:p>
          <a:p>
            <a:pPr lvl="1"/>
            <a:r>
              <a:rPr lang="en-AU" dirty="0"/>
              <a:t>Current processing power is representing a 12% reduction on IPAC’24 </a:t>
            </a:r>
          </a:p>
          <a:p>
            <a:pPr lvl="1"/>
            <a:r>
              <a:rPr lang="en-AU" dirty="0"/>
              <a:t>IPAC’23 saw 22% reduction, it was suggested the 38% was due to some countries unable to travel to USA</a:t>
            </a:r>
          </a:p>
          <a:p>
            <a:pPr lvl="1"/>
            <a:endParaRPr lang="en-AU" dirty="0"/>
          </a:p>
        </p:txBody>
      </p:sp>
    </p:spTree>
    <p:extLst>
      <p:ext uri="{BB962C8B-B14F-4D97-AF65-F5344CB8AC3E}">
        <p14:creationId xmlns:p14="http://schemas.microsoft.com/office/powerpoint/2010/main" val="3658433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0534-0E88-751E-080B-67078997BF3C}"/>
              </a:ext>
            </a:extLst>
          </p:cNvPr>
          <p:cNvSpPr>
            <a:spLocks noGrp="1"/>
          </p:cNvSpPr>
          <p:nvPr>
            <p:ph type="title"/>
          </p:nvPr>
        </p:nvSpPr>
        <p:spPr/>
        <p:txBody>
          <a:bodyPr/>
          <a:lstStyle/>
          <a:p>
            <a:r>
              <a:rPr lang="en-AU" dirty="0"/>
              <a:t>Thinking about your Workload</a:t>
            </a:r>
          </a:p>
        </p:txBody>
      </p:sp>
      <p:pic>
        <p:nvPicPr>
          <p:cNvPr id="3" name="Picture 2">
            <a:extLst>
              <a:ext uri="{FF2B5EF4-FFF2-40B4-BE49-F238E27FC236}">
                <a16:creationId xmlns:a16="http://schemas.microsoft.com/office/drawing/2014/main" id="{DB76E5CF-2726-19FE-101F-B9D7D6D43849}"/>
              </a:ext>
            </a:extLst>
          </p:cNvPr>
          <p:cNvPicPr>
            <a:picLocks noChangeAspect="1"/>
          </p:cNvPicPr>
          <p:nvPr/>
        </p:nvPicPr>
        <p:blipFill>
          <a:blip r:embed="rId2"/>
          <a:stretch>
            <a:fillRect/>
          </a:stretch>
        </p:blipFill>
        <p:spPr>
          <a:xfrm>
            <a:off x="426666" y="3543670"/>
            <a:ext cx="6117285" cy="3018982"/>
          </a:xfrm>
          <a:prstGeom prst="rect">
            <a:avLst/>
          </a:prstGeom>
        </p:spPr>
      </p:pic>
      <p:sp>
        <p:nvSpPr>
          <p:cNvPr id="4" name="TextBox 3">
            <a:extLst>
              <a:ext uri="{FF2B5EF4-FFF2-40B4-BE49-F238E27FC236}">
                <a16:creationId xmlns:a16="http://schemas.microsoft.com/office/drawing/2014/main" id="{81024A3E-C459-1CCA-2ABF-B7AA5CA1D452}"/>
              </a:ext>
            </a:extLst>
          </p:cNvPr>
          <p:cNvSpPr txBox="1"/>
          <p:nvPr/>
        </p:nvSpPr>
        <p:spPr>
          <a:xfrm>
            <a:off x="426666" y="1234758"/>
            <a:ext cx="623316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Challenges with Predictability of Submission Numbers </a:t>
            </a:r>
          </a:p>
        </p:txBody>
      </p:sp>
      <p:graphicFrame>
        <p:nvGraphicFramePr>
          <p:cNvPr id="5" name="Table 4">
            <a:extLst>
              <a:ext uri="{FF2B5EF4-FFF2-40B4-BE49-F238E27FC236}">
                <a16:creationId xmlns:a16="http://schemas.microsoft.com/office/drawing/2014/main" id="{EC61E4E4-89EF-76AB-EC28-546AE1853561}"/>
              </a:ext>
            </a:extLst>
          </p:cNvPr>
          <p:cNvGraphicFramePr>
            <a:graphicFrameLocks noGrp="1"/>
          </p:cNvGraphicFramePr>
          <p:nvPr>
            <p:extLst>
              <p:ext uri="{D42A27DB-BD31-4B8C-83A1-F6EECF244321}">
                <p14:modId xmlns:p14="http://schemas.microsoft.com/office/powerpoint/2010/main" val="751003467"/>
              </p:ext>
            </p:extLst>
          </p:nvPr>
        </p:nvGraphicFramePr>
        <p:xfrm>
          <a:off x="426667" y="1793411"/>
          <a:ext cx="8788786" cy="1483360"/>
        </p:xfrm>
        <a:graphic>
          <a:graphicData uri="http://schemas.openxmlformats.org/drawingml/2006/table">
            <a:tbl>
              <a:tblPr firstRow="1" bandRow="1">
                <a:tableStyleId>{5C22544A-7EE6-4342-B048-85BDC9FD1C3A}</a:tableStyleId>
              </a:tblPr>
              <a:tblGrid>
                <a:gridCol w="1199020">
                  <a:extLst>
                    <a:ext uri="{9D8B030D-6E8A-4147-A177-3AD203B41FA5}">
                      <a16:colId xmlns:a16="http://schemas.microsoft.com/office/drawing/2014/main" val="3567938006"/>
                    </a:ext>
                  </a:extLst>
                </a:gridCol>
                <a:gridCol w="2246862">
                  <a:extLst>
                    <a:ext uri="{9D8B030D-6E8A-4147-A177-3AD203B41FA5}">
                      <a16:colId xmlns:a16="http://schemas.microsoft.com/office/drawing/2014/main" val="3648523782"/>
                    </a:ext>
                  </a:extLst>
                </a:gridCol>
                <a:gridCol w="2671452">
                  <a:extLst>
                    <a:ext uri="{9D8B030D-6E8A-4147-A177-3AD203B41FA5}">
                      <a16:colId xmlns:a16="http://schemas.microsoft.com/office/drawing/2014/main" val="603232829"/>
                    </a:ext>
                  </a:extLst>
                </a:gridCol>
                <a:gridCol w="2671452">
                  <a:extLst>
                    <a:ext uri="{9D8B030D-6E8A-4147-A177-3AD203B41FA5}">
                      <a16:colId xmlns:a16="http://schemas.microsoft.com/office/drawing/2014/main" val="3025918603"/>
                    </a:ext>
                  </a:extLst>
                </a:gridCol>
              </a:tblGrid>
              <a:tr h="370840">
                <a:tc>
                  <a:txBody>
                    <a:bodyPr/>
                    <a:lstStyle/>
                    <a:p>
                      <a:endParaRPr lang="en-US"/>
                    </a:p>
                  </a:txBody>
                  <a:tcPr/>
                </a:tc>
                <a:tc>
                  <a:txBody>
                    <a:bodyPr/>
                    <a:lstStyle/>
                    <a:p>
                      <a:r>
                        <a:rPr lang="en-US" dirty="0"/>
                        <a:t>Initial Abstracts </a:t>
                      </a:r>
                    </a:p>
                  </a:txBody>
                  <a:tcPr/>
                </a:tc>
                <a:tc>
                  <a:txBody>
                    <a:bodyPr/>
                    <a:lstStyle/>
                    <a:p>
                      <a:r>
                        <a:rPr lang="en-US" dirty="0"/>
                        <a:t>Published Papers</a:t>
                      </a:r>
                    </a:p>
                  </a:txBody>
                  <a:tcPr/>
                </a:tc>
                <a:tc>
                  <a:txBody>
                    <a:bodyPr/>
                    <a:lstStyle/>
                    <a:p>
                      <a:pPr algn="ctr"/>
                      <a:r>
                        <a:rPr lang="en-US" dirty="0"/>
                        <a:t>Reduction</a:t>
                      </a:r>
                    </a:p>
                  </a:txBody>
                  <a:tcPr/>
                </a:tc>
                <a:extLst>
                  <a:ext uri="{0D108BD9-81ED-4DB2-BD59-A6C34878D82A}">
                    <a16:rowId xmlns:a16="http://schemas.microsoft.com/office/drawing/2014/main" val="273694373"/>
                  </a:ext>
                </a:extLst>
              </a:tr>
              <a:tr h="370840">
                <a:tc>
                  <a:txBody>
                    <a:bodyPr/>
                    <a:lstStyle/>
                    <a:p>
                      <a:r>
                        <a:rPr lang="en-US" dirty="0"/>
                        <a:t>IPAC’23</a:t>
                      </a:r>
                    </a:p>
                  </a:txBody>
                  <a:tcPr/>
                </a:tc>
                <a:tc>
                  <a:txBody>
                    <a:bodyPr/>
                    <a:lstStyle/>
                    <a:p>
                      <a:pPr algn="ctr"/>
                      <a:r>
                        <a:rPr lang="en-US" dirty="0"/>
                        <a:t>2,270</a:t>
                      </a:r>
                    </a:p>
                  </a:txBody>
                  <a:tcPr/>
                </a:tc>
                <a:tc>
                  <a:txBody>
                    <a:bodyPr/>
                    <a:lstStyle/>
                    <a:p>
                      <a:pPr algn="ctr"/>
                      <a:r>
                        <a:rPr lang="en-US" dirty="0"/>
                        <a:t>1,402</a:t>
                      </a:r>
                    </a:p>
                  </a:txBody>
                  <a:tcPr/>
                </a:tc>
                <a:tc>
                  <a:txBody>
                    <a:bodyPr/>
                    <a:lstStyle/>
                    <a:p>
                      <a:pPr algn="ctr"/>
                      <a:r>
                        <a:rPr lang="en-US" dirty="0"/>
                        <a:t>38%</a:t>
                      </a:r>
                    </a:p>
                  </a:txBody>
                  <a:tcPr/>
                </a:tc>
                <a:extLst>
                  <a:ext uri="{0D108BD9-81ED-4DB2-BD59-A6C34878D82A}">
                    <a16:rowId xmlns:a16="http://schemas.microsoft.com/office/drawing/2014/main" val="3313460617"/>
                  </a:ext>
                </a:extLst>
              </a:tr>
              <a:tr h="370840">
                <a:tc>
                  <a:txBody>
                    <a:bodyPr/>
                    <a:lstStyle/>
                    <a:p>
                      <a:r>
                        <a:rPr lang="en-US" dirty="0"/>
                        <a:t>IPAC’24</a:t>
                      </a:r>
                    </a:p>
                  </a:txBody>
                  <a:tcPr/>
                </a:tc>
                <a:tc>
                  <a:txBody>
                    <a:bodyPr/>
                    <a:lstStyle/>
                    <a:p>
                      <a:pPr algn="ctr"/>
                      <a:r>
                        <a:rPr lang="en-US" dirty="0"/>
                        <a:t>1,691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dirty="0"/>
                        <a:t>1,050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dirty="0"/>
                        <a:t>38%</a:t>
                      </a:r>
                    </a:p>
                  </a:txBody>
                  <a:tcPr/>
                </a:tc>
                <a:extLst>
                  <a:ext uri="{0D108BD9-81ED-4DB2-BD59-A6C34878D82A}">
                    <a16:rowId xmlns:a16="http://schemas.microsoft.com/office/drawing/2014/main" val="3961402714"/>
                  </a:ext>
                </a:extLst>
              </a:tr>
              <a:tr h="370840">
                <a:tc>
                  <a:txBody>
                    <a:bodyPr/>
                    <a:lstStyle/>
                    <a:p>
                      <a:r>
                        <a:rPr lang="en-US" dirty="0"/>
                        <a:t>IPAC’25</a:t>
                      </a:r>
                    </a:p>
                  </a:txBody>
                  <a:tcPr/>
                </a:tc>
                <a:tc>
                  <a:txBody>
                    <a:bodyPr/>
                    <a:lstStyle/>
                    <a:p>
                      <a:pPr algn="ctr"/>
                      <a:r>
                        <a:rPr lang="en-US" dirty="0"/>
                        <a:t>1,735</a:t>
                      </a:r>
                    </a:p>
                  </a:txBody>
                  <a:tcPr/>
                </a:tc>
                <a:tc>
                  <a:txBody>
                    <a:bodyPr/>
                    <a:lstStyle/>
                    <a:p>
                      <a:pPr algn="ctr"/>
                      <a:r>
                        <a:rPr lang="en-US" dirty="0">
                          <a:solidFill>
                            <a:srgbClr val="FF0000"/>
                          </a:solidFill>
                        </a:rPr>
                        <a:t>≈ 870</a:t>
                      </a:r>
                    </a:p>
                  </a:txBody>
                  <a:tcPr/>
                </a:tc>
                <a:tc>
                  <a:txBody>
                    <a:bodyPr/>
                    <a:lstStyle/>
                    <a:p>
                      <a:pPr algn="ctr"/>
                      <a:r>
                        <a:rPr lang="en-US" dirty="0">
                          <a:solidFill>
                            <a:srgbClr val="FF0000"/>
                          </a:solidFill>
                        </a:rPr>
                        <a:t>49%</a:t>
                      </a:r>
                    </a:p>
                  </a:txBody>
                  <a:tcPr/>
                </a:tc>
                <a:extLst>
                  <a:ext uri="{0D108BD9-81ED-4DB2-BD59-A6C34878D82A}">
                    <a16:rowId xmlns:a16="http://schemas.microsoft.com/office/drawing/2014/main" val="1045028275"/>
                  </a:ext>
                </a:extLst>
              </a:tr>
            </a:tbl>
          </a:graphicData>
        </a:graphic>
      </p:graphicFrame>
      <p:pic>
        <p:nvPicPr>
          <p:cNvPr id="6" name="Picture 5">
            <a:extLst>
              <a:ext uri="{FF2B5EF4-FFF2-40B4-BE49-F238E27FC236}">
                <a16:creationId xmlns:a16="http://schemas.microsoft.com/office/drawing/2014/main" id="{08F95D90-6F19-0D12-7715-ECDBC09C6B74}"/>
              </a:ext>
            </a:extLst>
          </p:cNvPr>
          <p:cNvPicPr>
            <a:picLocks noChangeAspect="1"/>
          </p:cNvPicPr>
          <p:nvPr/>
        </p:nvPicPr>
        <p:blipFill>
          <a:blip r:embed="rId3"/>
          <a:stretch>
            <a:fillRect/>
          </a:stretch>
        </p:blipFill>
        <p:spPr>
          <a:xfrm>
            <a:off x="6659826" y="3543670"/>
            <a:ext cx="2299389" cy="1439677"/>
          </a:xfrm>
          <a:prstGeom prst="rect">
            <a:avLst/>
          </a:prstGeom>
        </p:spPr>
      </p:pic>
      <p:pic>
        <p:nvPicPr>
          <p:cNvPr id="7" name="Picture 6">
            <a:extLst>
              <a:ext uri="{FF2B5EF4-FFF2-40B4-BE49-F238E27FC236}">
                <a16:creationId xmlns:a16="http://schemas.microsoft.com/office/drawing/2014/main" id="{192C72E4-B706-4486-C2DE-531DE503D493}"/>
              </a:ext>
            </a:extLst>
          </p:cNvPr>
          <p:cNvPicPr>
            <a:picLocks noChangeAspect="1"/>
          </p:cNvPicPr>
          <p:nvPr/>
        </p:nvPicPr>
        <p:blipFill>
          <a:blip r:embed="rId4"/>
          <a:stretch>
            <a:fillRect/>
          </a:stretch>
        </p:blipFill>
        <p:spPr>
          <a:xfrm>
            <a:off x="6659826" y="4983347"/>
            <a:ext cx="3846249" cy="1579305"/>
          </a:xfrm>
          <a:prstGeom prst="rect">
            <a:avLst/>
          </a:prstGeom>
        </p:spPr>
      </p:pic>
      <p:pic>
        <p:nvPicPr>
          <p:cNvPr id="8" name="Picture 7">
            <a:extLst>
              <a:ext uri="{FF2B5EF4-FFF2-40B4-BE49-F238E27FC236}">
                <a16:creationId xmlns:a16="http://schemas.microsoft.com/office/drawing/2014/main" id="{D62F00EC-11B4-837E-5AEC-0CF0980D4940}"/>
              </a:ext>
            </a:extLst>
          </p:cNvPr>
          <p:cNvPicPr>
            <a:picLocks noChangeAspect="1"/>
          </p:cNvPicPr>
          <p:nvPr/>
        </p:nvPicPr>
        <p:blipFill>
          <a:blip r:embed="rId5"/>
          <a:srcRect r="5064"/>
          <a:stretch>
            <a:fillRect/>
          </a:stretch>
        </p:blipFill>
        <p:spPr>
          <a:xfrm>
            <a:off x="8959216" y="3543670"/>
            <a:ext cx="1546860" cy="1629369"/>
          </a:xfrm>
          <a:prstGeom prst="rect">
            <a:avLst/>
          </a:prstGeom>
        </p:spPr>
      </p:pic>
    </p:spTree>
    <p:extLst>
      <p:ext uri="{BB962C8B-B14F-4D97-AF65-F5344CB8AC3E}">
        <p14:creationId xmlns:p14="http://schemas.microsoft.com/office/powerpoint/2010/main" val="2706156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C840A9-3E9A-44D1-A551-230ECB35D648}"/>
              </a:ext>
            </a:extLst>
          </p:cNvPr>
          <p:cNvSpPr>
            <a:spLocks noGrp="1"/>
          </p:cNvSpPr>
          <p:nvPr>
            <p:ph type="title"/>
          </p:nvPr>
        </p:nvSpPr>
        <p:spPr>
          <a:xfrm>
            <a:off x="-72881" y="-427818"/>
            <a:ext cx="11304574" cy="1143000"/>
          </a:xfrm>
        </p:spPr>
        <p:txBody>
          <a:bodyPr>
            <a:normAutofit/>
          </a:bodyPr>
          <a:lstStyle/>
          <a:p>
            <a:pPr>
              <a:defRPr/>
            </a:pPr>
            <a:r>
              <a:rPr lang="en-AU" sz="3600" dirty="0">
                <a:latin typeface="Poppins"/>
                <a:cs typeface="Poppins"/>
              </a:rPr>
              <a:t>Workflow Overview</a:t>
            </a:r>
            <a:endParaRPr lang="en-AU" sz="3600" dirty="0"/>
          </a:p>
        </p:txBody>
      </p:sp>
      <p:sp>
        <p:nvSpPr>
          <p:cNvPr id="20" name="Flowchart: Terminator 19">
            <a:extLst>
              <a:ext uri="{FF2B5EF4-FFF2-40B4-BE49-F238E27FC236}">
                <a16:creationId xmlns:a16="http://schemas.microsoft.com/office/drawing/2014/main" id="{DC322900-78CB-E7C2-6960-AA50A6DA2911}"/>
              </a:ext>
            </a:extLst>
          </p:cNvPr>
          <p:cNvSpPr/>
          <p:nvPr/>
        </p:nvSpPr>
        <p:spPr>
          <a:xfrm>
            <a:off x="5579408" y="271554"/>
            <a:ext cx="1715589" cy="757646"/>
          </a:xfrm>
          <a:prstGeom prst="flowChartTermina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ysClr val="windowText" lastClr="000000"/>
                </a:solidFill>
              </a:rPr>
              <a:t>Submitter</a:t>
            </a:r>
          </a:p>
        </p:txBody>
      </p:sp>
      <p:sp>
        <p:nvSpPr>
          <p:cNvPr id="21" name="Flowchart: Terminator 20">
            <a:extLst>
              <a:ext uri="{FF2B5EF4-FFF2-40B4-BE49-F238E27FC236}">
                <a16:creationId xmlns:a16="http://schemas.microsoft.com/office/drawing/2014/main" id="{7B3E040A-48C6-8DA5-7A79-7A848247A760}"/>
              </a:ext>
            </a:extLst>
          </p:cNvPr>
          <p:cNvSpPr/>
          <p:nvPr/>
        </p:nvSpPr>
        <p:spPr>
          <a:xfrm>
            <a:off x="5579408" y="2671354"/>
            <a:ext cx="1715589" cy="757646"/>
          </a:xfrm>
          <a:prstGeom prst="flowChartTermina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ysClr val="windowText" lastClr="000000"/>
                </a:solidFill>
              </a:rPr>
              <a:t>Editor</a:t>
            </a:r>
          </a:p>
        </p:txBody>
      </p:sp>
      <p:sp>
        <p:nvSpPr>
          <p:cNvPr id="22" name="Flowchart: Terminator 21">
            <a:extLst>
              <a:ext uri="{FF2B5EF4-FFF2-40B4-BE49-F238E27FC236}">
                <a16:creationId xmlns:a16="http://schemas.microsoft.com/office/drawing/2014/main" id="{DCB4FAC6-B76C-E303-8ABD-7710CD94CBFA}"/>
              </a:ext>
            </a:extLst>
          </p:cNvPr>
          <p:cNvSpPr/>
          <p:nvPr/>
        </p:nvSpPr>
        <p:spPr>
          <a:xfrm>
            <a:off x="5579406" y="4538058"/>
            <a:ext cx="1715589" cy="757646"/>
          </a:xfrm>
          <a:prstGeom prst="flowChartTermina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ysClr val="windowText" lastClr="000000"/>
                </a:solidFill>
              </a:rPr>
              <a:t>QA Editor</a:t>
            </a:r>
          </a:p>
        </p:txBody>
      </p:sp>
      <p:sp>
        <p:nvSpPr>
          <p:cNvPr id="23" name="Flowchart: Terminator 22">
            <a:extLst>
              <a:ext uri="{FF2B5EF4-FFF2-40B4-BE49-F238E27FC236}">
                <a16:creationId xmlns:a16="http://schemas.microsoft.com/office/drawing/2014/main" id="{642CADA5-C581-4332-6690-148F71301905}"/>
              </a:ext>
            </a:extLst>
          </p:cNvPr>
          <p:cNvSpPr/>
          <p:nvPr/>
        </p:nvSpPr>
        <p:spPr>
          <a:xfrm>
            <a:off x="5579407" y="5841954"/>
            <a:ext cx="1715589" cy="757646"/>
          </a:xfrm>
          <a:prstGeom prst="flowChartTerminator">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ysClr val="windowText" lastClr="000000"/>
                </a:solidFill>
              </a:rPr>
              <a:t>ARTAC</a:t>
            </a:r>
          </a:p>
        </p:txBody>
      </p:sp>
      <p:cxnSp>
        <p:nvCxnSpPr>
          <p:cNvPr id="24" name="Straight Arrow Connector 23">
            <a:extLst>
              <a:ext uri="{FF2B5EF4-FFF2-40B4-BE49-F238E27FC236}">
                <a16:creationId xmlns:a16="http://schemas.microsoft.com/office/drawing/2014/main" id="{419178B3-F4CC-93A9-DAD7-C940A3615F67}"/>
              </a:ext>
            </a:extLst>
          </p:cNvPr>
          <p:cNvCxnSpPr>
            <a:cxnSpLocks/>
            <a:stCxn id="20" idx="2"/>
            <a:endCxn id="21" idx="0"/>
          </p:cNvCxnSpPr>
          <p:nvPr/>
        </p:nvCxnSpPr>
        <p:spPr>
          <a:xfrm>
            <a:off x="6437203" y="1029200"/>
            <a:ext cx="0" cy="1642154"/>
          </a:xfrm>
          <a:prstGeom prst="straightConnector1">
            <a:avLst/>
          </a:prstGeom>
          <a:ln w="57150">
            <a:solidFill>
              <a:srgbClr val="7030A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633C6D4-3D44-69ED-B5AC-AE205B657A27}"/>
              </a:ext>
            </a:extLst>
          </p:cNvPr>
          <p:cNvCxnSpPr>
            <a:cxnSpLocks/>
            <a:endCxn id="22" idx="0"/>
          </p:cNvCxnSpPr>
          <p:nvPr/>
        </p:nvCxnSpPr>
        <p:spPr>
          <a:xfrm>
            <a:off x="6437200" y="3424985"/>
            <a:ext cx="1" cy="1113073"/>
          </a:xfrm>
          <a:prstGeom prst="straightConnector1">
            <a:avLst/>
          </a:prstGeom>
          <a:ln w="5715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2F13B50-2E0F-FF59-5795-94AF871B51F1}"/>
              </a:ext>
            </a:extLst>
          </p:cNvPr>
          <p:cNvCxnSpPr>
            <a:cxnSpLocks/>
            <a:endCxn id="23" idx="0"/>
          </p:cNvCxnSpPr>
          <p:nvPr/>
        </p:nvCxnSpPr>
        <p:spPr>
          <a:xfrm>
            <a:off x="6437199" y="5285417"/>
            <a:ext cx="3" cy="556537"/>
          </a:xfrm>
          <a:prstGeom prst="straightConnector1">
            <a:avLst/>
          </a:prstGeom>
          <a:ln w="5715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7" name="Arc 26">
            <a:extLst>
              <a:ext uri="{FF2B5EF4-FFF2-40B4-BE49-F238E27FC236}">
                <a16:creationId xmlns:a16="http://schemas.microsoft.com/office/drawing/2014/main" id="{BC4CC07C-FD04-7FEE-43BE-8C2383973437}"/>
              </a:ext>
            </a:extLst>
          </p:cNvPr>
          <p:cNvSpPr/>
          <p:nvPr/>
        </p:nvSpPr>
        <p:spPr>
          <a:xfrm rot="10800000">
            <a:off x="4409814" y="637944"/>
            <a:ext cx="2473023" cy="2473023"/>
          </a:xfrm>
          <a:prstGeom prst="arc">
            <a:avLst>
              <a:gd name="adj1" fmla="val 16200000"/>
              <a:gd name="adj2" fmla="val 5291550"/>
            </a:avLst>
          </a:pr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8" name="Arc 27">
            <a:extLst>
              <a:ext uri="{FF2B5EF4-FFF2-40B4-BE49-F238E27FC236}">
                <a16:creationId xmlns:a16="http://schemas.microsoft.com/office/drawing/2014/main" id="{DFF59D09-F75E-7090-371D-812BA4C910AC}"/>
              </a:ext>
            </a:extLst>
          </p:cNvPr>
          <p:cNvSpPr/>
          <p:nvPr/>
        </p:nvSpPr>
        <p:spPr>
          <a:xfrm rot="10800000">
            <a:off x="3508418" y="647082"/>
            <a:ext cx="4275817" cy="4275817"/>
          </a:xfrm>
          <a:prstGeom prst="arc">
            <a:avLst>
              <a:gd name="adj1" fmla="val 16200000"/>
              <a:gd name="adj2" fmla="val 5291550"/>
            </a:avLst>
          </a:prstGeom>
          <a:ln w="57150">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9" name="Arc 28">
            <a:extLst>
              <a:ext uri="{FF2B5EF4-FFF2-40B4-BE49-F238E27FC236}">
                <a16:creationId xmlns:a16="http://schemas.microsoft.com/office/drawing/2014/main" id="{43560AFD-DFF7-02A8-1DB0-19A96552B3AE}"/>
              </a:ext>
            </a:extLst>
          </p:cNvPr>
          <p:cNvSpPr/>
          <p:nvPr/>
        </p:nvSpPr>
        <p:spPr>
          <a:xfrm>
            <a:off x="6035398" y="606179"/>
            <a:ext cx="2451936" cy="2451936"/>
          </a:xfrm>
          <a:prstGeom prst="arc">
            <a:avLst>
              <a:gd name="adj1" fmla="val 16200000"/>
              <a:gd name="adj2" fmla="val 5291550"/>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30" name="Arc 29">
            <a:extLst>
              <a:ext uri="{FF2B5EF4-FFF2-40B4-BE49-F238E27FC236}">
                <a16:creationId xmlns:a16="http://schemas.microsoft.com/office/drawing/2014/main" id="{E4C7167C-6923-5780-A5F1-4A244F93BA7C}"/>
              </a:ext>
            </a:extLst>
          </p:cNvPr>
          <p:cNvSpPr/>
          <p:nvPr/>
        </p:nvSpPr>
        <p:spPr>
          <a:xfrm>
            <a:off x="6313899" y="3058115"/>
            <a:ext cx="1885595" cy="1885595"/>
          </a:xfrm>
          <a:prstGeom prst="arc">
            <a:avLst>
              <a:gd name="adj1" fmla="val 16200000"/>
              <a:gd name="adj2" fmla="val 5291550"/>
            </a:avLst>
          </a:prstGeom>
          <a:ln w="571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33" name="Flowchart: Terminator 32">
            <a:extLst>
              <a:ext uri="{FF2B5EF4-FFF2-40B4-BE49-F238E27FC236}">
                <a16:creationId xmlns:a16="http://schemas.microsoft.com/office/drawing/2014/main" id="{98D2ED86-F1D7-D9C4-BA47-B2693D9A9519}"/>
              </a:ext>
            </a:extLst>
          </p:cNvPr>
          <p:cNvSpPr/>
          <p:nvPr/>
        </p:nvSpPr>
        <p:spPr>
          <a:xfrm>
            <a:off x="6678086" y="1412817"/>
            <a:ext cx="1715589" cy="757646"/>
          </a:xfrm>
          <a:prstGeom prst="flowChartTerminator">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err="1">
                <a:solidFill>
                  <a:sysClr val="windowText" lastClr="000000"/>
                </a:solidFill>
              </a:rPr>
              <a:t>CatScan</a:t>
            </a:r>
            <a:endParaRPr lang="en-AU" dirty="0">
              <a:solidFill>
                <a:sysClr val="windowText" lastClr="000000"/>
              </a:solidFill>
            </a:endParaRPr>
          </a:p>
          <a:p>
            <a:pPr algn="ctr"/>
            <a:r>
              <a:rPr lang="en-AU" dirty="0">
                <a:solidFill>
                  <a:sysClr val="windowText" lastClr="000000"/>
                </a:solidFill>
              </a:rPr>
              <a:t>Report</a:t>
            </a:r>
          </a:p>
        </p:txBody>
      </p:sp>
      <p:sp>
        <p:nvSpPr>
          <p:cNvPr id="38" name="TextBox 37">
            <a:extLst>
              <a:ext uri="{FF2B5EF4-FFF2-40B4-BE49-F238E27FC236}">
                <a16:creationId xmlns:a16="http://schemas.microsoft.com/office/drawing/2014/main" id="{4206E85C-DCB4-A8C3-A768-5A2C0545889A}"/>
              </a:ext>
            </a:extLst>
          </p:cNvPr>
          <p:cNvSpPr txBox="1"/>
          <p:nvPr/>
        </p:nvSpPr>
        <p:spPr>
          <a:xfrm>
            <a:off x="8204321" y="3937103"/>
            <a:ext cx="1100563" cy="307777"/>
          </a:xfrm>
          <a:prstGeom prst="rect">
            <a:avLst/>
          </a:prstGeom>
          <a:noFill/>
        </p:spPr>
        <p:txBody>
          <a:bodyPr wrap="square" rtlCol="0">
            <a:spAutoFit/>
          </a:bodyPr>
          <a:lstStyle/>
          <a:p>
            <a:r>
              <a:rPr lang="en-AU" sz="1400" dirty="0"/>
              <a:t>QA Fail </a:t>
            </a:r>
          </a:p>
        </p:txBody>
      </p:sp>
      <p:sp>
        <p:nvSpPr>
          <p:cNvPr id="39" name="TextBox 38">
            <a:extLst>
              <a:ext uri="{FF2B5EF4-FFF2-40B4-BE49-F238E27FC236}">
                <a16:creationId xmlns:a16="http://schemas.microsoft.com/office/drawing/2014/main" id="{D4B01B11-09F7-FD08-AFCE-E8C4F83FC460}"/>
              </a:ext>
            </a:extLst>
          </p:cNvPr>
          <p:cNvSpPr txBox="1"/>
          <p:nvPr/>
        </p:nvSpPr>
        <p:spPr>
          <a:xfrm>
            <a:off x="8468786" y="1934779"/>
            <a:ext cx="1100563" cy="523220"/>
          </a:xfrm>
          <a:prstGeom prst="rect">
            <a:avLst/>
          </a:prstGeom>
          <a:noFill/>
        </p:spPr>
        <p:txBody>
          <a:bodyPr wrap="square" rtlCol="0">
            <a:spAutoFit/>
          </a:bodyPr>
          <a:lstStyle/>
          <a:p>
            <a:r>
              <a:rPr lang="en-AU" sz="1400" dirty="0"/>
              <a:t>Red: Back to Author</a:t>
            </a:r>
          </a:p>
        </p:txBody>
      </p:sp>
      <p:sp>
        <p:nvSpPr>
          <p:cNvPr id="40" name="TextBox 39">
            <a:extLst>
              <a:ext uri="{FF2B5EF4-FFF2-40B4-BE49-F238E27FC236}">
                <a16:creationId xmlns:a16="http://schemas.microsoft.com/office/drawing/2014/main" id="{D55E6409-1470-FEED-2703-24F02E6D5425}"/>
              </a:ext>
            </a:extLst>
          </p:cNvPr>
          <p:cNvSpPr txBox="1"/>
          <p:nvPr/>
        </p:nvSpPr>
        <p:spPr>
          <a:xfrm>
            <a:off x="4097579" y="1547266"/>
            <a:ext cx="1402220" cy="523220"/>
          </a:xfrm>
          <a:prstGeom prst="rect">
            <a:avLst/>
          </a:prstGeom>
          <a:noFill/>
        </p:spPr>
        <p:txBody>
          <a:bodyPr wrap="square" rtlCol="0">
            <a:spAutoFit/>
          </a:bodyPr>
          <a:lstStyle/>
          <a:p>
            <a:r>
              <a:rPr lang="en-AU" sz="1400" dirty="0"/>
              <a:t>Yellow: Request Acceptance</a:t>
            </a:r>
          </a:p>
        </p:txBody>
      </p:sp>
      <p:sp>
        <p:nvSpPr>
          <p:cNvPr id="41" name="TextBox 40">
            <a:extLst>
              <a:ext uri="{FF2B5EF4-FFF2-40B4-BE49-F238E27FC236}">
                <a16:creationId xmlns:a16="http://schemas.microsoft.com/office/drawing/2014/main" id="{29F802B2-CC3F-6F69-854C-49A138D24AAF}"/>
              </a:ext>
            </a:extLst>
          </p:cNvPr>
          <p:cNvSpPr txBox="1"/>
          <p:nvPr/>
        </p:nvSpPr>
        <p:spPr>
          <a:xfrm>
            <a:off x="3576285" y="3295087"/>
            <a:ext cx="1402220" cy="307777"/>
          </a:xfrm>
          <a:prstGeom prst="rect">
            <a:avLst/>
          </a:prstGeom>
          <a:noFill/>
        </p:spPr>
        <p:txBody>
          <a:bodyPr wrap="square" rtlCol="0">
            <a:spAutoFit/>
          </a:bodyPr>
          <a:lstStyle/>
          <a:p>
            <a:r>
              <a:rPr lang="en-AU" sz="1400" dirty="0"/>
              <a:t>Edit Accepted</a:t>
            </a:r>
          </a:p>
        </p:txBody>
      </p:sp>
      <p:sp>
        <p:nvSpPr>
          <p:cNvPr id="43" name="TextBox 42">
            <a:extLst>
              <a:ext uri="{FF2B5EF4-FFF2-40B4-BE49-F238E27FC236}">
                <a16:creationId xmlns:a16="http://schemas.microsoft.com/office/drawing/2014/main" id="{725CE329-F838-20CC-58C0-A02855DD141C}"/>
              </a:ext>
            </a:extLst>
          </p:cNvPr>
          <p:cNvSpPr txBox="1"/>
          <p:nvPr/>
        </p:nvSpPr>
        <p:spPr>
          <a:xfrm>
            <a:off x="3869394" y="6295322"/>
            <a:ext cx="1527084" cy="523220"/>
          </a:xfrm>
          <a:prstGeom prst="rect">
            <a:avLst/>
          </a:prstGeom>
          <a:noFill/>
        </p:spPr>
        <p:txBody>
          <a:bodyPr wrap="square" rtlCol="0">
            <a:spAutoFit/>
          </a:bodyPr>
          <a:lstStyle/>
          <a:p>
            <a:r>
              <a:rPr lang="en-AU" sz="1400" dirty="0"/>
              <a:t>Author Reception Title Author Check</a:t>
            </a:r>
          </a:p>
        </p:txBody>
      </p:sp>
      <p:sp>
        <p:nvSpPr>
          <p:cNvPr id="45" name="Arc 44">
            <a:extLst>
              <a:ext uri="{FF2B5EF4-FFF2-40B4-BE49-F238E27FC236}">
                <a16:creationId xmlns:a16="http://schemas.microsoft.com/office/drawing/2014/main" id="{0D6FF72E-38FE-2492-8526-FD5DD1FE2A96}"/>
              </a:ext>
            </a:extLst>
          </p:cNvPr>
          <p:cNvSpPr/>
          <p:nvPr/>
        </p:nvSpPr>
        <p:spPr>
          <a:xfrm>
            <a:off x="4293199" y="455674"/>
            <a:ext cx="5819710" cy="5819710"/>
          </a:xfrm>
          <a:prstGeom prst="arc">
            <a:avLst>
              <a:gd name="adj1" fmla="val 16200000"/>
              <a:gd name="adj2" fmla="val 5291550"/>
            </a:avLst>
          </a:prstGeom>
          <a:ln w="57150">
            <a:solidFill>
              <a:srgbClr val="00A3C3"/>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46" name="Arc 45">
            <a:extLst>
              <a:ext uri="{FF2B5EF4-FFF2-40B4-BE49-F238E27FC236}">
                <a16:creationId xmlns:a16="http://schemas.microsoft.com/office/drawing/2014/main" id="{5199A701-2AC2-1CCB-8193-654E3F0B2D38}"/>
              </a:ext>
            </a:extLst>
          </p:cNvPr>
          <p:cNvSpPr/>
          <p:nvPr/>
        </p:nvSpPr>
        <p:spPr>
          <a:xfrm rot="10800000">
            <a:off x="2736470" y="475612"/>
            <a:ext cx="5819710" cy="5819710"/>
          </a:xfrm>
          <a:prstGeom prst="arc">
            <a:avLst>
              <a:gd name="adj1" fmla="val 16200000"/>
              <a:gd name="adj2" fmla="val 5291550"/>
            </a:avLst>
          </a:prstGeom>
          <a:ln w="57150">
            <a:solidFill>
              <a:srgbClr val="00A3C3"/>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47" name="TextBox 46">
            <a:extLst>
              <a:ext uri="{FF2B5EF4-FFF2-40B4-BE49-F238E27FC236}">
                <a16:creationId xmlns:a16="http://schemas.microsoft.com/office/drawing/2014/main" id="{5A1BA505-054B-4523-B440-43093683683D}"/>
              </a:ext>
            </a:extLst>
          </p:cNvPr>
          <p:cNvSpPr txBox="1"/>
          <p:nvPr/>
        </p:nvSpPr>
        <p:spPr>
          <a:xfrm>
            <a:off x="1644966" y="2862247"/>
            <a:ext cx="1402220" cy="523220"/>
          </a:xfrm>
          <a:prstGeom prst="rect">
            <a:avLst/>
          </a:prstGeom>
          <a:noFill/>
        </p:spPr>
        <p:txBody>
          <a:bodyPr wrap="square" rtlCol="0">
            <a:spAutoFit/>
          </a:bodyPr>
          <a:lstStyle/>
          <a:p>
            <a:r>
              <a:rPr lang="en-AU" sz="1400" dirty="0"/>
              <a:t>Request metadata fix</a:t>
            </a:r>
          </a:p>
        </p:txBody>
      </p:sp>
      <p:pic>
        <p:nvPicPr>
          <p:cNvPr id="2" name="Picture 1">
            <a:extLst>
              <a:ext uri="{FF2B5EF4-FFF2-40B4-BE49-F238E27FC236}">
                <a16:creationId xmlns:a16="http://schemas.microsoft.com/office/drawing/2014/main" id="{DB22BF75-4263-DD62-646B-9B4D260DEC01}"/>
              </a:ext>
            </a:extLst>
          </p:cNvPr>
          <p:cNvPicPr>
            <a:picLocks noChangeAspect="1"/>
          </p:cNvPicPr>
          <p:nvPr/>
        </p:nvPicPr>
        <p:blipFill>
          <a:blip r:embed="rId2"/>
          <a:stretch>
            <a:fillRect/>
          </a:stretch>
        </p:blipFill>
        <p:spPr>
          <a:xfrm>
            <a:off x="5903516" y="1345750"/>
            <a:ext cx="785950" cy="926252"/>
          </a:xfrm>
          <a:prstGeom prst="rect">
            <a:avLst/>
          </a:prstGeom>
        </p:spPr>
      </p:pic>
      <p:pic>
        <p:nvPicPr>
          <p:cNvPr id="9" name="Picture 8" descr="An office with an anteater statues working on computers&#10;&#10;AI-generated content may be incorrect.">
            <a:extLst>
              <a:ext uri="{FF2B5EF4-FFF2-40B4-BE49-F238E27FC236}">
                <a16:creationId xmlns:a16="http://schemas.microsoft.com/office/drawing/2014/main" id="{198519AF-6568-5188-A53A-2D87BCA7C9B6}"/>
              </a:ext>
            </a:extLst>
          </p:cNvPr>
          <p:cNvPicPr>
            <a:picLocks noChangeAspect="1"/>
          </p:cNvPicPr>
          <p:nvPr/>
        </p:nvPicPr>
        <p:blipFill>
          <a:blip r:embed="rId3"/>
          <a:stretch>
            <a:fillRect/>
          </a:stretch>
        </p:blipFill>
        <p:spPr>
          <a:xfrm>
            <a:off x="-9022" y="4295437"/>
            <a:ext cx="2562563" cy="2562563"/>
          </a:xfrm>
          <a:prstGeom prst="rect">
            <a:avLst/>
          </a:prstGeom>
        </p:spPr>
      </p:pic>
    </p:spTree>
    <p:extLst>
      <p:ext uri="{BB962C8B-B14F-4D97-AF65-F5344CB8AC3E}">
        <p14:creationId xmlns:p14="http://schemas.microsoft.com/office/powerpoint/2010/main" val="1094518174"/>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3B8B-F532-5228-B86B-318EB2F8CC18}"/>
              </a:ext>
            </a:extLst>
          </p:cNvPr>
          <p:cNvSpPr>
            <a:spLocks noGrp="1"/>
          </p:cNvSpPr>
          <p:nvPr>
            <p:ph type="title"/>
          </p:nvPr>
        </p:nvSpPr>
        <p:spPr/>
        <p:txBody>
          <a:bodyPr/>
          <a:lstStyle/>
          <a:p>
            <a:r>
              <a:rPr lang="en-AU" dirty="0"/>
              <a:t>Early Red Dotting</a:t>
            </a:r>
          </a:p>
        </p:txBody>
      </p:sp>
      <p:pic>
        <p:nvPicPr>
          <p:cNvPr id="5" name="Picture 4">
            <a:extLst>
              <a:ext uri="{FF2B5EF4-FFF2-40B4-BE49-F238E27FC236}">
                <a16:creationId xmlns:a16="http://schemas.microsoft.com/office/drawing/2014/main" id="{C9AC5C4B-DEF3-D3B6-7C1D-22DE37374281}"/>
              </a:ext>
            </a:extLst>
          </p:cNvPr>
          <p:cNvPicPr>
            <a:picLocks noChangeAspect="1"/>
          </p:cNvPicPr>
          <p:nvPr/>
        </p:nvPicPr>
        <p:blipFill>
          <a:blip r:embed="rId2"/>
          <a:srcRect b="47632"/>
          <a:stretch/>
        </p:blipFill>
        <p:spPr>
          <a:xfrm>
            <a:off x="7444087" y="147518"/>
            <a:ext cx="3343670" cy="1316086"/>
          </a:xfrm>
          <a:prstGeom prst="rect">
            <a:avLst/>
          </a:prstGeom>
        </p:spPr>
      </p:pic>
      <p:sp>
        <p:nvSpPr>
          <p:cNvPr id="6" name="TextBox 5">
            <a:extLst>
              <a:ext uri="{FF2B5EF4-FFF2-40B4-BE49-F238E27FC236}">
                <a16:creationId xmlns:a16="http://schemas.microsoft.com/office/drawing/2014/main" id="{340D7CD4-FED8-7B03-7F1D-1D4BED01C86A}"/>
              </a:ext>
            </a:extLst>
          </p:cNvPr>
          <p:cNvSpPr txBox="1"/>
          <p:nvPr/>
        </p:nvSpPr>
        <p:spPr>
          <a:xfrm>
            <a:off x="277826" y="1130142"/>
            <a:ext cx="6096000" cy="523220"/>
          </a:xfrm>
          <a:prstGeom prst="rect">
            <a:avLst/>
          </a:prstGeom>
          <a:noFill/>
        </p:spPr>
        <p:txBody>
          <a:bodyPr wrap="square">
            <a:spAutoFit/>
          </a:bodyPr>
          <a:lstStyle/>
          <a:p>
            <a:r>
              <a:rPr lang="en-US" sz="2800" dirty="0" err="1"/>
              <a:t>CatScan</a:t>
            </a:r>
            <a:r>
              <a:rPr lang="en-US" sz="2800" dirty="0"/>
              <a:t> Stats </a:t>
            </a:r>
          </a:p>
        </p:txBody>
      </p:sp>
      <p:pic>
        <p:nvPicPr>
          <p:cNvPr id="7" name="Picture 6">
            <a:extLst>
              <a:ext uri="{FF2B5EF4-FFF2-40B4-BE49-F238E27FC236}">
                <a16:creationId xmlns:a16="http://schemas.microsoft.com/office/drawing/2014/main" id="{B9AADF64-ABD1-778F-206D-218377A5F276}"/>
              </a:ext>
            </a:extLst>
          </p:cNvPr>
          <p:cNvPicPr>
            <a:picLocks noChangeAspect="1"/>
          </p:cNvPicPr>
          <p:nvPr/>
        </p:nvPicPr>
        <p:blipFill>
          <a:blip r:embed="rId3"/>
          <a:stretch>
            <a:fillRect/>
          </a:stretch>
        </p:blipFill>
        <p:spPr>
          <a:xfrm>
            <a:off x="869197" y="1660804"/>
            <a:ext cx="4538826" cy="3416092"/>
          </a:xfrm>
          <a:prstGeom prst="rect">
            <a:avLst/>
          </a:prstGeom>
        </p:spPr>
      </p:pic>
      <p:sp>
        <p:nvSpPr>
          <p:cNvPr id="8" name="Rectangle 7">
            <a:extLst>
              <a:ext uri="{FF2B5EF4-FFF2-40B4-BE49-F238E27FC236}">
                <a16:creationId xmlns:a16="http://schemas.microsoft.com/office/drawing/2014/main" id="{93BB542E-748D-C4B2-0A7F-C7A63A099AF6}"/>
              </a:ext>
            </a:extLst>
          </p:cNvPr>
          <p:cNvSpPr/>
          <p:nvPr/>
        </p:nvSpPr>
        <p:spPr>
          <a:xfrm>
            <a:off x="1420528" y="1720954"/>
            <a:ext cx="1310640" cy="1238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C0070E4-D335-F441-0A52-5B43C5FFE499}"/>
              </a:ext>
            </a:extLst>
          </p:cNvPr>
          <p:cNvPicPr>
            <a:picLocks noChangeAspect="1"/>
          </p:cNvPicPr>
          <p:nvPr/>
        </p:nvPicPr>
        <p:blipFill>
          <a:blip r:embed="rId4"/>
          <a:stretch>
            <a:fillRect/>
          </a:stretch>
        </p:blipFill>
        <p:spPr>
          <a:xfrm>
            <a:off x="5729768" y="1692450"/>
            <a:ext cx="5057989" cy="3352800"/>
          </a:xfrm>
          <a:prstGeom prst="rect">
            <a:avLst/>
          </a:prstGeom>
        </p:spPr>
      </p:pic>
      <p:sp>
        <p:nvSpPr>
          <p:cNvPr id="10" name="TextBox 9">
            <a:extLst>
              <a:ext uri="{FF2B5EF4-FFF2-40B4-BE49-F238E27FC236}">
                <a16:creationId xmlns:a16="http://schemas.microsoft.com/office/drawing/2014/main" id="{FDA9C676-D605-2184-A95D-D90C64E5FF11}"/>
              </a:ext>
            </a:extLst>
          </p:cNvPr>
          <p:cNvSpPr txBox="1"/>
          <p:nvPr/>
        </p:nvSpPr>
        <p:spPr>
          <a:xfrm>
            <a:off x="1237648" y="5212080"/>
            <a:ext cx="9700260" cy="1200329"/>
          </a:xfrm>
          <a:prstGeom prst="rect">
            <a:avLst/>
          </a:prstGeom>
          <a:noFill/>
        </p:spPr>
        <p:txBody>
          <a:bodyPr wrap="square" rtlCol="0">
            <a:spAutoFit/>
          </a:bodyPr>
          <a:lstStyle/>
          <a:p>
            <a:r>
              <a:rPr lang="en-US" dirty="0">
                <a:solidFill>
                  <a:schemeClr val="accent1"/>
                </a:solidFill>
              </a:rPr>
              <a:t>Word</a:t>
            </a:r>
          </a:p>
          <a:p>
            <a:pPr marL="285750" indent="-285750">
              <a:buFont typeface="Arial" panose="020B0604020202020204" pitchFamily="34" charset="0"/>
              <a:buChar char="•"/>
            </a:pPr>
            <a:r>
              <a:rPr lang="en-US" b="1" dirty="0"/>
              <a:t>42% </a:t>
            </a:r>
            <a:r>
              <a:rPr lang="en-US" dirty="0"/>
              <a:t>or Word contributions replied with uploads to the </a:t>
            </a:r>
            <a:r>
              <a:rPr lang="en-US" dirty="0" err="1"/>
              <a:t>CatScan</a:t>
            </a:r>
            <a:r>
              <a:rPr lang="en-US" dirty="0"/>
              <a:t> Editor resolving </a:t>
            </a:r>
            <a:r>
              <a:rPr lang="en-US" b="1" dirty="0"/>
              <a:t>4,636</a:t>
            </a:r>
            <a:r>
              <a:rPr lang="en-US" dirty="0"/>
              <a:t> errors</a:t>
            </a:r>
          </a:p>
          <a:p>
            <a:r>
              <a:rPr lang="en-US" dirty="0">
                <a:solidFill>
                  <a:srgbClr val="00B050"/>
                </a:solidFill>
              </a:rPr>
              <a:t>LaTeX</a:t>
            </a:r>
          </a:p>
          <a:p>
            <a:pPr marL="285750" indent="-285750">
              <a:buFont typeface="Arial" panose="020B0604020202020204" pitchFamily="34" charset="0"/>
              <a:buChar char="•"/>
            </a:pPr>
            <a:r>
              <a:rPr lang="en-US" b="1" dirty="0"/>
              <a:t>38% </a:t>
            </a:r>
            <a:r>
              <a:rPr lang="en-US" dirty="0"/>
              <a:t>of LaTeX contributors replied with upload to the </a:t>
            </a:r>
            <a:r>
              <a:rPr lang="en-US" dirty="0" err="1"/>
              <a:t>CatScan</a:t>
            </a:r>
            <a:r>
              <a:rPr lang="en-US" dirty="0"/>
              <a:t> resolving </a:t>
            </a:r>
            <a:r>
              <a:rPr lang="en-US" b="1" dirty="0"/>
              <a:t>1,053</a:t>
            </a:r>
            <a:r>
              <a:rPr lang="en-US" dirty="0"/>
              <a:t> errors</a:t>
            </a:r>
          </a:p>
        </p:txBody>
      </p:sp>
      <p:sp>
        <p:nvSpPr>
          <p:cNvPr id="11" name="TextBox 10">
            <a:extLst>
              <a:ext uri="{FF2B5EF4-FFF2-40B4-BE49-F238E27FC236}">
                <a16:creationId xmlns:a16="http://schemas.microsoft.com/office/drawing/2014/main" id="{150DA5D3-3E2F-586B-6315-A636BBC985E8}"/>
              </a:ext>
            </a:extLst>
          </p:cNvPr>
          <p:cNvSpPr txBox="1"/>
          <p:nvPr/>
        </p:nvSpPr>
        <p:spPr>
          <a:xfrm>
            <a:off x="5171483" y="646387"/>
            <a:ext cx="4538826" cy="369332"/>
          </a:xfrm>
          <a:prstGeom prst="rect">
            <a:avLst/>
          </a:prstGeom>
          <a:noFill/>
        </p:spPr>
        <p:txBody>
          <a:bodyPr wrap="square" rtlCol="0">
            <a:spAutoFit/>
          </a:bodyPr>
          <a:lstStyle/>
          <a:p>
            <a:r>
              <a:rPr lang="en-AU" dirty="0"/>
              <a:t>Assign, Judge, then Unassign </a:t>
            </a:r>
          </a:p>
        </p:txBody>
      </p:sp>
    </p:spTree>
    <p:extLst>
      <p:ext uri="{BB962C8B-B14F-4D97-AF65-F5344CB8AC3E}">
        <p14:creationId xmlns:p14="http://schemas.microsoft.com/office/powerpoint/2010/main" val="2589158412"/>
      </p:ext>
    </p:extLst>
  </p:cSld>
  <p:clrMapOvr>
    <a:masterClrMapping/>
  </p:clrMapOvr>
</p:sld>
</file>

<file path=ppt/theme/theme1.xml><?xml version="1.0" encoding="utf-8"?>
<a:theme xmlns:a="http://schemas.openxmlformats.org/drawingml/2006/main" name="ANSTO Main Content">
  <a:themeElements>
    <a:clrScheme name="">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NSTO-AUKUS-Template-CorpFonts-2018-16x9" id="{70F4A55B-3BF9-D24C-812D-14D79D95DE9B}" vid="{6AD28E6E-A2E5-834F-9B9E-D2F31C34502E}"/>
    </a:ext>
  </a:extLst>
</a:theme>
</file>

<file path=ppt/theme/theme10.xml><?xml version="1.0" encoding="utf-8"?>
<a:theme xmlns:a="http://schemas.openxmlformats.org/drawingml/2006/main" name="1_ANSTO Dark blue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70835900-DB24-1E4B-9B40-D34C4D8F1E42}" vid="{0187362D-D8D4-7748-9442-5A3F9C811044}"/>
    </a:ext>
  </a:extLst>
</a:theme>
</file>

<file path=ppt/theme/theme11.xml><?xml version="1.0" encoding="utf-8"?>
<a:theme xmlns:a="http://schemas.openxmlformats.org/drawingml/2006/main" name="1_ANSTO Main Content">
  <a:themeElements>
    <a:clrScheme name="">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70835900-DB24-1E4B-9B40-D34C4D8F1E42}" vid="{D16FAA05-3DA8-F14D-842C-EFB52E22212E}"/>
    </a:ext>
  </a:extLst>
</a:theme>
</file>

<file path=ppt/theme/theme12.xml><?xml version="1.0" encoding="utf-8"?>
<a:theme xmlns:a="http://schemas.openxmlformats.org/drawingml/2006/main" name="Wave To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NSTO Blue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NSTO-AUKUS-Template-CorpFonts-2018-16x9" id="{70F4A55B-3BF9-D24C-812D-14D79D95DE9B}" vid="{CA68FAD1-CDF8-2E46-AB6A-14939C3B3599}"/>
    </a:ext>
  </a:extLst>
</a:theme>
</file>

<file path=ppt/theme/theme3.xml><?xml version="1.0" encoding="utf-8"?>
<a:theme xmlns:a="http://schemas.openxmlformats.org/drawingml/2006/main" name="ANSTO Dark blue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NSTO-AUKUS-Template-CorpFonts-2018-16x9" id="{70F4A55B-3BF9-D24C-812D-14D79D95DE9B}" vid="{D6235DDB-2226-764B-BE8E-F345CA1FEE85}"/>
    </a:ext>
  </a:extLst>
</a:theme>
</file>

<file path=ppt/theme/theme4.xml><?xml version="1.0" encoding="utf-8"?>
<a:theme xmlns:a="http://schemas.openxmlformats.org/drawingml/2006/main" name="ANSTO Teal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NSTO-AUKUS-Template-CorpFonts-2018-16x9" id="{70F4A55B-3BF9-D24C-812D-14D79D95DE9B}" vid="{9EBEF1DD-B277-BC44-B8C5-EEFE4E3D1AA3}"/>
    </a:ext>
  </a:extLst>
</a:theme>
</file>

<file path=ppt/theme/theme5.xml><?xml version="1.0" encoding="utf-8"?>
<a:theme xmlns:a="http://schemas.openxmlformats.org/drawingml/2006/main" name="ANSTO Thank you slide">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STO-AUKUS-Template-CorpFonts-2018-16x9" id="{70F4A55B-3BF9-D24C-812D-14D79D95DE9B}" vid="{13DD1EA9-5479-964F-A1AE-F3695D00C9F7}"/>
    </a:ext>
  </a:extLst>
</a:theme>
</file>

<file path=ppt/theme/theme6.xml><?xml version="1.0" encoding="utf-8"?>
<a:theme xmlns:a="http://schemas.openxmlformats.org/drawingml/2006/main" name="1_ANSTO Title">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ss-Comm-Update_16x9" id="{B1E0610F-5488-C645-BA71-AEA0D99EFE64}" vid="{AF1E2819-62EA-744C-8217-8ADFDD28AC43}"/>
    </a:ext>
  </a:extLst>
</a:theme>
</file>

<file path=ppt/theme/theme7.xml><?xml version="1.0" encoding="utf-8"?>
<a:theme xmlns:a="http://schemas.openxmlformats.org/drawingml/2006/main" name="1_ANSTO Thank you slide">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STO-Mo99 Contamination Incident Pres v2" id="{0A1EEE60-F7FC-FB4E-906A-EBE110E2E13A}" vid="{3152CC1D-8022-AE42-9917-527B44FCFD45}"/>
    </a:ext>
  </a:extLst>
</a:theme>
</file>

<file path=ppt/theme/theme8.xml><?xml version="1.0" encoding="utf-8"?>
<a:theme xmlns:a="http://schemas.openxmlformats.org/drawingml/2006/main" name="1_ANSTO Teal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70835900-DB24-1E4B-9B40-D34C4D8F1E42}" vid="{45049870-FAC7-D541-8A40-EF1B244BC2EA}"/>
    </a:ext>
  </a:extLst>
</a:theme>
</file>

<file path=ppt/theme/theme9.xml><?xml version="1.0" encoding="utf-8"?>
<a:theme xmlns:a="http://schemas.openxmlformats.org/drawingml/2006/main" name="1_ANSTO Blue slides">
  <a:themeElements>
    <a:clrScheme name="ANSTO">
      <a:dk1>
        <a:srgbClr val="4C4D4C"/>
      </a:dk1>
      <a:lt1>
        <a:srgbClr val="FFFFFF"/>
      </a:lt1>
      <a:dk2>
        <a:srgbClr val="44546A"/>
      </a:dk2>
      <a:lt2>
        <a:srgbClr val="E7E6E6"/>
      </a:lt2>
      <a:accent1>
        <a:srgbClr val="006CA9"/>
      </a:accent1>
      <a:accent2>
        <a:srgbClr val="47B7B1"/>
      </a:accent2>
      <a:accent3>
        <a:srgbClr val="1E3054"/>
      </a:accent3>
      <a:accent4>
        <a:srgbClr val="4C4D4C"/>
      </a:accent4>
      <a:accent5>
        <a:srgbClr val="006F3A"/>
      </a:accent5>
      <a:accent6>
        <a:srgbClr val="F1AB46"/>
      </a:accent6>
      <a:hlink>
        <a:srgbClr val="006CA9"/>
      </a:hlink>
      <a:folHlink>
        <a:srgbClr val="1E305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70835900-DB24-1E4B-9B40-D34C4D8F1E42}" vid="{E3F1BEE3-0D6F-0A43-BF38-EF93417307A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ab7175b-280f-4ab6-961e-b1f690f2e997" xsi:nil="true"/>
    <lcf76f155ced4ddcb4097134ff3c332f xmlns="6b2b92cb-2583-44b8-ae8b-dbd720192fff">
      <Terms xmlns="http://schemas.microsoft.com/office/infopath/2007/PartnerControls"/>
    </lcf76f155ced4ddcb4097134ff3c332f>
    <AssetExample xmlns="6b2b92cb-2583-44b8-ae8b-dbd720192fff" xsi:nil="true"/>
    <AssetType xmlns="6b2b92cb-2583-44b8-ae8b-dbd720192fff">POWERPOINT</AssetType>
    <l0caa970707c403da0da30166c8ae910 xmlns="6b2b92cb-2583-44b8-ae8b-dbd720192fff">
      <Terms xmlns="http://schemas.microsoft.com/office/infopath/2007/PartnerControls"/>
    </l0caa970707c403da0da30166c8ae910>
    <Classification xmlns="6b2b92cb-2583-44b8-ae8b-dbd720192fff" xsi:nil="true"/>
    <SharedWithUsers xmlns="75271df4-a5d6-4192-97aa-2f46cda9ade5">
      <UserInfo>
        <DisplayName>MUTIMER, Karl</DisplayName>
        <AccountId>17</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EA72F8FDCE8F5449F77B12925170473" ma:contentTypeVersion="18" ma:contentTypeDescription="Create a new document." ma:contentTypeScope="" ma:versionID="8a052150865da2b5edbc0838c20e3f46">
  <xsd:schema xmlns:xsd="http://www.w3.org/2001/XMLSchema" xmlns:xs="http://www.w3.org/2001/XMLSchema" xmlns:p="http://schemas.microsoft.com/office/2006/metadata/properties" xmlns:ns2="6b2b92cb-2583-44b8-ae8b-dbd720192fff" xmlns:ns3="8ab7175b-280f-4ab6-961e-b1f690f2e997" xmlns:ns4="75271df4-a5d6-4192-97aa-2f46cda9ade5" targetNamespace="http://schemas.microsoft.com/office/2006/metadata/properties" ma:root="true" ma:fieldsID="47113e99edaae4a2949c64394a9b85a8" ns2:_="" ns3:_="" ns4:_="">
    <xsd:import namespace="6b2b92cb-2583-44b8-ae8b-dbd720192fff"/>
    <xsd:import namespace="8ab7175b-280f-4ab6-961e-b1f690f2e997"/>
    <xsd:import namespace="75271df4-a5d6-4192-97aa-2f46cda9ade5"/>
    <xsd:element name="properties">
      <xsd:complexType>
        <xsd:sequence>
          <xsd:element name="documentManagement">
            <xsd:complexType>
              <xsd:all>
                <xsd:element ref="ns2:Classification" minOccurs="0"/>
                <xsd:element ref="ns2:l0caa970707c403da0da30166c8ae910" minOccurs="0"/>
                <xsd:element ref="ns3:TaxCatchAll" minOccurs="0"/>
                <xsd:element ref="ns2:MediaServiceMetadata" minOccurs="0"/>
                <xsd:element ref="ns2:MediaServiceFastMetadata" minOccurs="0"/>
                <xsd:element ref="ns2:lcf76f155ced4ddcb4097134ff3c332f" minOccurs="0"/>
                <xsd:element ref="ns2:MediaServiceDateTaken" minOccurs="0"/>
                <xsd:element ref="ns2:MediaServiceOCR" minOccurs="0"/>
                <xsd:element ref="ns2:MediaServiceGenerationTime" minOccurs="0"/>
                <xsd:element ref="ns2:MediaServiceEventHashCode" minOccurs="0"/>
                <xsd:element ref="ns2:AssetType" minOccurs="0"/>
                <xsd:element ref="ns2:AssetExample"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2b92cb-2583-44b8-ae8b-dbd720192fff" elementFormDefault="qualified">
    <xsd:import namespace="http://schemas.microsoft.com/office/2006/documentManagement/types"/>
    <xsd:import namespace="http://schemas.microsoft.com/office/infopath/2007/PartnerControls"/>
    <xsd:element name="Classification" ma:index="8" nillable="true" ma:displayName="Classification" ma:format="Dropdown" ma:internalName="Classification">
      <xsd:complexType>
        <xsd:complexContent>
          <xsd:extension base="dms:MultiChoiceFillIn">
            <xsd:sequence>
              <xsd:element name="Value" maxOccurs="unbounded" minOccurs="0" nillable="true">
                <xsd:simpleType>
                  <xsd:union memberTypes="dms:Text">
                    <xsd:simpleType>
                      <xsd:restriction base="dms:Choice">
                        <xsd:enumeration value="Playbook"/>
                        <xsd:enumeration value="Logos"/>
                        <xsd:enumeration value="Fonts"/>
                        <xsd:enumeration value="PPT"/>
                        <xsd:enumeration value="Letterhead"/>
                        <xsd:enumeration value="Business Card"/>
                        <xsd:enumeration value="Social Media"/>
                        <xsd:enumeration value="Iconography"/>
                        <xsd:enumeration value="Infographics"/>
                      </xsd:restriction>
                    </xsd:simpleType>
                  </xsd:union>
                </xsd:simpleType>
              </xsd:element>
            </xsd:sequence>
          </xsd:extension>
        </xsd:complexContent>
      </xsd:complexType>
    </xsd:element>
    <xsd:element name="l0caa970707c403da0da30166c8ae910" ma:index="10" nillable="true" ma:taxonomy="true" ma:internalName="l0caa970707c403da0da30166c8ae910" ma:taxonomyFieldName="Group" ma:displayName="Group" ma:default="" ma:fieldId="{50caa970-707c-403d-a0da-30166c8ae910}" ma:taxonomyMulti="true" ma:sspId="a9fce2d3-c779-4799-a832-e4a5208bcd29" ma:termSetId="77888171-70bf-4bc2-9ae0-deb7026e033d" ma:anchorId="00000000-0000-0000-0000-000000000000" ma:open="false" ma:isKeyword="false">
      <xsd:complexType>
        <xsd:sequence>
          <xsd:element ref="pc:Terms" minOccurs="0" maxOccurs="1"/>
        </xsd:sequence>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9fce2d3-c779-4799-a832-e4a5208bcd29"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AssetType" ma:index="20" nillable="true" ma:displayName="Asset Type" ma:default="LOGOS" ma:description="logos, powerpoint template, letterheads, fonts" ma:format="Dropdown" ma:internalName="AssetType">
      <xsd:simpleType>
        <xsd:restriction base="dms:Choice">
          <xsd:enumeration value="POWERPOINT"/>
          <xsd:enumeration value="BUSINESS CARD"/>
          <xsd:enumeration value="LOGOS"/>
          <xsd:enumeration value="LETTERHEAD"/>
          <xsd:enumeration value="PLAYBOOK"/>
          <xsd:enumeration value="FONTS"/>
          <xsd:enumeration value="INFOGRAPHICS"/>
          <xsd:enumeration value="ICONS"/>
          <xsd:enumeration value="NAMEPLATES"/>
          <xsd:enumeration value="FACTSHEET"/>
          <xsd:enumeration value="STATIONERY"/>
          <xsd:enumeration value="POSTER"/>
          <xsd:enumeration value="REPORT"/>
          <xsd:enumeration value="CASE STUDY"/>
          <xsd:enumeration value="GUIDELINES"/>
          <xsd:enumeration value="MEETINGS"/>
          <xsd:enumeration value="MEMO"/>
          <xsd:enumeration value="FAX"/>
          <xsd:enumeration value="Choice 19"/>
        </xsd:restriction>
      </xsd:simpleType>
    </xsd:element>
    <xsd:element name="AssetExample" ma:index="21" nillable="true" ma:displayName="Asset Example" ma:format="Thumbnail" ma:internalName="AssetExampl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ab7175b-280f-4ab6-961e-b1f690f2e997"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9950745d-559a-459f-b970-bf66e04a1971}" ma:internalName="TaxCatchAll" ma:showField="CatchAllData" ma:web="75271df4-a5d6-4192-97aa-2f46cda9ade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5271df4-a5d6-4192-97aa-2f46cda9ade5" elementFormDefault="qualified">
    <xsd:import namespace="http://schemas.microsoft.com/office/2006/documentManagement/types"/>
    <xsd:import namespace="http://schemas.microsoft.com/office/infopath/2007/PartnerControls"/>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1B9036-C597-4619-91BA-77CB4BCC060E}">
  <ds:schemaRefs>
    <ds:schemaRef ds:uri="http://schemas.microsoft.com/sharepoint/v3/contenttype/forms"/>
  </ds:schemaRefs>
</ds:datastoreItem>
</file>

<file path=customXml/itemProps2.xml><?xml version="1.0" encoding="utf-8"?>
<ds:datastoreItem xmlns:ds="http://schemas.openxmlformats.org/officeDocument/2006/customXml" ds:itemID="{F9985C95-B73B-4AB8-B910-616115EED700}">
  <ds:schemaRefs>
    <ds:schemaRef ds:uri="http://purl.org/dc/terms/"/>
    <ds:schemaRef ds:uri="75271df4-a5d6-4192-97aa-2f46cda9ade5"/>
    <ds:schemaRef ds:uri="http://schemas.microsoft.com/office/2006/documentManagement/types"/>
    <ds:schemaRef ds:uri="http://schemas.microsoft.com/office/infopath/2007/PartnerControls"/>
    <ds:schemaRef ds:uri="8ab7175b-280f-4ab6-961e-b1f690f2e997"/>
    <ds:schemaRef ds:uri="http://purl.org/dc/elements/1.1/"/>
    <ds:schemaRef ds:uri="http://schemas.microsoft.com/office/2006/metadata/properties"/>
    <ds:schemaRef ds:uri="http://schemas.openxmlformats.org/package/2006/metadata/core-properties"/>
    <ds:schemaRef ds:uri="6b2b92cb-2583-44b8-ae8b-dbd720192fff"/>
    <ds:schemaRef ds:uri="http://www.w3.org/XML/1998/namespace"/>
    <ds:schemaRef ds:uri="http://purl.org/dc/dcmitype/"/>
  </ds:schemaRefs>
</ds:datastoreItem>
</file>

<file path=customXml/itemProps3.xml><?xml version="1.0" encoding="utf-8"?>
<ds:datastoreItem xmlns:ds="http://schemas.openxmlformats.org/officeDocument/2006/customXml" ds:itemID="{8C7E98A1-C00B-4F1D-9E5E-7C65206CDF27}">
  <ds:schemaRefs>
    <ds:schemaRef ds:uri="6b2b92cb-2583-44b8-ae8b-dbd720192fff"/>
    <ds:schemaRef ds:uri="75271df4-a5d6-4192-97aa-2f46cda9ade5"/>
    <ds:schemaRef ds:uri="8ab7175b-280f-4ab6-961e-b1f690f2e99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4388</TotalTime>
  <Words>1720</Words>
  <Application>Microsoft Office PowerPoint</Application>
  <PresentationFormat>Widescreen</PresentationFormat>
  <Paragraphs>390</Paragraphs>
  <Slides>30</Slides>
  <Notes>1</Notes>
  <HiddenSlides>0</HiddenSlides>
  <MMClips>0</MMClips>
  <ScaleCrop>false</ScaleCrop>
  <HeadingPairs>
    <vt:vector size="6" baseType="variant">
      <vt:variant>
        <vt:lpstr>Fonts Used</vt:lpstr>
      </vt:variant>
      <vt:variant>
        <vt:i4>9</vt:i4>
      </vt:variant>
      <vt:variant>
        <vt:lpstr>Theme</vt:lpstr>
      </vt:variant>
      <vt:variant>
        <vt:i4>12</vt:i4>
      </vt:variant>
      <vt:variant>
        <vt:lpstr>Slide Titles</vt:lpstr>
      </vt:variant>
      <vt:variant>
        <vt:i4>30</vt:i4>
      </vt:variant>
    </vt:vector>
  </HeadingPairs>
  <TitlesOfParts>
    <vt:vector size="51" baseType="lpstr">
      <vt:lpstr>Poppins</vt:lpstr>
      <vt:lpstr>Aptos</vt:lpstr>
      <vt:lpstr>Fira Sans</vt:lpstr>
      <vt:lpstr>Wingdings</vt:lpstr>
      <vt:lpstr>Calibri</vt:lpstr>
      <vt:lpstr>Arial</vt:lpstr>
      <vt:lpstr>Fira Sans ExtraBold</vt:lpstr>
      <vt:lpstr>Fira Sans Light</vt:lpstr>
      <vt:lpstr>Arial Black</vt:lpstr>
      <vt:lpstr>ANSTO Main Content</vt:lpstr>
      <vt:lpstr>ANSTO Blue slides</vt:lpstr>
      <vt:lpstr>ANSTO Dark blue slides</vt:lpstr>
      <vt:lpstr>ANSTO Teal slides</vt:lpstr>
      <vt:lpstr>ANSTO Thank you slide</vt:lpstr>
      <vt:lpstr>1_ANSTO Title</vt:lpstr>
      <vt:lpstr>1_ANSTO Thank you slide</vt:lpstr>
      <vt:lpstr>1_ANSTO Teal slides</vt:lpstr>
      <vt:lpstr>1_ANSTO Blue slides</vt:lpstr>
      <vt:lpstr>1_ANSTO Dark blue slides</vt:lpstr>
      <vt:lpstr>1_ANSTO Main Content</vt:lpstr>
      <vt:lpstr>Wave Top</vt:lpstr>
      <vt:lpstr>Workflow at IPAC’25  Presented by   David Button on behalf of IPAC’25 </vt:lpstr>
      <vt:lpstr>Big thank you to the NSRRC LOC Team</vt:lpstr>
      <vt:lpstr>PowerPoint Presentation</vt:lpstr>
      <vt:lpstr>PowerPoint Presentation</vt:lpstr>
      <vt:lpstr>Proceedings Office Activities </vt:lpstr>
      <vt:lpstr>Estimation of Papers</vt:lpstr>
      <vt:lpstr>Thinking about your Workload</vt:lpstr>
      <vt:lpstr>Workflow Overview</vt:lpstr>
      <vt:lpstr>Early Red Dotting</vt:lpstr>
      <vt:lpstr>Proceedings Office Layout</vt:lpstr>
      <vt:lpstr>Pick-up a Paper (Thanks Ivan)</vt:lpstr>
      <vt:lpstr>PowerPoint Presentation</vt:lpstr>
      <vt:lpstr>New Word Template &amp; PDF Generation</vt:lpstr>
      <vt:lpstr>Judging paper</vt:lpstr>
      <vt:lpstr>Paper QA</vt:lpstr>
      <vt:lpstr>Presentation Processing  (IPAC’24 Approach Adopted)</vt:lpstr>
      <vt:lpstr>PowerPoint Presentation</vt:lpstr>
      <vt:lpstr>Some Points of Learning </vt:lpstr>
      <vt:lpstr>Printing</vt:lpstr>
      <vt:lpstr>High Red Rates and Stockpiles of Papers</vt:lpstr>
      <vt:lpstr>QA Workflow</vt:lpstr>
      <vt:lpstr>Missing Contribution Uploads – Email Trap</vt:lpstr>
      <vt:lpstr>Author Reception </vt:lpstr>
      <vt:lpstr>PowerPoint Presentation</vt:lpstr>
      <vt:lpstr>User Errors </vt:lpstr>
      <vt:lpstr>Visual Check of your Proceedings</vt:lpstr>
      <vt:lpstr>Coming Soon Advice on Proceedings PDF Optimisation</vt:lpstr>
      <vt:lpstr>Questions</vt:lpstr>
      <vt:lpstr>Thank you</vt:lpstr>
      <vt:lpstr>Some Aspects to Touch 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BUTTON, David</cp:lastModifiedBy>
  <cp:revision>3</cp:revision>
  <dcterms:created xsi:type="dcterms:W3CDTF">2021-09-28T23:48:58Z</dcterms:created>
  <dcterms:modified xsi:type="dcterms:W3CDTF">2025-11-05T13:49:53Z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100.000000000000</vt:lpwstr>
  </property>
  <property fmtid="{D5CDD505-2E9C-101B-9397-08002B2CF9AE}" pid="3" name="ContentTypeId">
    <vt:lpwstr>0x010100AEA72F8FDCE8F5449F77B12925170473</vt:lpwstr>
  </property>
  <property fmtid="{D5CDD505-2E9C-101B-9397-08002B2CF9AE}" pid="4" name="_dlc_DocIdItemGuid">
    <vt:lpwstr>76c6013d-4928-4d48-a689-ff64a389c91c</vt:lpwstr>
  </property>
  <property fmtid="{D5CDD505-2E9C-101B-9397-08002B2CF9AE}" pid="5" name="MediaServiceImageTags">
    <vt:lpwstr/>
  </property>
  <property fmtid="{D5CDD505-2E9C-101B-9397-08002B2CF9AE}" pid="6" name="Group">
    <vt:lpwstr/>
  </property>
  <property fmtid="{D5CDD505-2E9C-101B-9397-08002B2CF9AE}" pid="7" name="xd_ProgID">
    <vt:lpwstr/>
  </property>
  <property fmtid="{D5CDD505-2E9C-101B-9397-08002B2CF9AE}" pid="8" name="_dlc_DocId">
    <vt:lpwstr>7CZ2KSATJVKZ-189109888-523994</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_dlc_DocIdUrl">
    <vt:lpwstr>https://anstostaff.sharepoint.com/sites/ACSE/_layouts/15/DocIdRedir.aspx?ID=7CZ2KSATJVKZ-189109888-523994, 7CZ2KSATJVKZ-189109888-523994</vt:lpwstr>
  </property>
  <property fmtid="{D5CDD505-2E9C-101B-9397-08002B2CF9AE}" pid="14" name="xd_Signature">
    <vt:lpwstr/>
  </property>
  <property fmtid="{D5CDD505-2E9C-101B-9397-08002B2CF9AE}" pid="15" name="SharedWithUsers">
    <vt:lpwstr>17;#MUTIMER, Karl</vt:lpwstr>
  </property>
</Properties>
</file>