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5.jpg" ContentType="image/jpeg"/>
  <Override PartName="/ppt/media/image16.jpg" ContentType="image/jpeg"/>
  <Override PartName="/ppt/media/image18.jpg" ContentType="image/jpeg"/>
  <Override PartName="/ppt/media/image19.jpg" ContentType="image/jpeg"/>
  <Override PartName="/ppt/media/image20.jpg" ContentType="image/jpeg"/>
  <Override PartName="/ppt/media/image21.jpg" ContentType="image/jpe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58" r:id="rId3"/>
    <p:sldId id="279" r:id="rId4"/>
    <p:sldId id="280" r:id="rId5"/>
    <p:sldId id="281" r:id="rId6"/>
    <p:sldId id="282" r:id="rId7"/>
    <p:sldId id="278" r:id="rId8"/>
    <p:sldId id="259" r:id="rId9"/>
    <p:sldId id="283" r:id="rId10"/>
    <p:sldId id="257" r:id="rId11"/>
    <p:sldId id="285" r:id="rId12"/>
    <p:sldId id="284" r:id="rId13"/>
    <p:sldId id="286" r:id="rId14"/>
    <p:sldId id="277" r:id="rId15"/>
    <p:sldId id="287" r:id="rId16"/>
    <p:sldId id="288" r:id="rId17"/>
    <p:sldId id="289" r:id="rId18"/>
    <p:sldId id="290" r:id="rId19"/>
    <p:sldId id="291" r:id="rId20"/>
    <p:sldId id="260" r:id="rId21"/>
    <p:sldId id="261" r:id="rId22"/>
    <p:sldId id="264" r:id="rId23"/>
    <p:sldId id="265" r:id="rId24"/>
    <p:sldId id="266" r:id="rId25"/>
    <p:sldId id="263" r:id="rId26"/>
    <p:sldId id="262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76" y="4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9FB76-2C65-427A-9491-D51CBBC1E20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D213515-C6F0-4C32-9B02-2932E045B448}">
      <dgm:prSet/>
      <dgm:spPr/>
      <dgm:t>
        <a:bodyPr/>
        <a:lstStyle/>
        <a:p>
          <a:r>
            <a:rPr lang="en-US"/>
            <a:t>Python 3 </a:t>
          </a:r>
          <a:r>
            <a:rPr lang="en-CH"/>
            <a:t>🐍</a:t>
          </a:r>
          <a:endParaRPr lang="en-US"/>
        </a:p>
      </dgm:t>
    </dgm:pt>
    <dgm:pt modelId="{4FA7E24E-CFBD-415A-A6DF-29C45EB56F3D}" type="parTrans" cxnId="{E278F5CD-F820-40E4-8941-E7CC99B1BB62}">
      <dgm:prSet/>
      <dgm:spPr/>
      <dgm:t>
        <a:bodyPr/>
        <a:lstStyle/>
        <a:p>
          <a:endParaRPr lang="en-US"/>
        </a:p>
      </dgm:t>
    </dgm:pt>
    <dgm:pt modelId="{CDEC788E-AC0E-4D9C-B13F-30DDB9712A76}" type="sibTrans" cxnId="{E278F5CD-F820-40E4-8941-E7CC99B1BB62}">
      <dgm:prSet/>
      <dgm:spPr/>
      <dgm:t>
        <a:bodyPr/>
        <a:lstStyle/>
        <a:p>
          <a:endParaRPr lang="en-US"/>
        </a:p>
      </dgm:t>
    </dgm:pt>
    <dgm:pt modelId="{4F298E04-0CF7-4F0D-81FA-E37AA811B75F}">
      <dgm:prSet/>
      <dgm:spPr/>
      <dgm:t>
        <a:bodyPr/>
        <a:lstStyle/>
        <a:p>
          <a:r>
            <a:rPr lang="en-US"/>
            <a:t>PostgreSQL </a:t>
          </a:r>
          <a:r>
            <a:rPr lang="en-CH"/>
            <a:t>🐘</a:t>
          </a:r>
          <a:endParaRPr lang="en-US"/>
        </a:p>
      </dgm:t>
    </dgm:pt>
    <dgm:pt modelId="{D71BC44F-2E27-4E72-8487-DF5CAD270003}" type="parTrans" cxnId="{93A1E498-AA31-467E-9529-F07C925D293A}">
      <dgm:prSet/>
      <dgm:spPr/>
      <dgm:t>
        <a:bodyPr/>
        <a:lstStyle/>
        <a:p>
          <a:endParaRPr lang="en-US"/>
        </a:p>
      </dgm:t>
    </dgm:pt>
    <dgm:pt modelId="{E3534320-92DB-4463-A926-2158BCD4183A}" type="sibTrans" cxnId="{93A1E498-AA31-467E-9529-F07C925D293A}">
      <dgm:prSet/>
      <dgm:spPr/>
      <dgm:t>
        <a:bodyPr/>
        <a:lstStyle/>
        <a:p>
          <a:endParaRPr lang="en-US"/>
        </a:p>
      </dgm:t>
    </dgm:pt>
    <dgm:pt modelId="{840B2427-A68A-4040-BFCD-683180F33A47}">
      <dgm:prSet/>
      <dgm:spPr/>
      <dgm:t>
        <a:bodyPr/>
        <a:lstStyle/>
        <a:p>
          <a:r>
            <a:rPr lang="en-US"/>
            <a:t>Flask</a:t>
          </a:r>
        </a:p>
      </dgm:t>
    </dgm:pt>
    <dgm:pt modelId="{488F7FBB-8B7A-4375-BC79-85292CEC88BF}" type="parTrans" cxnId="{6852E0EE-B878-401D-BF38-311C6CD17EB6}">
      <dgm:prSet/>
      <dgm:spPr/>
      <dgm:t>
        <a:bodyPr/>
        <a:lstStyle/>
        <a:p>
          <a:endParaRPr lang="en-US"/>
        </a:p>
      </dgm:t>
    </dgm:pt>
    <dgm:pt modelId="{C1DC2FE6-9F6F-416B-B744-B140EF5A3F35}" type="sibTrans" cxnId="{6852E0EE-B878-401D-BF38-311C6CD17EB6}">
      <dgm:prSet/>
      <dgm:spPr/>
      <dgm:t>
        <a:bodyPr/>
        <a:lstStyle/>
        <a:p>
          <a:endParaRPr lang="en-US"/>
        </a:p>
      </dgm:t>
    </dgm:pt>
    <dgm:pt modelId="{00AD86F1-FF9F-4B7A-95D1-1B8881E86D2E}">
      <dgm:prSet/>
      <dgm:spPr/>
      <dgm:t>
        <a:bodyPr/>
        <a:lstStyle/>
        <a:p>
          <a:r>
            <a:rPr lang="en-US"/>
            <a:t>Celery</a:t>
          </a:r>
        </a:p>
      </dgm:t>
    </dgm:pt>
    <dgm:pt modelId="{93A1D4DE-0D8E-49B3-A5F4-BCF4307A3CAE}" type="parTrans" cxnId="{98559007-A8F4-43FC-9547-C55BC27C3BA6}">
      <dgm:prSet/>
      <dgm:spPr/>
      <dgm:t>
        <a:bodyPr/>
        <a:lstStyle/>
        <a:p>
          <a:endParaRPr lang="en-US"/>
        </a:p>
      </dgm:t>
    </dgm:pt>
    <dgm:pt modelId="{F6555E7F-C262-4876-BC9A-2D549DC6AA45}" type="sibTrans" cxnId="{98559007-A8F4-43FC-9547-C55BC27C3BA6}">
      <dgm:prSet/>
      <dgm:spPr/>
      <dgm:t>
        <a:bodyPr/>
        <a:lstStyle/>
        <a:p>
          <a:endParaRPr lang="en-US"/>
        </a:p>
      </dgm:t>
    </dgm:pt>
    <dgm:pt modelId="{DBF37D4D-DE21-4683-94D3-3D2236F18DBE}">
      <dgm:prSet/>
      <dgm:spPr/>
      <dgm:t>
        <a:bodyPr/>
        <a:lstStyle/>
        <a:p>
          <a:r>
            <a:rPr lang="en-US"/>
            <a:t>SQLAlchemy</a:t>
          </a:r>
        </a:p>
      </dgm:t>
    </dgm:pt>
    <dgm:pt modelId="{CBAB817E-77B0-4FB3-8FE0-E2E49425CCEB}" type="parTrans" cxnId="{0714D728-0916-4AC3-94EE-53460BA2F3F2}">
      <dgm:prSet/>
      <dgm:spPr/>
      <dgm:t>
        <a:bodyPr/>
        <a:lstStyle/>
        <a:p>
          <a:endParaRPr lang="en-US"/>
        </a:p>
      </dgm:t>
    </dgm:pt>
    <dgm:pt modelId="{8E3D294E-2BB3-4C56-AAB4-CEB0AE869F58}" type="sibTrans" cxnId="{0714D728-0916-4AC3-94EE-53460BA2F3F2}">
      <dgm:prSet/>
      <dgm:spPr/>
      <dgm:t>
        <a:bodyPr/>
        <a:lstStyle/>
        <a:p>
          <a:endParaRPr lang="en-US"/>
        </a:p>
      </dgm:t>
    </dgm:pt>
    <dgm:pt modelId="{34DBECE7-98D8-4060-A237-AF46E96824BE}">
      <dgm:prSet/>
      <dgm:spPr/>
      <dgm:t>
        <a:bodyPr/>
        <a:lstStyle/>
        <a:p>
          <a:r>
            <a:rPr lang="en-US"/>
            <a:t>React</a:t>
          </a:r>
        </a:p>
      </dgm:t>
    </dgm:pt>
    <dgm:pt modelId="{B6544CD5-0B20-41FB-96A1-FCA29A4BA7E4}" type="parTrans" cxnId="{8BFF420C-8F3A-4215-BF96-95D0015F985E}">
      <dgm:prSet/>
      <dgm:spPr/>
      <dgm:t>
        <a:bodyPr/>
        <a:lstStyle/>
        <a:p>
          <a:endParaRPr lang="en-US"/>
        </a:p>
      </dgm:t>
    </dgm:pt>
    <dgm:pt modelId="{00C494A6-324D-4336-939A-A5B999E66E68}" type="sibTrans" cxnId="{8BFF420C-8F3A-4215-BF96-95D0015F985E}">
      <dgm:prSet/>
      <dgm:spPr/>
      <dgm:t>
        <a:bodyPr/>
        <a:lstStyle/>
        <a:p>
          <a:endParaRPr lang="en-US"/>
        </a:p>
      </dgm:t>
    </dgm:pt>
    <dgm:pt modelId="{436CE61F-3A1F-4FA8-BB0F-1AA0DCD0A092}">
      <dgm:prSet/>
      <dgm:spPr/>
      <dgm:t>
        <a:bodyPr/>
        <a:lstStyle/>
        <a:p>
          <a:r>
            <a:rPr lang="en-US"/>
            <a:t>Semantic UI React</a:t>
          </a:r>
        </a:p>
      </dgm:t>
    </dgm:pt>
    <dgm:pt modelId="{1B56EAA7-90A7-4569-90EC-FD6FD0AC94E9}" type="parTrans" cxnId="{74F322B5-C395-4302-ACD6-6E18157F46D3}">
      <dgm:prSet/>
      <dgm:spPr/>
      <dgm:t>
        <a:bodyPr/>
        <a:lstStyle/>
        <a:p>
          <a:endParaRPr lang="en-US"/>
        </a:p>
      </dgm:t>
    </dgm:pt>
    <dgm:pt modelId="{1317B903-67CA-4C0B-994D-B16DA713EA6B}" type="sibTrans" cxnId="{74F322B5-C395-4302-ACD6-6E18157F46D3}">
      <dgm:prSet/>
      <dgm:spPr/>
      <dgm:t>
        <a:bodyPr/>
        <a:lstStyle/>
        <a:p>
          <a:endParaRPr lang="en-US"/>
        </a:p>
      </dgm:t>
    </dgm:pt>
    <dgm:pt modelId="{416E4BFB-23A8-4861-9607-696FF19C5474}" type="pres">
      <dgm:prSet presAssocID="{0429FB76-2C65-427A-9491-D51CBBC1E20C}" presName="diagram" presStyleCnt="0">
        <dgm:presLayoutVars>
          <dgm:dir/>
          <dgm:resizeHandles val="exact"/>
        </dgm:presLayoutVars>
      </dgm:prSet>
      <dgm:spPr/>
    </dgm:pt>
    <dgm:pt modelId="{84E9D8EC-1B51-49A3-B334-51E4C34C247D}" type="pres">
      <dgm:prSet presAssocID="{1D213515-C6F0-4C32-9B02-2932E045B448}" presName="node" presStyleLbl="node1" presStyleIdx="0" presStyleCnt="7">
        <dgm:presLayoutVars>
          <dgm:bulletEnabled val="1"/>
        </dgm:presLayoutVars>
      </dgm:prSet>
      <dgm:spPr/>
    </dgm:pt>
    <dgm:pt modelId="{E6419D3E-667C-49F4-A87E-78A241C59C2C}" type="pres">
      <dgm:prSet presAssocID="{CDEC788E-AC0E-4D9C-B13F-30DDB9712A76}" presName="sibTrans" presStyleCnt="0"/>
      <dgm:spPr/>
    </dgm:pt>
    <dgm:pt modelId="{456D786D-1721-48AE-ADEB-187C8F911931}" type="pres">
      <dgm:prSet presAssocID="{4F298E04-0CF7-4F0D-81FA-E37AA811B75F}" presName="node" presStyleLbl="node1" presStyleIdx="1" presStyleCnt="7">
        <dgm:presLayoutVars>
          <dgm:bulletEnabled val="1"/>
        </dgm:presLayoutVars>
      </dgm:prSet>
      <dgm:spPr/>
    </dgm:pt>
    <dgm:pt modelId="{1B30C39C-7126-41AE-A132-6825028051F4}" type="pres">
      <dgm:prSet presAssocID="{E3534320-92DB-4463-A926-2158BCD4183A}" presName="sibTrans" presStyleCnt="0"/>
      <dgm:spPr/>
    </dgm:pt>
    <dgm:pt modelId="{BA0C73BA-6CAF-497E-9FB9-7B87ED954403}" type="pres">
      <dgm:prSet presAssocID="{840B2427-A68A-4040-BFCD-683180F33A47}" presName="node" presStyleLbl="node1" presStyleIdx="2" presStyleCnt="7">
        <dgm:presLayoutVars>
          <dgm:bulletEnabled val="1"/>
        </dgm:presLayoutVars>
      </dgm:prSet>
      <dgm:spPr/>
    </dgm:pt>
    <dgm:pt modelId="{8D6C5460-84AD-48B0-8F99-F238063E67BE}" type="pres">
      <dgm:prSet presAssocID="{C1DC2FE6-9F6F-416B-B744-B140EF5A3F35}" presName="sibTrans" presStyleCnt="0"/>
      <dgm:spPr/>
    </dgm:pt>
    <dgm:pt modelId="{0172CDAA-BCBD-4C6A-A133-1A1AF52D40BB}" type="pres">
      <dgm:prSet presAssocID="{00AD86F1-FF9F-4B7A-95D1-1B8881E86D2E}" presName="node" presStyleLbl="node1" presStyleIdx="3" presStyleCnt="7">
        <dgm:presLayoutVars>
          <dgm:bulletEnabled val="1"/>
        </dgm:presLayoutVars>
      </dgm:prSet>
      <dgm:spPr/>
    </dgm:pt>
    <dgm:pt modelId="{9D860727-E1C0-4307-8C18-3573D38726F7}" type="pres">
      <dgm:prSet presAssocID="{F6555E7F-C262-4876-BC9A-2D549DC6AA45}" presName="sibTrans" presStyleCnt="0"/>
      <dgm:spPr/>
    </dgm:pt>
    <dgm:pt modelId="{8008FC8B-A786-4CDD-8B2A-AC64EB30C3E5}" type="pres">
      <dgm:prSet presAssocID="{DBF37D4D-DE21-4683-94D3-3D2236F18DBE}" presName="node" presStyleLbl="node1" presStyleIdx="4" presStyleCnt="7">
        <dgm:presLayoutVars>
          <dgm:bulletEnabled val="1"/>
        </dgm:presLayoutVars>
      </dgm:prSet>
      <dgm:spPr/>
    </dgm:pt>
    <dgm:pt modelId="{E866D833-83F9-436E-A4F4-4183F00BD9F3}" type="pres">
      <dgm:prSet presAssocID="{8E3D294E-2BB3-4C56-AAB4-CEB0AE869F58}" presName="sibTrans" presStyleCnt="0"/>
      <dgm:spPr/>
    </dgm:pt>
    <dgm:pt modelId="{E3B61D2A-F6D5-4880-967A-B5EA840937EB}" type="pres">
      <dgm:prSet presAssocID="{34DBECE7-98D8-4060-A237-AF46E96824BE}" presName="node" presStyleLbl="node1" presStyleIdx="5" presStyleCnt="7">
        <dgm:presLayoutVars>
          <dgm:bulletEnabled val="1"/>
        </dgm:presLayoutVars>
      </dgm:prSet>
      <dgm:spPr/>
    </dgm:pt>
    <dgm:pt modelId="{51842947-370F-42FE-A1E6-67CD0B98A416}" type="pres">
      <dgm:prSet presAssocID="{00C494A6-324D-4336-939A-A5B999E66E68}" presName="sibTrans" presStyleCnt="0"/>
      <dgm:spPr/>
    </dgm:pt>
    <dgm:pt modelId="{0C7FB129-B829-431C-A770-B03A71781F0C}" type="pres">
      <dgm:prSet presAssocID="{436CE61F-3A1F-4FA8-BB0F-1AA0DCD0A092}" presName="node" presStyleLbl="node1" presStyleIdx="6" presStyleCnt="7">
        <dgm:presLayoutVars>
          <dgm:bulletEnabled val="1"/>
        </dgm:presLayoutVars>
      </dgm:prSet>
      <dgm:spPr/>
    </dgm:pt>
  </dgm:ptLst>
  <dgm:cxnLst>
    <dgm:cxn modelId="{98559007-A8F4-43FC-9547-C55BC27C3BA6}" srcId="{0429FB76-2C65-427A-9491-D51CBBC1E20C}" destId="{00AD86F1-FF9F-4B7A-95D1-1B8881E86D2E}" srcOrd="3" destOrd="0" parTransId="{93A1D4DE-0D8E-49B3-A5F4-BCF4307A3CAE}" sibTransId="{F6555E7F-C262-4876-BC9A-2D549DC6AA45}"/>
    <dgm:cxn modelId="{8BFF420C-8F3A-4215-BF96-95D0015F985E}" srcId="{0429FB76-2C65-427A-9491-D51CBBC1E20C}" destId="{34DBECE7-98D8-4060-A237-AF46E96824BE}" srcOrd="5" destOrd="0" parTransId="{B6544CD5-0B20-41FB-96A1-FCA29A4BA7E4}" sibTransId="{00C494A6-324D-4336-939A-A5B999E66E68}"/>
    <dgm:cxn modelId="{40731824-0C06-4DAA-AFD4-E27127F59EAC}" type="presOf" srcId="{436CE61F-3A1F-4FA8-BB0F-1AA0DCD0A092}" destId="{0C7FB129-B829-431C-A770-B03A71781F0C}" srcOrd="0" destOrd="0" presId="urn:microsoft.com/office/officeart/2005/8/layout/default"/>
    <dgm:cxn modelId="{0714D728-0916-4AC3-94EE-53460BA2F3F2}" srcId="{0429FB76-2C65-427A-9491-D51CBBC1E20C}" destId="{DBF37D4D-DE21-4683-94D3-3D2236F18DBE}" srcOrd="4" destOrd="0" parTransId="{CBAB817E-77B0-4FB3-8FE0-E2E49425CCEB}" sibTransId="{8E3D294E-2BB3-4C56-AAB4-CEB0AE869F58}"/>
    <dgm:cxn modelId="{A2F3B62A-8C01-4031-9CA7-1DD3D4F98725}" type="presOf" srcId="{34DBECE7-98D8-4060-A237-AF46E96824BE}" destId="{E3B61D2A-F6D5-4880-967A-B5EA840937EB}" srcOrd="0" destOrd="0" presId="urn:microsoft.com/office/officeart/2005/8/layout/default"/>
    <dgm:cxn modelId="{635DEA40-427C-41A2-B51B-F60E668B29EE}" type="presOf" srcId="{DBF37D4D-DE21-4683-94D3-3D2236F18DBE}" destId="{8008FC8B-A786-4CDD-8B2A-AC64EB30C3E5}" srcOrd="0" destOrd="0" presId="urn:microsoft.com/office/officeart/2005/8/layout/default"/>
    <dgm:cxn modelId="{93A1E498-AA31-467E-9529-F07C925D293A}" srcId="{0429FB76-2C65-427A-9491-D51CBBC1E20C}" destId="{4F298E04-0CF7-4F0D-81FA-E37AA811B75F}" srcOrd="1" destOrd="0" parTransId="{D71BC44F-2E27-4E72-8487-DF5CAD270003}" sibTransId="{E3534320-92DB-4463-A926-2158BCD4183A}"/>
    <dgm:cxn modelId="{F0FF49A2-0E37-4286-ABD1-82552EEE9848}" type="presOf" srcId="{0429FB76-2C65-427A-9491-D51CBBC1E20C}" destId="{416E4BFB-23A8-4861-9607-696FF19C5474}" srcOrd="0" destOrd="0" presId="urn:microsoft.com/office/officeart/2005/8/layout/default"/>
    <dgm:cxn modelId="{74F322B5-C395-4302-ACD6-6E18157F46D3}" srcId="{0429FB76-2C65-427A-9491-D51CBBC1E20C}" destId="{436CE61F-3A1F-4FA8-BB0F-1AA0DCD0A092}" srcOrd="6" destOrd="0" parTransId="{1B56EAA7-90A7-4569-90EC-FD6FD0AC94E9}" sibTransId="{1317B903-67CA-4C0B-994D-B16DA713EA6B}"/>
    <dgm:cxn modelId="{46251DBD-40CD-4646-B659-7753B04C73FF}" type="presOf" srcId="{840B2427-A68A-4040-BFCD-683180F33A47}" destId="{BA0C73BA-6CAF-497E-9FB9-7B87ED954403}" srcOrd="0" destOrd="0" presId="urn:microsoft.com/office/officeart/2005/8/layout/default"/>
    <dgm:cxn modelId="{E278F5CD-F820-40E4-8941-E7CC99B1BB62}" srcId="{0429FB76-2C65-427A-9491-D51CBBC1E20C}" destId="{1D213515-C6F0-4C32-9B02-2932E045B448}" srcOrd="0" destOrd="0" parTransId="{4FA7E24E-CFBD-415A-A6DF-29C45EB56F3D}" sibTransId="{CDEC788E-AC0E-4D9C-B13F-30DDB9712A76}"/>
    <dgm:cxn modelId="{F13DA9CE-11F4-49BB-B26E-02CBBE7B723B}" type="presOf" srcId="{1D213515-C6F0-4C32-9B02-2932E045B448}" destId="{84E9D8EC-1B51-49A3-B334-51E4C34C247D}" srcOrd="0" destOrd="0" presId="urn:microsoft.com/office/officeart/2005/8/layout/default"/>
    <dgm:cxn modelId="{C9B69CE8-33D4-437C-A492-5FDF217EDB12}" type="presOf" srcId="{00AD86F1-FF9F-4B7A-95D1-1B8881E86D2E}" destId="{0172CDAA-BCBD-4C6A-A133-1A1AF52D40BB}" srcOrd="0" destOrd="0" presId="urn:microsoft.com/office/officeart/2005/8/layout/default"/>
    <dgm:cxn modelId="{6852E0EE-B878-401D-BF38-311C6CD17EB6}" srcId="{0429FB76-2C65-427A-9491-D51CBBC1E20C}" destId="{840B2427-A68A-4040-BFCD-683180F33A47}" srcOrd="2" destOrd="0" parTransId="{488F7FBB-8B7A-4375-BC79-85292CEC88BF}" sibTransId="{C1DC2FE6-9F6F-416B-B744-B140EF5A3F35}"/>
    <dgm:cxn modelId="{103F68F3-6003-42A9-AECE-D40380BDD513}" type="presOf" srcId="{4F298E04-0CF7-4F0D-81FA-E37AA811B75F}" destId="{456D786D-1721-48AE-ADEB-187C8F911931}" srcOrd="0" destOrd="0" presId="urn:microsoft.com/office/officeart/2005/8/layout/default"/>
    <dgm:cxn modelId="{4C180E3E-F0EE-4DD7-BD7F-ED8B48F7E8BE}" type="presParOf" srcId="{416E4BFB-23A8-4861-9607-696FF19C5474}" destId="{84E9D8EC-1B51-49A3-B334-51E4C34C247D}" srcOrd="0" destOrd="0" presId="urn:microsoft.com/office/officeart/2005/8/layout/default"/>
    <dgm:cxn modelId="{0C6EB0E2-79D3-4514-8A71-41A72DFE8837}" type="presParOf" srcId="{416E4BFB-23A8-4861-9607-696FF19C5474}" destId="{E6419D3E-667C-49F4-A87E-78A241C59C2C}" srcOrd="1" destOrd="0" presId="urn:microsoft.com/office/officeart/2005/8/layout/default"/>
    <dgm:cxn modelId="{1344F5CE-7A74-43D7-B992-5043386BF1AD}" type="presParOf" srcId="{416E4BFB-23A8-4861-9607-696FF19C5474}" destId="{456D786D-1721-48AE-ADEB-187C8F911931}" srcOrd="2" destOrd="0" presId="urn:microsoft.com/office/officeart/2005/8/layout/default"/>
    <dgm:cxn modelId="{483250E5-3106-49B9-9977-3950D0CB6363}" type="presParOf" srcId="{416E4BFB-23A8-4861-9607-696FF19C5474}" destId="{1B30C39C-7126-41AE-A132-6825028051F4}" srcOrd="3" destOrd="0" presId="urn:microsoft.com/office/officeart/2005/8/layout/default"/>
    <dgm:cxn modelId="{0088133A-3B47-4882-8696-F757F7EF9C61}" type="presParOf" srcId="{416E4BFB-23A8-4861-9607-696FF19C5474}" destId="{BA0C73BA-6CAF-497E-9FB9-7B87ED954403}" srcOrd="4" destOrd="0" presId="urn:microsoft.com/office/officeart/2005/8/layout/default"/>
    <dgm:cxn modelId="{E14DCF6B-7048-4DA5-85CB-D539849224C3}" type="presParOf" srcId="{416E4BFB-23A8-4861-9607-696FF19C5474}" destId="{8D6C5460-84AD-48B0-8F99-F238063E67BE}" srcOrd="5" destOrd="0" presId="urn:microsoft.com/office/officeart/2005/8/layout/default"/>
    <dgm:cxn modelId="{E5536629-0F12-475A-B531-421CAE1BD69A}" type="presParOf" srcId="{416E4BFB-23A8-4861-9607-696FF19C5474}" destId="{0172CDAA-BCBD-4C6A-A133-1A1AF52D40BB}" srcOrd="6" destOrd="0" presId="urn:microsoft.com/office/officeart/2005/8/layout/default"/>
    <dgm:cxn modelId="{E7DA9AB7-827C-4504-92E8-65A616746268}" type="presParOf" srcId="{416E4BFB-23A8-4861-9607-696FF19C5474}" destId="{9D860727-E1C0-4307-8C18-3573D38726F7}" srcOrd="7" destOrd="0" presId="urn:microsoft.com/office/officeart/2005/8/layout/default"/>
    <dgm:cxn modelId="{23C32AA8-8B0A-4372-B427-FE0247D8E316}" type="presParOf" srcId="{416E4BFB-23A8-4861-9607-696FF19C5474}" destId="{8008FC8B-A786-4CDD-8B2A-AC64EB30C3E5}" srcOrd="8" destOrd="0" presId="urn:microsoft.com/office/officeart/2005/8/layout/default"/>
    <dgm:cxn modelId="{7DD10B0D-11C9-4F94-802C-F91F02DC9516}" type="presParOf" srcId="{416E4BFB-23A8-4861-9607-696FF19C5474}" destId="{E866D833-83F9-436E-A4F4-4183F00BD9F3}" srcOrd="9" destOrd="0" presId="urn:microsoft.com/office/officeart/2005/8/layout/default"/>
    <dgm:cxn modelId="{42C580F0-8F60-4CA3-BAAC-7D6F139463E7}" type="presParOf" srcId="{416E4BFB-23A8-4861-9607-696FF19C5474}" destId="{E3B61D2A-F6D5-4880-967A-B5EA840937EB}" srcOrd="10" destOrd="0" presId="urn:microsoft.com/office/officeart/2005/8/layout/default"/>
    <dgm:cxn modelId="{03C94B0B-3974-458D-A3C6-468E1F0D850D}" type="presParOf" srcId="{416E4BFB-23A8-4861-9607-696FF19C5474}" destId="{51842947-370F-42FE-A1E6-67CD0B98A416}" srcOrd="11" destOrd="0" presId="urn:microsoft.com/office/officeart/2005/8/layout/default"/>
    <dgm:cxn modelId="{D60FEACC-07F2-491F-966C-0E49BB77AF55}" type="presParOf" srcId="{416E4BFB-23A8-4861-9607-696FF19C5474}" destId="{0C7FB129-B829-431C-A770-B03A71781F0C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AED9EE-9B89-4C34-979F-D64622F1D491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5B3C778-31EF-4AFB-BDC5-B855F2131DDD}">
      <dgm:prSet/>
      <dgm:spPr/>
      <dgm:t>
        <a:bodyPr/>
        <a:lstStyle/>
        <a:p>
          <a:pPr>
            <a:defRPr b="1"/>
          </a:pPr>
          <a:r>
            <a:rPr lang="en-US"/>
            <a:t>🏃🏻 </a:t>
          </a:r>
          <a:r>
            <a:rPr lang="en-US" b="1"/>
            <a:t>Option 1: run it yourself</a:t>
          </a:r>
          <a:endParaRPr lang="en-US"/>
        </a:p>
      </dgm:t>
    </dgm:pt>
    <dgm:pt modelId="{FD5FD393-698E-4356-BBD7-8B635783AEB0}" type="parTrans" cxnId="{2609B5F0-E722-41FC-BF73-C8F5CFAAE3F3}">
      <dgm:prSet/>
      <dgm:spPr/>
      <dgm:t>
        <a:bodyPr/>
        <a:lstStyle/>
        <a:p>
          <a:endParaRPr lang="en-US"/>
        </a:p>
      </dgm:t>
    </dgm:pt>
    <dgm:pt modelId="{722DACE7-5A47-46CB-AAC5-1939E538D8B3}" type="sibTrans" cxnId="{2609B5F0-E722-41FC-BF73-C8F5CFAAE3F3}">
      <dgm:prSet/>
      <dgm:spPr/>
      <dgm:t>
        <a:bodyPr/>
        <a:lstStyle/>
        <a:p>
          <a:endParaRPr lang="en-US"/>
        </a:p>
      </dgm:t>
    </dgm:pt>
    <dgm:pt modelId="{B02A951C-1884-4C3B-8BFD-9FB70440B38F}">
      <dgm:prSet/>
      <dgm:spPr/>
      <dgm:t>
        <a:bodyPr/>
        <a:lstStyle/>
        <a:p>
          <a:r>
            <a:rPr lang="en-US" b="1"/>
            <a:t>Pros:</a:t>
          </a:r>
          <a:r>
            <a:rPr lang="en-US"/>
            <a:t> full control, data sovereignty/privacy, cheap (if you have internal IT know-how)</a:t>
          </a:r>
        </a:p>
      </dgm:t>
    </dgm:pt>
    <dgm:pt modelId="{E4700B7F-C2BD-477D-806C-D94C900EAB76}" type="parTrans" cxnId="{857A866F-9971-4088-8CB9-E74BC3B60527}">
      <dgm:prSet/>
      <dgm:spPr/>
      <dgm:t>
        <a:bodyPr/>
        <a:lstStyle/>
        <a:p>
          <a:endParaRPr lang="en-US"/>
        </a:p>
      </dgm:t>
    </dgm:pt>
    <dgm:pt modelId="{DB28D02E-8F84-4FEA-8A48-DB99E48B3D68}" type="sibTrans" cxnId="{857A866F-9971-4088-8CB9-E74BC3B60527}">
      <dgm:prSet/>
      <dgm:spPr/>
      <dgm:t>
        <a:bodyPr/>
        <a:lstStyle/>
        <a:p>
          <a:endParaRPr lang="en-US"/>
        </a:p>
      </dgm:t>
    </dgm:pt>
    <dgm:pt modelId="{3D6F2FAE-D71C-4112-A6BD-928DFB23FA48}">
      <dgm:prSet/>
      <dgm:spPr/>
      <dgm:t>
        <a:bodyPr/>
        <a:lstStyle/>
        <a:p>
          <a:r>
            <a:rPr lang="en-US" b="1"/>
            <a:t>Cons:</a:t>
          </a:r>
          <a:r>
            <a:rPr lang="en-US"/>
            <a:t> may become expensive if there is no know-how</a:t>
          </a:r>
        </a:p>
      </dgm:t>
    </dgm:pt>
    <dgm:pt modelId="{0B347066-52BE-4D8B-9162-246766871FE2}" type="parTrans" cxnId="{72F9A96B-38B0-4C43-A1BA-DD868426A4D8}">
      <dgm:prSet/>
      <dgm:spPr/>
      <dgm:t>
        <a:bodyPr/>
        <a:lstStyle/>
        <a:p>
          <a:endParaRPr lang="en-US"/>
        </a:p>
      </dgm:t>
    </dgm:pt>
    <dgm:pt modelId="{4AF10F8C-F589-4E23-B0B5-E9D0A20354E0}" type="sibTrans" cxnId="{72F9A96B-38B0-4C43-A1BA-DD868426A4D8}">
      <dgm:prSet/>
      <dgm:spPr/>
      <dgm:t>
        <a:bodyPr/>
        <a:lstStyle/>
        <a:p>
          <a:endParaRPr lang="en-US"/>
        </a:p>
      </dgm:t>
    </dgm:pt>
    <dgm:pt modelId="{4E21665A-E52D-45C7-B070-0ED89A6C0A72}">
      <dgm:prSet/>
      <dgm:spPr/>
      <dgm:t>
        <a:bodyPr/>
        <a:lstStyle/>
        <a:p>
          <a:pPr>
            <a:defRPr b="1"/>
          </a:pPr>
          <a:r>
            <a:rPr lang="en-US"/>
            <a:t>🖥️ </a:t>
          </a:r>
          <a:r>
            <a:rPr lang="en-US" b="1"/>
            <a:t>Option 2: get someone to run it on your own infrastructure</a:t>
          </a:r>
          <a:endParaRPr lang="en-US"/>
        </a:p>
      </dgm:t>
    </dgm:pt>
    <dgm:pt modelId="{CC18E621-64B5-4728-84C7-BAA2EE78DDEA}" type="parTrans" cxnId="{25C7FBC5-31AC-44E4-9036-4522FA0CF0CB}">
      <dgm:prSet/>
      <dgm:spPr/>
      <dgm:t>
        <a:bodyPr/>
        <a:lstStyle/>
        <a:p>
          <a:endParaRPr lang="en-US"/>
        </a:p>
      </dgm:t>
    </dgm:pt>
    <dgm:pt modelId="{806CBA74-818D-4EAC-A83B-C76283E2AEF6}" type="sibTrans" cxnId="{25C7FBC5-31AC-44E4-9036-4522FA0CF0CB}">
      <dgm:prSet/>
      <dgm:spPr/>
      <dgm:t>
        <a:bodyPr/>
        <a:lstStyle/>
        <a:p>
          <a:endParaRPr lang="en-US"/>
        </a:p>
      </dgm:t>
    </dgm:pt>
    <dgm:pt modelId="{381D0DCC-FC9D-4037-B376-3BE43B0BFAB1}">
      <dgm:prSet/>
      <dgm:spPr/>
      <dgm:t>
        <a:bodyPr/>
        <a:lstStyle/>
        <a:p>
          <a:r>
            <a:rPr lang="en-US" b="1"/>
            <a:t>Pros:</a:t>
          </a:r>
          <a:r>
            <a:rPr lang="en-US"/>
            <a:t> full control, data sovereignty/privacy, cheap (if you have your own IT infrastructure)</a:t>
          </a:r>
        </a:p>
      </dgm:t>
    </dgm:pt>
    <dgm:pt modelId="{F3D55B77-74E4-46BE-A957-5E1138A5AD71}" type="parTrans" cxnId="{906D6450-6FD6-436E-8AC5-D65F5A05A940}">
      <dgm:prSet/>
      <dgm:spPr/>
      <dgm:t>
        <a:bodyPr/>
        <a:lstStyle/>
        <a:p>
          <a:endParaRPr lang="en-US"/>
        </a:p>
      </dgm:t>
    </dgm:pt>
    <dgm:pt modelId="{CF9C9834-4F20-47ED-AD02-5BF4D87101B9}" type="sibTrans" cxnId="{906D6450-6FD6-436E-8AC5-D65F5A05A940}">
      <dgm:prSet/>
      <dgm:spPr/>
      <dgm:t>
        <a:bodyPr/>
        <a:lstStyle/>
        <a:p>
          <a:endParaRPr lang="en-US"/>
        </a:p>
      </dgm:t>
    </dgm:pt>
    <dgm:pt modelId="{0B022A27-F282-49ED-B48E-BAE1F6755D58}">
      <dgm:prSet/>
      <dgm:spPr/>
      <dgm:t>
        <a:bodyPr/>
        <a:lstStyle/>
        <a:p>
          <a:r>
            <a:rPr lang="en-US" b="1"/>
            <a:t>Cons:</a:t>
          </a:r>
          <a:r>
            <a:rPr lang="en-US"/>
            <a:t> you still need to have your own IT infrastructure</a:t>
          </a:r>
        </a:p>
      </dgm:t>
    </dgm:pt>
    <dgm:pt modelId="{5EF9F47E-F4EE-4A03-BD6F-167B58B54DEE}" type="parTrans" cxnId="{115A5F94-AD9E-4CDD-BD5E-90C364A0E64A}">
      <dgm:prSet/>
      <dgm:spPr/>
      <dgm:t>
        <a:bodyPr/>
        <a:lstStyle/>
        <a:p>
          <a:endParaRPr lang="en-US"/>
        </a:p>
      </dgm:t>
    </dgm:pt>
    <dgm:pt modelId="{19DFADA9-F911-4850-8FF2-8912719E0246}" type="sibTrans" cxnId="{115A5F94-AD9E-4CDD-BD5E-90C364A0E64A}">
      <dgm:prSet/>
      <dgm:spPr/>
      <dgm:t>
        <a:bodyPr/>
        <a:lstStyle/>
        <a:p>
          <a:endParaRPr lang="en-US"/>
        </a:p>
      </dgm:t>
    </dgm:pt>
    <dgm:pt modelId="{44E5F657-C2B1-4AC4-85BE-0ACE557BECA1}">
      <dgm:prSet/>
      <dgm:spPr/>
      <dgm:t>
        <a:bodyPr/>
        <a:lstStyle/>
        <a:p>
          <a:pPr>
            <a:defRPr b="1"/>
          </a:pPr>
          <a:r>
            <a:rPr lang="en-US"/>
            <a:t>☁️ </a:t>
          </a:r>
          <a:r>
            <a:rPr lang="en-US" b="1"/>
            <a:t>Option 3: get someone to host/run it for you (cloud)</a:t>
          </a:r>
          <a:endParaRPr lang="en-US"/>
        </a:p>
      </dgm:t>
    </dgm:pt>
    <dgm:pt modelId="{E77AB367-F3C8-4D78-AE7C-455A2668A62F}" type="parTrans" cxnId="{EB64F84E-4105-48AB-B69A-F0F517DD53BC}">
      <dgm:prSet/>
      <dgm:spPr/>
      <dgm:t>
        <a:bodyPr/>
        <a:lstStyle/>
        <a:p>
          <a:endParaRPr lang="en-US"/>
        </a:p>
      </dgm:t>
    </dgm:pt>
    <dgm:pt modelId="{10054680-BC12-4906-AAEA-78564E533F43}" type="sibTrans" cxnId="{EB64F84E-4105-48AB-B69A-F0F517DD53BC}">
      <dgm:prSet/>
      <dgm:spPr/>
      <dgm:t>
        <a:bodyPr/>
        <a:lstStyle/>
        <a:p>
          <a:endParaRPr lang="en-US"/>
        </a:p>
      </dgm:t>
    </dgm:pt>
    <dgm:pt modelId="{03DBAEB8-CB72-48BF-9FFC-CF13C2AE6F28}">
      <dgm:prSet/>
      <dgm:spPr/>
      <dgm:t>
        <a:bodyPr/>
        <a:lstStyle/>
        <a:p>
          <a:r>
            <a:rPr lang="en-US" b="1"/>
            <a:t>Pros:</a:t>
          </a:r>
          <a:r>
            <a:rPr lang="en-US"/>
            <a:t> most likely cheaper than running your own IT</a:t>
          </a:r>
        </a:p>
      </dgm:t>
    </dgm:pt>
    <dgm:pt modelId="{01C3A15B-8637-4CB2-B989-EB7F5607D260}" type="parTrans" cxnId="{5728C374-F61F-4FCF-A489-F850358B6294}">
      <dgm:prSet/>
      <dgm:spPr/>
      <dgm:t>
        <a:bodyPr/>
        <a:lstStyle/>
        <a:p>
          <a:endParaRPr lang="en-US"/>
        </a:p>
      </dgm:t>
    </dgm:pt>
    <dgm:pt modelId="{2620602A-0797-4F9C-8AB8-45FD9C28FD85}" type="sibTrans" cxnId="{5728C374-F61F-4FCF-A489-F850358B6294}">
      <dgm:prSet/>
      <dgm:spPr/>
      <dgm:t>
        <a:bodyPr/>
        <a:lstStyle/>
        <a:p>
          <a:endParaRPr lang="en-US"/>
        </a:p>
      </dgm:t>
    </dgm:pt>
    <dgm:pt modelId="{454481A0-33BF-4BA8-97EB-0622AA2C1F38}">
      <dgm:prSet/>
      <dgm:spPr/>
      <dgm:t>
        <a:bodyPr/>
        <a:lstStyle/>
        <a:p>
          <a:r>
            <a:rPr lang="en-US" b="1"/>
            <a:t>Cons:</a:t>
          </a:r>
          <a:r>
            <a:rPr lang="en-US"/>
            <a:t> data sovereignty/privacy</a:t>
          </a:r>
        </a:p>
      </dgm:t>
    </dgm:pt>
    <dgm:pt modelId="{957D8DC6-B02A-4177-A83F-492DC5C6FFE8}" type="parTrans" cxnId="{782DA0D5-0814-4FDD-8E99-5946F87E5CC3}">
      <dgm:prSet/>
      <dgm:spPr/>
      <dgm:t>
        <a:bodyPr/>
        <a:lstStyle/>
        <a:p>
          <a:endParaRPr lang="en-US"/>
        </a:p>
      </dgm:t>
    </dgm:pt>
    <dgm:pt modelId="{77156EC7-249A-41EC-8E9E-66A87A80A133}" type="sibTrans" cxnId="{782DA0D5-0814-4FDD-8E99-5946F87E5CC3}">
      <dgm:prSet/>
      <dgm:spPr/>
      <dgm:t>
        <a:bodyPr/>
        <a:lstStyle/>
        <a:p>
          <a:endParaRPr lang="en-US"/>
        </a:p>
      </dgm:t>
    </dgm:pt>
    <dgm:pt modelId="{82628EAE-BCEE-44E6-91ED-A2D55A84EA91}" type="pres">
      <dgm:prSet presAssocID="{D2AED9EE-9B89-4C34-979F-D64622F1D491}" presName="root" presStyleCnt="0">
        <dgm:presLayoutVars>
          <dgm:dir/>
          <dgm:resizeHandles val="exact"/>
        </dgm:presLayoutVars>
      </dgm:prSet>
      <dgm:spPr/>
    </dgm:pt>
    <dgm:pt modelId="{D8938E02-7CFF-4C9B-BA52-4CFDABA8BFD0}" type="pres">
      <dgm:prSet presAssocID="{A5B3C778-31EF-4AFB-BDC5-B855F2131DDD}" presName="compNode" presStyleCnt="0"/>
      <dgm:spPr/>
    </dgm:pt>
    <dgm:pt modelId="{FA07567B-3B9F-418F-A5D2-F7E367EE07E9}" type="pres">
      <dgm:prSet presAssocID="{A5B3C778-31EF-4AFB-BDC5-B855F2131DD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fe"/>
        </a:ext>
      </dgm:extLst>
    </dgm:pt>
    <dgm:pt modelId="{0F2CEC60-D4FC-4C7A-9ACF-2004B9B6C06F}" type="pres">
      <dgm:prSet presAssocID="{A5B3C778-31EF-4AFB-BDC5-B855F2131DDD}" presName="iconSpace" presStyleCnt="0"/>
      <dgm:spPr/>
    </dgm:pt>
    <dgm:pt modelId="{AC3CFC0B-D500-4A9D-8D89-4CD7C5F63C1A}" type="pres">
      <dgm:prSet presAssocID="{A5B3C778-31EF-4AFB-BDC5-B855F2131DDD}" presName="parTx" presStyleLbl="revTx" presStyleIdx="0" presStyleCnt="6">
        <dgm:presLayoutVars>
          <dgm:chMax val="0"/>
          <dgm:chPref val="0"/>
        </dgm:presLayoutVars>
      </dgm:prSet>
      <dgm:spPr/>
    </dgm:pt>
    <dgm:pt modelId="{6CC1A7EC-0D9E-4744-8089-994E4BB48B44}" type="pres">
      <dgm:prSet presAssocID="{A5B3C778-31EF-4AFB-BDC5-B855F2131DDD}" presName="txSpace" presStyleCnt="0"/>
      <dgm:spPr/>
    </dgm:pt>
    <dgm:pt modelId="{A8245F15-6D37-4CF1-8527-043BC2A0FCD3}" type="pres">
      <dgm:prSet presAssocID="{A5B3C778-31EF-4AFB-BDC5-B855F2131DDD}" presName="desTx" presStyleLbl="revTx" presStyleIdx="1" presStyleCnt="6">
        <dgm:presLayoutVars/>
      </dgm:prSet>
      <dgm:spPr/>
    </dgm:pt>
    <dgm:pt modelId="{507654A3-A1AA-4D02-95E2-F2AFEAC4E117}" type="pres">
      <dgm:prSet presAssocID="{722DACE7-5A47-46CB-AAC5-1939E538D8B3}" presName="sibTrans" presStyleCnt="0"/>
      <dgm:spPr/>
    </dgm:pt>
    <dgm:pt modelId="{5ABE90D0-1DF7-4E84-B1CB-C327909B2F0E}" type="pres">
      <dgm:prSet presAssocID="{4E21665A-E52D-45C7-B070-0ED89A6C0A72}" presName="compNode" presStyleCnt="0"/>
      <dgm:spPr/>
    </dgm:pt>
    <dgm:pt modelId="{364D5B7E-5967-41DC-AA1C-12BE69C5D41A}" type="pres">
      <dgm:prSet presAssocID="{4E21665A-E52D-45C7-B070-0ED89A6C0A7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7EC2CF0B-0053-47F9-950D-89D65E7235F4}" type="pres">
      <dgm:prSet presAssocID="{4E21665A-E52D-45C7-B070-0ED89A6C0A72}" presName="iconSpace" presStyleCnt="0"/>
      <dgm:spPr/>
    </dgm:pt>
    <dgm:pt modelId="{420DCA88-0EC9-4312-B1D9-3F2A5D2D0307}" type="pres">
      <dgm:prSet presAssocID="{4E21665A-E52D-45C7-B070-0ED89A6C0A72}" presName="parTx" presStyleLbl="revTx" presStyleIdx="2" presStyleCnt="6">
        <dgm:presLayoutVars>
          <dgm:chMax val="0"/>
          <dgm:chPref val="0"/>
        </dgm:presLayoutVars>
      </dgm:prSet>
      <dgm:spPr/>
    </dgm:pt>
    <dgm:pt modelId="{40A1E6E6-840D-4446-A2AD-5ED36C3FDB13}" type="pres">
      <dgm:prSet presAssocID="{4E21665A-E52D-45C7-B070-0ED89A6C0A72}" presName="txSpace" presStyleCnt="0"/>
      <dgm:spPr/>
    </dgm:pt>
    <dgm:pt modelId="{2A0BF2CB-097F-4399-B3A6-0CA32D341DB1}" type="pres">
      <dgm:prSet presAssocID="{4E21665A-E52D-45C7-B070-0ED89A6C0A72}" presName="desTx" presStyleLbl="revTx" presStyleIdx="3" presStyleCnt="6">
        <dgm:presLayoutVars/>
      </dgm:prSet>
      <dgm:spPr/>
    </dgm:pt>
    <dgm:pt modelId="{D019A6CB-BC0A-4D84-BC99-C07C62C35DA6}" type="pres">
      <dgm:prSet presAssocID="{806CBA74-818D-4EAC-A83B-C76283E2AEF6}" presName="sibTrans" presStyleCnt="0"/>
      <dgm:spPr/>
    </dgm:pt>
    <dgm:pt modelId="{68E33D14-63A8-4F59-BA94-AE4FBB6F342E}" type="pres">
      <dgm:prSet presAssocID="{44E5F657-C2B1-4AC4-85BE-0ACE557BECA1}" presName="compNode" presStyleCnt="0"/>
      <dgm:spPr/>
    </dgm:pt>
    <dgm:pt modelId="{607AB062-337C-4640-A444-3B366D0C159B}" type="pres">
      <dgm:prSet presAssocID="{44E5F657-C2B1-4AC4-85BE-0ACE557BECA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"/>
        </a:ext>
      </dgm:extLst>
    </dgm:pt>
    <dgm:pt modelId="{FC317264-72E8-43E5-ADFE-316D392BE332}" type="pres">
      <dgm:prSet presAssocID="{44E5F657-C2B1-4AC4-85BE-0ACE557BECA1}" presName="iconSpace" presStyleCnt="0"/>
      <dgm:spPr/>
    </dgm:pt>
    <dgm:pt modelId="{1282E0D2-E230-4754-BFEB-4ECB72EF8372}" type="pres">
      <dgm:prSet presAssocID="{44E5F657-C2B1-4AC4-85BE-0ACE557BECA1}" presName="parTx" presStyleLbl="revTx" presStyleIdx="4" presStyleCnt="6">
        <dgm:presLayoutVars>
          <dgm:chMax val="0"/>
          <dgm:chPref val="0"/>
        </dgm:presLayoutVars>
      </dgm:prSet>
      <dgm:spPr/>
    </dgm:pt>
    <dgm:pt modelId="{B602EB97-007F-45BB-9FD2-82C5DAEEF7D1}" type="pres">
      <dgm:prSet presAssocID="{44E5F657-C2B1-4AC4-85BE-0ACE557BECA1}" presName="txSpace" presStyleCnt="0"/>
      <dgm:spPr/>
    </dgm:pt>
    <dgm:pt modelId="{C537AFC0-354B-4BBE-ABCF-34D1B5C7E2E2}" type="pres">
      <dgm:prSet presAssocID="{44E5F657-C2B1-4AC4-85BE-0ACE557BECA1}" presName="desTx" presStyleLbl="revTx" presStyleIdx="5" presStyleCnt="6">
        <dgm:presLayoutVars/>
      </dgm:prSet>
      <dgm:spPr/>
    </dgm:pt>
  </dgm:ptLst>
  <dgm:cxnLst>
    <dgm:cxn modelId="{6965BB33-B263-4931-B8A4-EE5E3A047AF1}" type="presOf" srcId="{4E21665A-E52D-45C7-B070-0ED89A6C0A72}" destId="{420DCA88-0EC9-4312-B1D9-3F2A5D2D0307}" srcOrd="0" destOrd="0" presId="urn:microsoft.com/office/officeart/2018/2/layout/IconLabelDescriptionList"/>
    <dgm:cxn modelId="{72F9A96B-38B0-4C43-A1BA-DD868426A4D8}" srcId="{A5B3C778-31EF-4AFB-BDC5-B855F2131DDD}" destId="{3D6F2FAE-D71C-4112-A6BD-928DFB23FA48}" srcOrd="1" destOrd="0" parTransId="{0B347066-52BE-4D8B-9162-246766871FE2}" sibTransId="{4AF10F8C-F589-4E23-B0B5-E9D0A20354E0}"/>
    <dgm:cxn modelId="{EB64F84E-4105-48AB-B69A-F0F517DD53BC}" srcId="{D2AED9EE-9B89-4C34-979F-D64622F1D491}" destId="{44E5F657-C2B1-4AC4-85BE-0ACE557BECA1}" srcOrd="2" destOrd="0" parTransId="{E77AB367-F3C8-4D78-AE7C-455A2668A62F}" sibTransId="{10054680-BC12-4906-AAEA-78564E533F43}"/>
    <dgm:cxn modelId="{857A866F-9971-4088-8CB9-E74BC3B60527}" srcId="{A5B3C778-31EF-4AFB-BDC5-B855F2131DDD}" destId="{B02A951C-1884-4C3B-8BFD-9FB70440B38F}" srcOrd="0" destOrd="0" parTransId="{E4700B7F-C2BD-477D-806C-D94C900EAB76}" sibTransId="{DB28D02E-8F84-4FEA-8A48-DB99E48B3D68}"/>
    <dgm:cxn modelId="{92B09A6F-F622-428D-B6C6-68FCF7A8BB77}" type="presOf" srcId="{03DBAEB8-CB72-48BF-9FFC-CF13C2AE6F28}" destId="{C537AFC0-354B-4BBE-ABCF-34D1B5C7E2E2}" srcOrd="0" destOrd="0" presId="urn:microsoft.com/office/officeart/2018/2/layout/IconLabelDescriptionList"/>
    <dgm:cxn modelId="{906D6450-6FD6-436E-8AC5-D65F5A05A940}" srcId="{4E21665A-E52D-45C7-B070-0ED89A6C0A72}" destId="{381D0DCC-FC9D-4037-B376-3BE43B0BFAB1}" srcOrd="0" destOrd="0" parTransId="{F3D55B77-74E4-46BE-A957-5E1138A5AD71}" sibTransId="{CF9C9834-4F20-47ED-AD02-5BF4D87101B9}"/>
    <dgm:cxn modelId="{5728C374-F61F-4FCF-A489-F850358B6294}" srcId="{44E5F657-C2B1-4AC4-85BE-0ACE557BECA1}" destId="{03DBAEB8-CB72-48BF-9FFC-CF13C2AE6F28}" srcOrd="0" destOrd="0" parTransId="{01C3A15B-8637-4CB2-B989-EB7F5607D260}" sibTransId="{2620602A-0797-4F9C-8AB8-45FD9C28FD85}"/>
    <dgm:cxn modelId="{A4CD5C7C-A6A1-4951-BC4C-27625425A647}" type="presOf" srcId="{381D0DCC-FC9D-4037-B376-3BE43B0BFAB1}" destId="{2A0BF2CB-097F-4399-B3A6-0CA32D341DB1}" srcOrd="0" destOrd="0" presId="urn:microsoft.com/office/officeart/2018/2/layout/IconLabelDescriptionList"/>
    <dgm:cxn modelId="{115A5F94-AD9E-4CDD-BD5E-90C364A0E64A}" srcId="{4E21665A-E52D-45C7-B070-0ED89A6C0A72}" destId="{0B022A27-F282-49ED-B48E-BAE1F6755D58}" srcOrd="1" destOrd="0" parTransId="{5EF9F47E-F4EE-4A03-BD6F-167B58B54DEE}" sibTransId="{19DFADA9-F911-4850-8FF2-8912719E0246}"/>
    <dgm:cxn modelId="{668F889B-363B-4DCF-B2A3-9D25AA658784}" type="presOf" srcId="{A5B3C778-31EF-4AFB-BDC5-B855F2131DDD}" destId="{AC3CFC0B-D500-4A9D-8D89-4CD7C5F63C1A}" srcOrd="0" destOrd="0" presId="urn:microsoft.com/office/officeart/2018/2/layout/IconLabelDescriptionList"/>
    <dgm:cxn modelId="{57B272A0-5192-41B6-BB4F-7AD83C1C10A3}" type="presOf" srcId="{3D6F2FAE-D71C-4112-A6BD-928DFB23FA48}" destId="{A8245F15-6D37-4CF1-8527-043BC2A0FCD3}" srcOrd="0" destOrd="1" presId="urn:microsoft.com/office/officeart/2018/2/layout/IconLabelDescriptionList"/>
    <dgm:cxn modelId="{BD9CE5A2-6BDD-4766-8853-E5CF906074A7}" type="presOf" srcId="{B02A951C-1884-4C3B-8BFD-9FB70440B38F}" destId="{A8245F15-6D37-4CF1-8527-043BC2A0FCD3}" srcOrd="0" destOrd="0" presId="urn:microsoft.com/office/officeart/2018/2/layout/IconLabelDescriptionList"/>
    <dgm:cxn modelId="{25C7FBC5-31AC-44E4-9036-4522FA0CF0CB}" srcId="{D2AED9EE-9B89-4C34-979F-D64622F1D491}" destId="{4E21665A-E52D-45C7-B070-0ED89A6C0A72}" srcOrd="1" destOrd="0" parTransId="{CC18E621-64B5-4728-84C7-BAA2EE78DDEA}" sibTransId="{806CBA74-818D-4EAC-A83B-C76283E2AEF6}"/>
    <dgm:cxn modelId="{D6594CC7-336D-471B-A8B0-08FB28FC7878}" type="presOf" srcId="{D2AED9EE-9B89-4C34-979F-D64622F1D491}" destId="{82628EAE-BCEE-44E6-91ED-A2D55A84EA91}" srcOrd="0" destOrd="0" presId="urn:microsoft.com/office/officeart/2018/2/layout/IconLabelDescriptionList"/>
    <dgm:cxn modelId="{782DA0D5-0814-4FDD-8E99-5946F87E5CC3}" srcId="{44E5F657-C2B1-4AC4-85BE-0ACE557BECA1}" destId="{454481A0-33BF-4BA8-97EB-0622AA2C1F38}" srcOrd="1" destOrd="0" parTransId="{957D8DC6-B02A-4177-A83F-492DC5C6FFE8}" sibTransId="{77156EC7-249A-41EC-8E9E-66A87A80A133}"/>
    <dgm:cxn modelId="{4E2CC7E6-2956-4D7B-BB04-8FFAE22C1F3B}" type="presOf" srcId="{0B022A27-F282-49ED-B48E-BAE1F6755D58}" destId="{2A0BF2CB-097F-4399-B3A6-0CA32D341DB1}" srcOrd="0" destOrd="1" presId="urn:microsoft.com/office/officeart/2018/2/layout/IconLabelDescriptionList"/>
    <dgm:cxn modelId="{22AEF8EC-BCF0-459C-9DB8-ABB4C566FA8C}" type="presOf" srcId="{44E5F657-C2B1-4AC4-85BE-0ACE557BECA1}" destId="{1282E0D2-E230-4754-BFEB-4ECB72EF8372}" srcOrd="0" destOrd="0" presId="urn:microsoft.com/office/officeart/2018/2/layout/IconLabelDescriptionList"/>
    <dgm:cxn modelId="{2609B5F0-E722-41FC-BF73-C8F5CFAAE3F3}" srcId="{D2AED9EE-9B89-4C34-979F-D64622F1D491}" destId="{A5B3C778-31EF-4AFB-BDC5-B855F2131DDD}" srcOrd="0" destOrd="0" parTransId="{FD5FD393-698E-4356-BBD7-8B635783AEB0}" sibTransId="{722DACE7-5A47-46CB-AAC5-1939E538D8B3}"/>
    <dgm:cxn modelId="{7576A1F2-70C4-427C-8AF4-8EF03B959A30}" type="presOf" srcId="{454481A0-33BF-4BA8-97EB-0622AA2C1F38}" destId="{C537AFC0-354B-4BBE-ABCF-34D1B5C7E2E2}" srcOrd="0" destOrd="1" presId="urn:microsoft.com/office/officeart/2018/2/layout/IconLabelDescriptionList"/>
    <dgm:cxn modelId="{68389E5F-FF26-4245-9B72-5D8152DD7494}" type="presParOf" srcId="{82628EAE-BCEE-44E6-91ED-A2D55A84EA91}" destId="{D8938E02-7CFF-4C9B-BA52-4CFDABA8BFD0}" srcOrd="0" destOrd="0" presId="urn:microsoft.com/office/officeart/2018/2/layout/IconLabelDescriptionList"/>
    <dgm:cxn modelId="{E86B4FD4-8088-43E6-9172-37D0BDABFBD7}" type="presParOf" srcId="{D8938E02-7CFF-4C9B-BA52-4CFDABA8BFD0}" destId="{FA07567B-3B9F-418F-A5D2-F7E367EE07E9}" srcOrd="0" destOrd="0" presId="urn:microsoft.com/office/officeart/2018/2/layout/IconLabelDescriptionList"/>
    <dgm:cxn modelId="{71376FD2-A2DA-47A0-9D55-17A6B6760B80}" type="presParOf" srcId="{D8938E02-7CFF-4C9B-BA52-4CFDABA8BFD0}" destId="{0F2CEC60-D4FC-4C7A-9ACF-2004B9B6C06F}" srcOrd="1" destOrd="0" presId="urn:microsoft.com/office/officeart/2018/2/layout/IconLabelDescriptionList"/>
    <dgm:cxn modelId="{4DFCA8B5-1703-4826-985E-FB081C73E8CF}" type="presParOf" srcId="{D8938E02-7CFF-4C9B-BA52-4CFDABA8BFD0}" destId="{AC3CFC0B-D500-4A9D-8D89-4CD7C5F63C1A}" srcOrd="2" destOrd="0" presId="urn:microsoft.com/office/officeart/2018/2/layout/IconLabelDescriptionList"/>
    <dgm:cxn modelId="{7F224803-D996-401C-86AD-D1BF824679CB}" type="presParOf" srcId="{D8938E02-7CFF-4C9B-BA52-4CFDABA8BFD0}" destId="{6CC1A7EC-0D9E-4744-8089-994E4BB48B44}" srcOrd="3" destOrd="0" presId="urn:microsoft.com/office/officeart/2018/2/layout/IconLabelDescriptionList"/>
    <dgm:cxn modelId="{18FE28CB-F466-4D1C-A6A3-4F2BD6490503}" type="presParOf" srcId="{D8938E02-7CFF-4C9B-BA52-4CFDABA8BFD0}" destId="{A8245F15-6D37-4CF1-8527-043BC2A0FCD3}" srcOrd="4" destOrd="0" presId="urn:microsoft.com/office/officeart/2018/2/layout/IconLabelDescriptionList"/>
    <dgm:cxn modelId="{46A30AD0-6665-4F34-87B6-DC1AC2C7829C}" type="presParOf" srcId="{82628EAE-BCEE-44E6-91ED-A2D55A84EA91}" destId="{507654A3-A1AA-4D02-95E2-F2AFEAC4E117}" srcOrd="1" destOrd="0" presId="urn:microsoft.com/office/officeart/2018/2/layout/IconLabelDescriptionList"/>
    <dgm:cxn modelId="{31801BA2-7F93-400B-B338-AB846A556F42}" type="presParOf" srcId="{82628EAE-BCEE-44E6-91ED-A2D55A84EA91}" destId="{5ABE90D0-1DF7-4E84-B1CB-C327909B2F0E}" srcOrd="2" destOrd="0" presId="urn:microsoft.com/office/officeart/2018/2/layout/IconLabelDescriptionList"/>
    <dgm:cxn modelId="{8855461B-8745-45F4-91D8-4D1B1166AD8D}" type="presParOf" srcId="{5ABE90D0-1DF7-4E84-B1CB-C327909B2F0E}" destId="{364D5B7E-5967-41DC-AA1C-12BE69C5D41A}" srcOrd="0" destOrd="0" presId="urn:microsoft.com/office/officeart/2018/2/layout/IconLabelDescriptionList"/>
    <dgm:cxn modelId="{64998AFB-B215-4F33-95E3-C59CEAE26E05}" type="presParOf" srcId="{5ABE90D0-1DF7-4E84-B1CB-C327909B2F0E}" destId="{7EC2CF0B-0053-47F9-950D-89D65E7235F4}" srcOrd="1" destOrd="0" presId="urn:microsoft.com/office/officeart/2018/2/layout/IconLabelDescriptionList"/>
    <dgm:cxn modelId="{63F89AA6-2130-4DE9-B07A-B6F925E65AC8}" type="presParOf" srcId="{5ABE90D0-1DF7-4E84-B1CB-C327909B2F0E}" destId="{420DCA88-0EC9-4312-B1D9-3F2A5D2D0307}" srcOrd="2" destOrd="0" presId="urn:microsoft.com/office/officeart/2018/2/layout/IconLabelDescriptionList"/>
    <dgm:cxn modelId="{5DB44597-0EC9-4CF0-90E4-38185A470E8A}" type="presParOf" srcId="{5ABE90D0-1DF7-4E84-B1CB-C327909B2F0E}" destId="{40A1E6E6-840D-4446-A2AD-5ED36C3FDB13}" srcOrd="3" destOrd="0" presId="urn:microsoft.com/office/officeart/2018/2/layout/IconLabelDescriptionList"/>
    <dgm:cxn modelId="{A22C55F5-96ED-4E7D-91B5-5447AB9D845C}" type="presParOf" srcId="{5ABE90D0-1DF7-4E84-B1CB-C327909B2F0E}" destId="{2A0BF2CB-097F-4399-B3A6-0CA32D341DB1}" srcOrd="4" destOrd="0" presId="urn:microsoft.com/office/officeart/2018/2/layout/IconLabelDescriptionList"/>
    <dgm:cxn modelId="{C028FC4D-8A3B-415A-AA0C-ABA1A76FD45A}" type="presParOf" srcId="{82628EAE-BCEE-44E6-91ED-A2D55A84EA91}" destId="{D019A6CB-BC0A-4D84-BC99-C07C62C35DA6}" srcOrd="3" destOrd="0" presId="urn:microsoft.com/office/officeart/2018/2/layout/IconLabelDescriptionList"/>
    <dgm:cxn modelId="{66B2DD5D-D490-4206-9AAF-5270514D8D78}" type="presParOf" srcId="{82628EAE-BCEE-44E6-91ED-A2D55A84EA91}" destId="{68E33D14-63A8-4F59-BA94-AE4FBB6F342E}" srcOrd="4" destOrd="0" presId="urn:microsoft.com/office/officeart/2018/2/layout/IconLabelDescriptionList"/>
    <dgm:cxn modelId="{0063173F-F6F0-4406-88C6-DA8BB8001F23}" type="presParOf" srcId="{68E33D14-63A8-4F59-BA94-AE4FBB6F342E}" destId="{607AB062-337C-4640-A444-3B366D0C159B}" srcOrd="0" destOrd="0" presId="urn:microsoft.com/office/officeart/2018/2/layout/IconLabelDescriptionList"/>
    <dgm:cxn modelId="{4B47CD32-C8BD-49D5-AB8C-D3D65F45657E}" type="presParOf" srcId="{68E33D14-63A8-4F59-BA94-AE4FBB6F342E}" destId="{FC317264-72E8-43E5-ADFE-316D392BE332}" srcOrd="1" destOrd="0" presId="urn:microsoft.com/office/officeart/2018/2/layout/IconLabelDescriptionList"/>
    <dgm:cxn modelId="{C3B10B56-6259-4E46-9EBF-202080EB75AA}" type="presParOf" srcId="{68E33D14-63A8-4F59-BA94-AE4FBB6F342E}" destId="{1282E0D2-E230-4754-BFEB-4ECB72EF8372}" srcOrd="2" destOrd="0" presId="urn:microsoft.com/office/officeart/2018/2/layout/IconLabelDescriptionList"/>
    <dgm:cxn modelId="{DED9408A-EA53-419F-8152-84138B12F70D}" type="presParOf" srcId="{68E33D14-63A8-4F59-BA94-AE4FBB6F342E}" destId="{B602EB97-007F-45BB-9FD2-82C5DAEEF7D1}" srcOrd="3" destOrd="0" presId="urn:microsoft.com/office/officeart/2018/2/layout/IconLabelDescriptionList"/>
    <dgm:cxn modelId="{23B7C0AE-2CBC-4E3E-835B-0C5FFDC5AB06}" type="presParOf" srcId="{68E33D14-63A8-4F59-BA94-AE4FBB6F342E}" destId="{C537AFC0-354B-4BBE-ABCF-34D1B5C7E2E2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9D8EC-1B51-49A3-B334-51E4C34C247D}">
      <dsp:nvSpPr>
        <dsp:cNvPr id="0" name=""/>
        <dsp:cNvSpPr/>
      </dsp:nvSpPr>
      <dsp:spPr>
        <a:xfrm>
          <a:off x="2998" y="629605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Python 3 </a:t>
          </a:r>
          <a:r>
            <a:rPr lang="en-CH" sz="3000" kern="1200"/>
            <a:t>🐍</a:t>
          </a:r>
          <a:endParaRPr lang="en-US" sz="3000" kern="1200"/>
        </a:p>
      </dsp:txBody>
      <dsp:txXfrm>
        <a:off x="2998" y="629605"/>
        <a:ext cx="2378558" cy="1427135"/>
      </dsp:txXfrm>
    </dsp:sp>
    <dsp:sp modelId="{456D786D-1721-48AE-ADEB-187C8F911931}">
      <dsp:nvSpPr>
        <dsp:cNvPr id="0" name=""/>
        <dsp:cNvSpPr/>
      </dsp:nvSpPr>
      <dsp:spPr>
        <a:xfrm>
          <a:off x="2619413" y="629605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PostgreSQL </a:t>
          </a:r>
          <a:r>
            <a:rPr lang="en-CH" sz="3000" kern="1200"/>
            <a:t>🐘</a:t>
          </a:r>
          <a:endParaRPr lang="en-US" sz="3000" kern="1200"/>
        </a:p>
      </dsp:txBody>
      <dsp:txXfrm>
        <a:off x="2619413" y="629605"/>
        <a:ext cx="2378558" cy="1427135"/>
      </dsp:txXfrm>
    </dsp:sp>
    <dsp:sp modelId="{BA0C73BA-6CAF-497E-9FB9-7B87ED954403}">
      <dsp:nvSpPr>
        <dsp:cNvPr id="0" name=""/>
        <dsp:cNvSpPr/>
      </dsp:nvSpPr>
      <dsp:spPr>
        <a:xfrm>
          <a:off x="5235827" y="629605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Flask</a:t>
          </a:r>
        </a:p>
      </dsp:txBody>
      <dsp:txXfrm>
        <a:off x="5235827" y="629605"/>
        <a:ext cx="2378558" cy="1427135"/>
      </dsp:txXfrm>
    </dsp:sp>
    <dsp:sp modelId="{0172CDAA-BCBD-4C6A-A133-1A1AF52D40BB}">
      <dsp:nvSpPr>
        <dsp:cNvPr id="0" name=""/>
        <dsp:cNvSpPr/>
      </dsp:nvSpPr>
      <dsp:spPr>
        <a:xfrm>
          <a:off x="7852242" y="629605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Celery</a:t>
          </a:r>
        </a:p>
      </dsp:txBody>
      <dsp:txXfrm>
        <a:off x="7852242" y="629605"/>
        <a:ext cx="2378558" cy="1427135"/>
      </dsp:txXfrm>
    </dsp:sp>
    <dsp:sp modelId="{8008FC8B-A786-4CDD-8B2A-AC64EB30C3E5}">
      <dsp:nvSpPr>
        <dsp:cNvPr id="0" name=""/>
        <dsp:cNvSpPr/>
      </dsp:nvSpPr>
      <dsp:spPr>
        <a:xfrm>
          <a:off x="1311205" y="2294596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SQLAlchemy</a:t>
          </a:r>
        </a:p>
      </dsp:txBody>
      <dsp:txXfrm>
        <a:off x="1311205" y="2294596"/>
        <a:ext cx="2378558" cy="1427135"/>
      </dsp:txXfrm>
    </dsp:sp>
    <dsp:sp modelId="{E3B61D2A-F6D5-4880-967A-B5EA840937EB}">
      <dsp:nvSpPr>
        <dsp:cNvPr id="0" name=""/>
        <dsp:cNvSpPr/>
      </dsp:nvSpPr>
      <dsp:spPr>
        <a:xfrm>
          <a:off x="3927620" y="2294596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React</a:t>
          </a:r>
        </a:p>
      </dsp:txBody>
      <dsp:txXfrm>
        <a:off x="3927620" y="2294596"/>
        <a:ext cx="2378558" cy="1427135"/>
      </dsp:txXfrm>
    </dsp:sp>
    <dsp:sp modelId="{0C7FB129-B829-431C-A770-B03A71781F0C}">
      <dsp:nvSpPr>
        <dsp:cNvPr id="0" name=""/>
        <dsp:cNvSpPr/>
      </dsp:nvSpPr>
      <dsp:spPr>
        <a:xfrm>
          <a:off x="6544035" y="2294596"/>
          <a:ext cx="2378558" cy="142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Semantic UI React</a:t>
          </a:r>
        </a:p>
      </dsp:txBody>
      <dsp:txXfrm>
        <a:off x="6544035" y="2294596"/>
        <a:ext cx="2378558" cy="14271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7567B-3B9F-418F-A5D2-F7E367EE07E9}">
      <dsp:nvSpPr>
        <dsp:cNvPr id="0" name=""/>
        <dsp:cNvSpPr/>
      </dsp:nvSpPr>
      <dsp:spPr>
        <a:xfrm>
          <a:off x="434" y="991055"/>
          <a:ext cx="1069031" cy="10690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3CFC0B-D500-4A9D-8D89-4CD7C5F63C1A}">
      <dsp:nvSpPr>
        <dsp:cNvPr id="0" name=""/>
        <dsp:cNvSpPr/>
      </dsp:nvSpPr>
      <dsp:spPr>
        <a:xfrm>
          <a:off x="434" y="2161963"/>
          <a:ext cx="3054375" cy="45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🏃🏻 </a:t>
          </a:r>
          <a:r>
            <a:rPr lang="en-US" sz="1500" b="1" kern="1200"/>
            <a:t>Option 1: run it yourself</a:t>
          </a:r>
          <a:endParaRPr lang="en-US" sz="1500" kern="1200"/>
        </a:p>
      </dsp:txBody>
      <dsp:txXfrm>
        <a:off x="434" y="2161963"/>
        <a:ext cx="3054375" cy="458156"/>
      </dsp:txXfrm>
    </dsp:sp>
    <dsp:sp modelId="{A8245F15-6D37-4CF1-8527-043BC2A0FCD3}">
      <dsp:nvSpPr>
        <dsp:cNvPr id="0" name=""/>
        <dsp:cNvSpPr/>
      </dsp:nvSpPr>
      <dsp:spPr>
        <a:xfrm>
          <a:off x="434" y="2667504"/>
          <a:ext cx="3054375" cy="69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Pros:</a:t>
          </a:r>
          <a:r>
            <a:rPr lang="en-US" sz="1100" kern="1200"/>
            <a:t> full control, data sovereignty/privacy, cheap (if you have internal IT know-how)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Cons:</a:t>
          </a:r>
          <a:r>
            <a:rPr lang="en-US" sz="1100" kern="1200"/>
            <a:t> may become expensive if there is no know-how</a:t>
          </a:r>
        </a:p>
      </dsp:txBody>
      <dsp:txXfrm>
        <a:off x="434" y="2667504"/>
        <a:ext cx="3054375" cy="692778"/>
      </dsp:txXfrm>
    </dsp:sp>
    <dsp:sp modelId="{364D5B7E-5967-41DC-AA1C-12BE69C5D41A}">
      <dsp:nvSpPr>
        <dsp:cNvPr id="0" name=""/>
        <dsp:cNvSpPr/>
      </dsp:nvSpPr>
      <dsp:spPr>
        <a:xfrm>
          <a:off x="3589324" y="991055"/>
          <a:ext cx="1069031" cy="106903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0DCA88-0EC9-4312-B1D9-3F2A5D2D0307}">
      <dsp:nvSpPr>
        <dsp:cNvPr id="0" name=""/>
        <dsp:cNvSpPr/>
      </dsp:nvSpPr>
      <dsp:spPr>
        <a:xfrm>
          <a:off x="3589324" y="2161963"/>
          <a:ext cx="3054375" cy="45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🖥️ </a:t>
          </a:r>
          <a:r>
            <a:rPr lang="en-US" sz="1500" b="1" kern="1200"/>
            <a:t>Option 2: get someone to run it on your own infrastructure</a:t>
          </a:r>
          <a:endParaRPr lang="en-US" sz="1500" kern="1200"/>
        </a:p>
      </dsp:txBody>
      <dsp:txXfrm>
        <a:off x="3589324" y="2161963"/>
        <a:ext cx="3054375" cy="458156"/>
      </dsp:txXfrm>
    </dsp:sp>
    <dsp:sp modelId="{2A0BF2CB-097F-4399-B3A6-0CA32D341DB1}">
      <dsp:nvSpPr>
        <dsp:cNvPr id="0" name=""/>
        <dsp:cNvSpPr/>
      </dsp:nvSpPr>
      <dsp:spPr>
        <a:xfrm>
          <a:off x="3589324" y="2667504"/>
          <a:ext cx="3054375" cy="69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Pros:</a:t>
          </a:r>
          <a:r>
            <a:rPr lang="en-US" sz="1100" kern="1200"/>
            <a:t> full control, data sovereignty/privacy, cheap (if you have your own IT infrastructure)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Cons:</a:t>
          </a:r>
          <a:r>
            <a:rPr lang="en-US" sz="1100" kern="1200"/>
            <a:t> you still need to have your own IT infrastructure</a:t>
          </a:r>
        </a:p>
      </dsp:txBody>
      <dsp:txXfrm>
        <a:off x="3589324" y="2667504"/>
        <a:ext cx="3054375" cy="692778"/>
      </dsp:txXfrm>
    </dsp:sp>
    <dsp:sp modelId="{607AB062-337C-4640-A444-3B366D0C159B}">
      <dsp:nvSpPr>
        <dsp:cNvPr id="0" name=""/>
        <dsp:cNvSpPr/>
      </dsp:nvSpPr>
      <dsp:spPr>
        <a:xfrm>
          <a:off x="7178215" y="991055"/>
          <a:ext cx="1069031" cy="10690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82E0D2-E230-4754-BFEB-4ECB72EF8372}">
      <dsp:nvSpPr>
        <dsp:cNvPr id="0" name=""/>
        <dsp:cNvSpPr/>
      </dsp:nvSpPr>
      <dsp:spPr>
        <a:xfrm>
          <a:off x="7178215" y="2161963"/>
          <a:ext cx="3054375" cy="45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/>
            <a:t>☁️ </a:t>
          </a:r>
          <a:r>
            <a:rPr lang="en-US" sz="1500" b="1" kern="1200"/>
            <a:t>Option 3: get someone to host/run it for you (cloud)</a:t>
          </a:r>
          <a:endParaRPr lang="en-US" sz="1500" kern="1200"/>
        </a:p>
      </dsp:txBody>
      <dsp:txXfrm>
        <a:off x="7178215" y="2161963"/>
        <a:ext cx="3054375" cy="458156"/>
      </dsp:txXfrm>
    </dsp:sp>
    <dsp:sp modelId="{C537AFC0-354B-4BBE-ABCF-34D1B5C7E2E2}">
      <dsp:nvSpPr>
        <dsp:cNvPr id="0" name=""/>
        <dsp:cNvSpPr/>
      </dsp:nvSpPr>
      <dsp:spPr>
        <a:xfrm>
          <a:off x="7178215" y="2667504"/>
          <a:ext cx="3054375" cy="69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Pros:</a:t>
          </a:r>
          <a:r>
            <a:rPr lang="en-US" sz="1100" kern="1200"/>
            <a:t> most likely cheaper than running your own IT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Cons:</a:t>
          </a:r>
          <a:r>
            <a:rPr lang="en-US" sz="1100" kern="1200"/>
            <a:t> data sovereignty/privacy</a:t>
          </a:r>
        </a:p>
      </dsp:txBody>
      <dsp:txXfrm>
        <a:off x="7178215" y="2667504"/>
        <a:ext cx="3054375" cy="692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4E146-1F17-411C-AAF6-27A982D6DC07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37E86-14E6-421B-B566-82DCB37F9F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8504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37E86-14E6-421B-B566-82DCB37F9FEE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151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37E86-14E6-421B-B566-82DCB37F9FEE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6650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552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8298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864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0858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2099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8149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10681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605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553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477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78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070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837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737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9355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5777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718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2EE1C97-DC18-4BB4-8984-7175FE5164EE}" type="datetimeFigureOut">
              <a:rPr lang="en-CH" smtClean="0"/>
              <a:t>02/11/2025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5C97CD8-25B2-47B2-887A-A48EEB94CE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53567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lpc.event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gnome.org/" TargetMode="External"/><Relationship Id="rId5" Type="http://schemas.openxmlformats.org/officeDocument/2006/relationships/hyperlink" Target="https://events.canonical.com/" TargetMode="External"/><Relationship Id="rId4" Type="http://schemas.openxmlformats.org/officeDocument/2006/relationships/hyperlink" Target="https://indico.un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getindico.io/roadmap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fosstodon.org/@getindico" TargetMode="External"/><Relationship Id="rId7" Type="http://schemas.openxmlformats.org/officeDocument/2006/relationships/hyperlink" Target="https://app.element.io/#/ro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hyperlink" Target="https://twitter.com/getindico" TargetMode="External"/><Relationship Id="rId10" Type="http://schemas.openxmlformats.org/officeDocument/2006/relationships/image" Target="../media/image3.svg"/><Relationship Id="rId4" Type="http://schemas.openxmlformats.org/officeDocument/2006/relationships/image" Target="../media/image56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B9BA-AC9B-4645-02D4-0DD4E447BC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0546" y="2121836"/>
            <a:ext cx="4756931" cy="1399487"/>
          </a:xfrm>
        </p:spPr>
        <p:txBody>
          <a:bodyPr wrap="square">
            <a:normAutofit fontScale="90000"/>
          </a:bodyPr>
          <a:lstStyle/>
          <a:p>
            <a:r>
              <a:rPr lang="en-US" dirty="0"/>
              <a:t>for </a:t>
            </a:r>
            <a:r>
              <a:rPr lang="en-US" dirty="0" err="1"/>
              <a:t>JACoW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2357F2-F524-90E1-030F-171BAF9F8A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8907" y="4036420"/>
            <a:ext cx="9556156" cy="73172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800" dirty="0"/>
              <a:t>From SPMS to Indico only and Brevo</a:t>
            </a:r>
            <a:endParaRPr lang="en-CH" sz="48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E888D9C-AFFE-B5C6-FBBD-3A3054C96A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5332" y="1649808"/>
            <a:ext cx="4936123" cy="2016759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C15504B6-4C2A-E90C-5164-556A21A0B771}"/>
              </a:ext>
            </a:extLst>
          </p:cNvPr>
          <p:cNvSpPr txBox="1">
            <a:spLocks/>
          </p:cNvSpPr>
          <p:nvPr/>
        </p:nvSpPr>
        <p:spPr>
          <a:xfrm>
            <a:off x="1558906" y="5199556"/>
            <a:ext cx="9556156" cy="9651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US" sz="2800" i="1" dirty="0"/>
            </a:br>
            <a:r>
              <a:rPr lang="en-US" sz="2800" i="1" dirty="0" err="1"/>
              <a:t>JACoW</a:t>
            </a:r>
            <a:r>
              <a:rPr lang="en-US" sz="2800" i="1" dirty="0"/>
              <a:t> Team Meeting 2025</a:t>
            </a:r>
            <a:br>
              <a:rPr lang="en-US" sz="2800" i="1" dirty="0"/>
            </a:br>
            <a:br>
              <a:rPr lang="en-US" sz="2800" i="1" dirty="0"/>
            </a:br>
            <a:r>
              <a:rPr lang="en-US" sz="2800" i="1" dirty="0"/>
              <a:t>Michel Succar (CERN)</a:t>
            </a:r>
            <a:endParaRPr lang="en-CH" sz="2800" i="1" dirty="0"/>
          </a:p>
        </p:txBody>
      </p:sp>
    </p:spTree>
    <p:extLst>
      <p:ext uri="{BB962C8B-B14F-4D97-AF65-F5344CB8AC3E}">
        <p14:creationId xmlns:p14="http://schemas.microsoft.com/office/powerpoint/2010/main" val="3109140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D4E11C7-7BD5-4045-AC27-3F529BEC7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B0938E-43D2-F21B-F723-DFE6A999E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5786"/>
            <a:ext cx="3473851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US" sz="4000" dirty="0">
                <a:solidFill>
                  <a:schemeClr val="tx1">
                    <a:lumMod val="95000"/>
                  </a:schemeClr>
                </a:solidFill>
              </a:rPr>
              <a:t>Current Team</a:t>
            </a:r>
            <a:endParaRPr lang="en-CH" sz="4000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FCCE20-1E4F-44FF-87B4-379D391A2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erson wearing a blue hard hat&#10;&#10;AI-generated content may be incorrect.">
            <a:extLst>
              <a:ext uri="{FF2B5EF4-FFF2-40B4-BE49-F238E27FC236}">
                <a16:creationId xmlns:a16="http://schemas.microsoft.com/office/drawing/2014/main" id="{49D8C655-AB95-CA22-0EEA-0A33FA690A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9"/>
          <a:stretch>
            <a:fillRect/>
          </a:stretch>
        </p:blipFill>
        <p:spPr>
          <a:xfrm>
            <a:off x="5476705" y="252142"/>
            <a:ext cx="1589389" cy="1549969"/>
          </a:xfrm>
          <a:prstGeom prst="flowChartConnector">
            <a:avLst/>
          </a:prstGeom>
        </p:spPr>
      </p:pic>
      <p:pic>
        <p:nvPicPr>
          <p:cNvPr id="7" name="Picture 6" descr="A person with curly hair and a black shirt&#10;&#10;AI-generated content may be incorrect.">
            <a:extLst>
              <a:ext uri="{FF2B5EF4-FFF2-40B4-BE49-F238E27FC236}">
                <a16:creationId xmlns:a16="http://schemas.microsoft.com/office/drawing/2014/main" id="{7979545D-C31A-707D-A18E-7DED3588C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700" y="2396900"/>
            <a:ext cx="1589389" cy="1549969"/>
          </a:xfrm>
          <a:prstGeom prst="flowChartConnector">
            <a:avLst/>
          </a:prstGeom>
        </p:spPr>
      </p:pic>
      <p:pic>
        <p:nvPicPr>
          <p:cNvPr id="11" name="Picture 10" descr="A person wearing sunglasses and smiling&#10;&#10;AI-generated content may be incorrect.">
            <a:extLst>
              <a:ext uri="{FF2B5EF4-FFF2-40B4-BE49-F238E27FC236}">
                <a16:creationId xmlns:a16="http://schemas.microsoft.com/office/drawing/2014/main" id="{B9BBB390-AC26-5514-2BA8-49338920CE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984" r="437" b="26347"/>
          <a:stretch>
            <a:fillRect/>
          </a:stretch>
        </p:blipFill>
        <p:spPr>
          <a:xfrm>
            <a:off x="9598704" y="252142"/>
            <a:ext cx="1589388" cy="1549969"/>
          </a:xfrm>
          <a:prstGeom prst="flowChartConnector">
            <a:avLst/>
          </a:prstGeom>
        </p:spPr>
      </p:pic>
      <p:pic>
        <p:nvPicPr>
          <p:cNvPr id="14" name="Picture 13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07B61B89-A2C8-C1D0-35B9-B5C3C1E9F1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671" y="4564986"/>
            <a:ext cx="1589387" cy="1549969"/>
          </a:xfrm>
          <a:prstGeom prst="flowChartConnector">
            <a:avLst/>
          </a:prstGeom>
        </p:spPr>
      </p:pic>
      <p:pic>
        <p:nvPicPr>
          <p:cNvPr id="16" name="Picture 15" descr="A person smiling at camera&#10;&#10;AI-generated content may be incorrect.">
            <a:extLst>
              <a:ext uri="{FF2B5EF4-FFF2-40B4-BE49-F238E27FC236}">
                <a16:creationId xmlns:a16="http://schemas.microsoft.com/office/drawing/2014/main" id="{86381E12-977B-19BD-327A-C1E54CF25B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698" y="2396900"/>
            <a:ext cx="1589386" cy="1549969"/>
          </a:xfrm>
          <a:prstGeom prst="flowChartConnector">
            <a:avLst/>
          </a:prstGeom>
        </p:spPr>
      </p:pic>
      <p:pic>
        <p:nvPicPr>
          <p:cNvPr id="20" name="Picture 19" descr="A person in a suit&#10;&#10;AI-generated content may be incorrect.">
            <a:extLst>
              <a:ext uri="{FF2B5EF4-FFF2-40B4-BE49-F238E27FC236}">
                <a16:creationId xmlns:a16="http://schemas.microsoft.com/office/drawing/2014/main" id="{97D70EF2-E2BE-8D1C-2602-ECCDA776EA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701" y="2396900"/>
            <a:ext cx="1589387" cy="1549969"/>
          </a:xfrm>
          <a:prstGeom prst="flowChartConnector">
            <a:avLst/>
          </a:prstGeom>
        </p:spPr>
      </p:pic>
      <p:pic>
        <p:nvPicPr>
          <p:cNvPr id="22" name="Picture 21" descr="A person wearing glasses and a grey sweater&#10;&#10;AI-generated content may be incorrect.">
            <a:extLst>
              <a:ext uri="{FF2B5EF4-FFF2-40B4-BE49-F238E27FC236}">
                <a16:creationId xmlns:a16="http://schemas.microsoft.com/office/drawing/2014/main" id="{5997DE31-5238-A67E-0619-79002681C3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b="12035"/>
          <a:stretch>
            <a:fillRect/>
          </a:stretch>
        </p:blipFill>
        <p:spPr>
          <a:xfrm>
            <a:off x="6583239" y="4594689"/>
            <a:ext cx="1589387" cy="1549969"/>
          </a:xfrm>
          <a:prstGeom prst="flowChartConnector">
            <a:avLst/>
          </a:prstGeom>
        </p:spPr>
      </p:pic>
      <p:pic>
        <p:nvPicPr>
          <p:cNvPr id="24" name="Picture 23" descr="A person taking a selfie&#10;&#10;AI-generated content may be incorrect.">
            <a:extLst>
              <a:ext uri="{FF2B5EF4-FFF2-40B4-BE49-F238E27FC236}">
                <a16:creationId xmlns:a16="http://schemas.microsoft.com/office/drawing/2014/main" id="{5AC6DEDA-D57A-0AC8-54BC-E8E3657CB61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0" r="9632"/>
          <a:stretch>
            <a:fillRect/>
          </a:stretch>
        </p:blipFill>
        <p:spPr>
          <a:xfrm>
            <a:off x="7537706" y="252142"/>
            <a:ext cx="1589388" cy="1549969"/>
          </a:xfrm>
          <a:prstGeom prst="flowChartConnector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426B43A-D329-542F-5662-28C89CDF51AE}"/>
              </a:ext>
            </a:extLst>
          </p:cNvPr>
          <p:cNvSpPr txBox="1"/>
          <p:nvPr/>
        </p:nvSpPr>
        <p:spPr>
          <a:xfrm>
            <a:off x="5574892" y="1836523"/>
            <a:ext cx="13834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Adrian </a:t>
            </a:r>
            <a:r>
              <a:rPr lang="en-US" sz="1400" dirty="0" err="1"/>
              <a:t>Mönnich</a:t>
            </a:r>
            <a:br>
              <a:rPr lang="en-US" sz="1400" dirty="0"/>
            </a:br>
            <a:r>
              <a:rPr lang="en-US" sz="1100" dirty="0">
                <a:solidFill>
                  <a:schemeClr val="tx1">
                    <a:lumMod val="65000"/>
                  </a:schemeClr>
                </a:solidFill>
              </a:rPr>
              <a:t>Lead Developer</a:t>
            </a:r>
            <a:endParaRPr lang="en-CH" sz="12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DA2EA7-323B-4023-B87E-FE4014A38264}"/>
              </a:ext>
            </a:extLst>
          </p:cNvPr>
          <p:cNvSpPr txBox="1"/>
          <p:nvPr/>
        </p:nvSpPr>
        <p:spPr>
          <a:xfrm>
            <a:off x="7640680" y="1836523"/>
            <a:ext cx="13834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Tomas Roun</a:t>
            </a:r>
            <a:br>
              <a:rPr lang="en-US" sz="1400" dirty="0"/>
            </a:br>
            <a:r>
              <a:rPr lang="en-US" sz="1100" dirty="0">
                <a:solidFill>
                  <a:schemeClr val="tx1">
                    <a:lumMod val="65000"/>
                  </a:schemeClr>
                </a:solidFill>
              </a:rPr>
              <a:t>Developer</a:t>
            </a:r>
            <a:endParaRPr lang="en-CH" sz="1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6E2835-6CAA-0CD0-70C2-AEF51370FF57}"/>
              </a:ext>
            </a:extLst>
          </p:cNvPr>
          <p:cNvSpPr txBox="1"/>
          <p:nvPr/>
        </p:nvSpPr>
        <p:spPr>
          <a:xfrm>
            <a:off x="9701677" y="1836522"/>
            <a:ext cx="13834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Dominic Hollis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Developer</a:t>
            </a:r>
            <a:endParaRPr lang="en-CH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43042-3A3D-DCDB-2DA4-4C59B2D8F5DE}"/>
              </a:ext>
            </a:extLst>
          </p:cNvPr>
          <p:cNvSpPr txBox="1"/>
          <p:nvPr/>
        </p:nvSpPr>
        <p:spPr>
          <a:xfrm>
            <a:off x="5579680" y="3994260"/>
            <a:ext cx="13834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Michel Succar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Developer</a:t>
            </a:r>
            <a:endParaRPr lang="en-CH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5E4FAC-5DAE-75B1-5E82-CB73FDBAB625}"/>
              </a:ext>
            </a:extLst>
          </p:cNvPr>
          <p:cNvSpPr txBox="1"/>
          <p:nvPr/>
        </p:nvSpPr>
        <p:spPr>
          <a:xfrm>
            <a:off x="7640680" y="3994259"/>
            <a:ext cx="13834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Ajob</a:t>
            </a:r>
            <a:r>
              <a:rPr lang="en-US" sz="1400" dirty="0"/>
              <a:t> Kustra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Developer</a:t>
            </a:r>
            <a:endParaRPr lang="en-CH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ADC5D5-7E66-265A-CFF6-CEFC4B14376A}"/>
              </a:ext>
            </a:extLst>
          </p:cNvPr>
          <p:cNvSpPr txBox="1"/>
          <p:nvPr/>
        </p:nvSpPr>
        <p:spPr>
          <a:xfrm>
            <a:off x="9598698" y="3994259"/>
            <a:ext cx="15893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Marina El Jaouhari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Developer</a:t>
            </a:r>
            <a:endParaRPr lang="en-CH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44EA26-51F9-F51A-1CA0-C9A7CE4376D2}"/>
              </a:ext>
            </a:extLst>
          </p:cNvPr>
          <p:cNvSpPr txBox="1"/>
          <p:nvPr/>
        </p:nvSpPr>
        <p:spPr>
          <a:xfrm>
            <a:off x="6523392" y="6144658"/>
            <a:ext cx="17090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Pedro Ferreira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Section Leader IT-CA-CTE</a:t>
            </a:r>
            <a:endParaRPr lang="en-CH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1B0A9D-B347-1802-A789-6016E7E277EF}"/>
              </a:ext>
            </a:extLst>
          </p:cNvPr>
          <p:cNvSpPr txBox="1"/>
          <p:nvPr/>
        </p:nvSpPr>
        <p:spPr>
          <a:xfrm>
            <a:off x="8776650" y="6140131"/>
            <a:ext cx="13834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Germán Cancio</a:t>
            </a:r>
            <a:br>
              <a:rPr lang="en-US" sz="1400" dirty="0"/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Group Leader IT-CA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424209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building with a dome in the background&#10;&#10;AI-generated content may be incorrect.">
            <a:extLst>
              <a:ext uri="{FF2B5EF4-FFF2-40B4-BE49-F238E27FC236}">
                <a16:creationId xmlns:a16="http://schemas.microsoft.com/office/drawing/2014/main" id="{135DE711-EE06-1FD7-64D9-3C8B2CAE6C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 r="8787" b="-2"/>
          <a:stretch>
            <a:fillRect/>
          </a:stretch>
        </p:blipFill>
        <p:spPr>
          <a:xfrm>
            <a:off x="4636008" y="10"/>
            <a:ext cx="7555992" cy="6857990"/>
          </a:xfrm>
          <a:prstGeom prst="rect">
            <a:avLst/>
          </a:prstGeom>
        </p:spPr>
      </p:pic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D77D416-66F5-413A-9B46-6289471B3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6261C-C369-3138-3CF5-7F567FFCA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825625"/>
            <a:ext cx="3478160" cy="4351338"/>
          </a:xfrm>
        </p:spPr>
        <p:txBody>
          <a:bodyPr>
            <a:normAutofit/>
          </a:bodyPr>
          <a:lstStyle/>
          <a:p>
            <a:r>
              <a:rPr lang="en-US" sz="1700" b="1"/>
              <a:t>~17.000</a:t>
            </a:r>
            <a:r>
              <a:rPr lang="en-US" sz="1700"/>
              <a:t> people on campus</a:t>
            </a:r>
          </a:p>
          <a:p>
            <a:r>
              <a:rPr lang="en-US" sz="1700" b="1"/>
              <a:t>~230</a:t>
            </a:r>
            <a:r>
              <a:rPr lang="en-US" sz="1700"/>
              <a:t> meeting rooms</a:t>
            </a:r>
          </a:p>
          <a:p>
            <a:r>
              <a:rPr lang="en-US" sz="1700" b="1"/>
              <a:t>100.000+</a:t>
            </a:r>
            <a:r>
              <a:rPr lang="en-US" sz="1700"/>
              <a:t> events/year</a:t>
            </a:r>
          </a:p>
          <a:p>
            <a:pPr lvl="1"/>
            <a:r>
              <a:rPr lang="en-US" sz="1700" b="1"/>
              <a:t>1.000.000+</a:t>
            </a:r>
            <a:r>
              <a:rPr lang="en-US" sz="1700"/>
              <a:t> events total</a:t>
            </a:r>
          </a:p>
          <a:p>
            <a:r>
              <a:rPr lang="en-US" sz="1700"/>
              <a:t>(Distributed) Meetings</a:t>
            </a:r>
          </a:p>
          <a:p>
            <a:r>
              <a:rPr lang="en-US" sz="1700"/>
              <a:t>Conferences, workshops</a:t>
            </a:r>
          </a:p>
        </p:txBody>
      </p:sp>
      <p:pic>
        <p:nvPicPr>
          <p:cNvPr id="7" name="Picture 6" descr="A logo with white text&#10;&#10;AI-generated content may be incorrect.">
            <a:extLst>
              <a:ext uri="{FF2B5EF4-FFF2-40B4-BE49-F238E27FC236}">
                <a16:creationId xmlns:a16="http://schemas.microsoft.com/office/drawing/2014/main" id="{43EF5260-F3E2-EE11-D0BA-732AE84D78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73" y="4638376"/>
            <a:ext cx="1269089" cy="12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48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19FA06F-D91A-0B68-7CD1-9BC4D54D9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6167" y="0"/>
            <a:ext cx="9699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44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1912A-77F5-1963-6055-4007C17D8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 the hood</a:t>
            </a:r>
            <a:endParaRPr lang="en-CH" dirty="0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54FA7D2C-6968-F424-894E-22208746BAC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20000" y="1825625"/>
          <a:ext cx="102338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5123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D4E11C7-7BD5-4045-AC27-3F529BEC7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92AEB-8A09-B7AF-C16A-08EB06B6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5786"/>
            <a:ext cx="3473851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US" sz="4000">
                <a:solidFill>
                  <a:schemeClr val="tx1">
                    <a:lumMod val="95000"/>
                  </a:schemeClr>
                </a:solidFill>
              </a:rPr>
              <a:t>Extensions</a:t>
            </a:r>
            <a:endParaRPr lang="en-CH" sz="400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1FCCE20-1E4F-44FF-87B4-379D391A2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97698-FB5F-3C2B-7A2B-B69E4873A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6543" y="1115786"/>
            <a:ext cx="5713790" cy="4626428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Video conferencing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📹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Payment Systems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💰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Automatic conversion to PDF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🖨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Search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🔎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Storage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💾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URL Shortening </a:t>
            </a:r>
            <a:r>
              <a:rPr lang="en-CH" sz="2000">
                <a:solidFill>
                  <a:schemeClr val="tx1">
                    <a:lumMod val="95000"/>
                  </a:schemeClr>
                </a:solidFill>
              </a:rPr>
              <a:t>👉</a:t>
            </a:r>
          </a:p>
          <a:p>
            <a:r>
              <a:rPr lang="en-US" sz="2000">
                <a:solidFill>
                  <a:schemeClr val="tx1">
                    <a:lumMod val="95000"/>
                  </a:schemeClr>
                </a:solidFill>
              </a:rPr>
              <a:t>Internal Workflows (e.g. recording, visitors)</a:t>
            </a:r>
          </a:p>
        </p:txBody>
      </p:sp>
    </p:spTree>
    <p:extLst>
      <p:ext uri="{BB962C8B-B14F-4D97-AF65-F5344CB8AC3E}">
        <p14:creationId xmlns:p14="http://schemas.microsoft.com/office/powerpoint/2010/main" val="673996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2BAEC97-4C99-A0BE-2C41-ADB2F0F84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8" y="337279"/>
            <a:ext cx="6499758" cy="3623614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EB2C59F-4EC3-6B77-BAF5-9721FD65FE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864" y="2897107"/>
            <a:ext cx="6499758" cy="3623614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3787392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EC883E-0E48-BF37-E925-0F7BF2759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84" y="991714"/>
            <a:ext cx="10390831" cy="487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25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27D907B-FC9D-B656-A7A2-B34239311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739" y="1536491"/>
            <a:ext cx="9310829" cy="5121651"/>
          </a:xfrm>
          <a:prstGeom prst="rect">
            <a:avLst/>
          </a:prstGeom>
        </p:spPr>
      </p:pic>
      <p:pic>
        <p:nvPicPr>
          <p:cNvPr id="5" name="Picture 4" descr="A screenshot of a chat&#10;&#10;AI-generated content may be incorrect.">
            <a:extLst>
              <a:ext uri="{FF2B5EF4-FFF2-40B4-BE49-F238E27FC236}">
                <a16:creationId xmlns:a16="http://schemas.microsoft.com/office/drawing/2014/main" id="{041BE3F1-3444-A37E-15F1-B31D03FC6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477122"/>
            <a:ext cx="5568846" cy="17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01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 screenshot of a phone&#10;&#10;AI-generated content may be incorrect.">
            <a:extLst>
              <a:ext uri="{FF2B5EF4-FFF2-40B4-BE49-F238E27FC236}">
                <a16:creationId xmlns:a16="http://schemas.microsoft.com/office/drawing/2014/main" id="{AF8EC5D5-EC61-9F15-4009-44E39FADCE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22" y="943649"/>
            <a:ext cx="9078907" cy="4970702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198451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C40CA-22C0-F084-8039-A2719BD08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How to get your own indico?</a:t>
            </a:r>
            <a:endParaRPr lang="en-CH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6C2FC70-24D2-78CC-53C4-210353715F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2412291"/>
              </p:ext>
            </p:extLst>
          </p:nvPr>
        </p:nvGraphicFramePr>
        <p:xfrm>
          <a:off x="979488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140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A079BE1-ED93-4445-AD4A-0D6710970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199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F6C79BF-A4E0-4CC8-952B-C736485CA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7"/>
            <a:ext cx="12192000" cy="2285999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0EFAE-847E-4968-11B5-4D81DC088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5931" y="4819393"/>
            <a:ext cx="3724138" cy="1395140"/>
          </a:xfrm>
        </p:spPr>
        <p:txBody>
          <a:bodyPr anchor="ctr">
            <a:normAutofit/>
          </a:bodyPr>
          <a:lstStyle/>
          <a:p>
            <a:pPr algn="r"/>
            <a:r>
              <a:rPr lang="en-US" sz="2700" i="1" dirty="0">
                <a:solidFill>
                  <a:schemeClr val="tx1"/>
                </a:solidFill>
              </a:rPr>
              <a:t>The most popular event management system you never heard about</a:t>
            </a:r>
            <a:endParaRPr lang="en-CH" sz="2700" i="1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3BBF9-766F-1A99-9EF9-230FBACA0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921" y="643467"/>
            <a:ext cx="6204158" cy="35984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62E4C-BE88-E5EA-57C3-2F4A0AE48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631961"/>
            <a:ext cx="5630921" cy="1918036"/>
          </a:xfrm>
        </p:spPr>
        <p:txBody>
          <a:bodyPr anchor="ctr">
            <a:normAutofit/>
          </a:bodyPr>
          <a:lstStyle/>
          <a:p>
            <a:r>
              <a:rPr lang="en-US" sz="1400" b="1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300+ servers</a:t>
            </a:r>
          </a:p>
          <a:p>
            <a:r>
              <a:rPr lang="en-US" sz="1400" b="1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&gt; 350K users</a:t>
            </a:r>
          </a:p>
          <a:p>
            <a:pPr lvl="1"/>
            <a:r>
              <a:rPr lang="en-US" sz="1400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Initial growth in research, but growing beyond it</a:t>
            </a:r>
          </a:p>
          <a:p>
            <a:pPr lvl="1"/>
            <a:r>
              <a:rPr lang="en-US" sz="1400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  <a:hlinkClick r:id="rId4"/>
              </a:rPr>
              <a:t>indico.un.org</a:t>
            </a:r>
            <a:endParaRPr lang="en-US" sz="1400" dirty="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pPr lvl="1"/>
            <a:r>
              <a:rPr lang="en-US" sz="1400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  <a:hlinkClick r:id="rId5"/>
              </a:rPr>
              <a:t>events.canonical.org</a:t>
            </a:r>
            <a:endParaRPr lang="en-US" sz="1400" dirty="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pPr lvl="1"/>
            <a:r>
              <a:rPr lang="en-US" sz="1400" dirty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  <a:hlinkClick r:id="rId6"/>
              </a:rPr>
              <a:t>indico.gnome.org</a:t>
            </a:r>
            <a:endParaRPr lang="en-US" sz="1400" dirty="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pPr lvl="1"/>
            <a:r>
              <a:rPr lang="en-US" sz="1400" dirty="0" err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  <a:hlinkClick r:id="rId7"/>
              </a:rPr>
              <a:t>lpc.events</a:t>
            </a:r>
            <a:endParaRPr lang="en-US" sz="1400" dirty="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67653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B2F320C4-BC71-F735-FCB5-8FB1BC8CC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8865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Indico-</a:t>
            </a:r>
            <a:r>
              <a:rPr lang="en-US" sz="40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JACoW</a:t>
            </a:r>
            <a:endParaRPr lang="en-US" sz="40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10CF10F-935F-9D18-D16E-BC32DFF055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2314"/>
          <a:stretch>
            <a:fillRect/>
          </a:stretch>
        </p:blipFill>
        <p:spPr>
          <a:xfrm>
            <a:off x="1442039" y="996289"/>
            <a:ext cx="9307922" cy="4865421"/>
          </a:xfrm>
          <a:prstGeom prst="rect">
            <a:avLst/>
          </a:prstGeom>
        </p:spPr>
      </p:pic>
      <p:sp>
        <p:nvSpPr>
          <p:cNvPr id="15" name="&quot;Not Allowed&quot; Symbol 14">
            <a:extLst>
              <a:ext uri="{FF2B5EF4-FFF2-40B4-BE49-F238E27FC236}">
                <a16:creationId xmlns:a16="http://schemas.microsoft.com/office/drawing/2014/main" id="{3E097C15-BFBF-FEFF-F61F-74C591A48BF4}"/>
              </a:ext>
            </a:extLst>
          </p:cNvPr>
          <p:cNvSpPr/>
          <p:nvPr/>
        </p:nvSpPr>
        <p:spPr>
          <a:xfrm>
            <a:off x="4892387" y="4343448"/>
            <a:ext cx="2085976" cy="2000612"/>
          </a:xfrm>
          <a:prstGeom prst="noSmoking">
            <a:avLst>
              <a:gd name="adj" fmla="val 8786"/>
            </a:avLst>
          </a:prstGeom>
          <a:solidFill>
            <a:srgbClr val="C00000">
              <a:alpha val="46000"/>
            </a:srgb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23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2A0CE4-80B4-1973-6627-DB0AF2319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484CFCBC-BA49-BC82-EF5A-548695113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8865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Indico-</a:t>
            </a:r>
            <a:r>
              <a:rPr lang="en-US" sz="40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JACoW</a:t>
            </a:r>
            <a:endParaRPr lang="en-US" sz="40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315E430-00CC-951B-65D3-9225DE272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71600" y="990600"/>
            <a:ext cx="9448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35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1D6AD-10D0-9BC3-4D70-0BAABB46B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5932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Disable judgements when timeline is outdated</a:t>
            </a:r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798D97CE-69F5-A638-E4D9-33BAAB695B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1036652"/>
            <a:ext cx="10515598" cy="349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952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31481-8744-C9C7-D6FC-86FA7023A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50667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Improve get next editable UI</a:t>
            </a:r>
          </a:p>
        </p:txBody>
      </p:sp>
      <p:pic>
        <p:nvPicPr>
          <p:cNvPr id="3076" name="Picture 4" descr="image">
            <a:extLst>
              <a:ext uri="{FF2B5EF4-FFF2-40B4-BE49-F238E27FC236}">
                <a16:creationId xmlns:a16="http://schemas.microsoft.com/office/drawing/2014/main" id="{C3374733-F63D-E763-F6F1-A257F050D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7728" y="643464"/>
            <a:ext cx="6162206" cy="448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436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52007-3B6E-1E48-FC1B-37C6E04A5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5932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Add warning to unassigned editable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D6EB3-7DA3-69D1-E94C-6BAD02A0F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643464"/>
            <a:ext cx="9785223" cy="38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75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250E4-14C2-6B58-04B9-671A8BE9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5932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Add editable status 'Accepted by Submitter'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7BFF12-3E8A-F2B9-DC2A-D27F52857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1" y="1036652"/>
            <a:ext cx="10515598" cy="349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4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1A087-7028-8DA4-16A2-5F4E7CB5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5932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High light editable updates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379F13EC-B08D-65EF-DDCD-FD9C3A520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771776"/>
            <a:ext cx="10515598" cy="131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579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6D3AE-A8C7-3704-31A9-2B0348527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633113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Tags column on the editable list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74CFF6-9A19-B8FD-A582-B2CA6EA12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643464"/>
            <a:ext cx="8547872" cy="457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09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8DEF6-1986-3994-0E49-AB4EEF09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675" y="5396381"/>
            <a:ext cx="10515089" cy="1308411"/>
          </a:xfrm>
        </p:spPr>
        <p:txBody>
          <a:bodyPr>
            <a:normAutofit/>
          </a:bodyPr>
          <a:lstStyle/>
          <a:p>
            <a:pPr algn="r"/>
            <a:r>
              <a:rPr lang="en-US" sz="4000" dirty="0"/>
              <a:t>Edit tags on the last revision</a:t>
            </a:r>
            <a:endParaRPr lang="en-CH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4EE319-B934-1776-AF20-3E55B98C6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36" y="370035"/>
            <a:ext cx="5150959" cy="23312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41530F-0759-5A67-F93C-10D101CD1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379" y="1224831"/>
            <a:ext cx="5341499" cy="3210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17D03D-8D60-56B3-5DD2-6046D54BD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36" y="2879157"/>
            <a:ext cx="5150958" cy="261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614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96183-D661-3BC5-8466-8FE409914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419" y="2733777"/>
            <a:ext cx="3477952" cy="1390445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Import/Export Peer review teams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3F3C87-E56B-C41F-4645-30A945E97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528" y="1020034"/>
            <a:ext cx="5839917" cy="481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2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64E5A-ABC0-4A97-86CA-5F7C26615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8116488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2393E8D-D10F-4FE1-AC21-8B44BEB50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2" y="1"/>
            <a:ext cx="4062127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1BBB1F0-9376-EB1E-996F-9A78C6DAD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468" y="2033030"/>
            <a:ext cx="6833412" cy="279193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099CE-79A3-7702-D980-7D9ABFAF5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0599" y="2402733"/>
            <a:ext cx="2944151" cy="3774230"/>
          </a:xfrm>
        </p:spPr>
        <p:txBody>
          <a:bodyPr>
            <a:normAutofit/>
          </a:bodyPr>
          <a:lstStyle/>
          <a:p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Event Management</a:t>
            </a:r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System</a:t>
            </a:r>
          </a:p>
          <a:p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Collaborative effort</a:t>
            </a:r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MIT License</a:t>
            </a:r>
          </a:p>
          <a:p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Core Developed at </a:t>
            </a:r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CERN</a:t>
            </a:r>
            <a:endParaRPr lang="en-US" sz="16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With contributions from the </a:t>
            </a:r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United Nations</a:t>
            </a:r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, </a:t>
            </a:r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Max-Planck Institute for Physics</a:t>
            </a:r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and many others!</a:t>
            </a:r>
          </a:p>
          <a:p>
            <a:r>
              <a:rPr lang="en-US" sz="16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70+ developers</a:t>
            </a:r>
            <a:r>
              <a:rPr lang="en-US" sz="16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over the years</a:t>
            </a:r>
          </a:p>
          <a:p>
            <a:pPr marL="0" indent="0">
              <a:buNone/>
            </a:pPr>
            <a:endParaRPr lang="en-CH" sz="1600" dirty="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</p:txBody>
      </p:sp>
      <p:pic>
        <p:nvPicPr>
          <p:cNvPr id="6" name="Picture 5" descr="A logo with white text&#10;&#10;AI-generated content may be incorrect.">
            <a:extLst>
              <a:ext uri="{FF2B5EF4-FFF2-40B4-BE49-F238E27FC236}">
                <a16:creationId xmlns:a16="http://schemas.microsoft.com/office/drawing/2014/main" id="{268D83F0-2ACC-4D30-8466-74B791297C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7562" y="5829302"/>
            <a:ext cx="71437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55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4962833-2EBB-47A0-9823-D4F8E16EE1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2BA2A-B8A4-5B03-B7FC-0D18E207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313" y="687388"/>
            <a:ext cx="6290687" cy="5483225"/>
          </a:xfrm>
          <a:effectLst/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US" sz="7200" spc="-300" dirty="0">
                <a:solidFill>
                  <a:schemeClr val="tx1">
                    <a:lumMod val="95000"/>
                  </a:schemeClr>
                </a:soli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SPMS Shutdown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1FCCE20-1E4F-44FF-87B4-379D391A2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580" y="2032907"/>
            <a:ext cx="0" cy="2792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770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236A8-E3E6-30D8-7457-860AB8B61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9795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n-US" sz="4000" dirty="0"/>
              <a:t>Multiple Affiliations</a:t>
            </a:r>
            <a:endParaRPr lang="en-CH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DB2EF4-5A18-6973-FADB-2E412AE0D2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26" t="8645" r="5695" b="4918"/>
          <a:stretch>
            <a:fillRect/>
          </a:stretch>
        </p:blipFill>
        <p:spPr>
          <a:xfrm>
            <a:off x="559971" y="1347074"/>
            <a:ext cx="4969239" cy="4163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710CD3-B7A0-7C4B-1528-52FA3A02E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004" y="2718268"/>
            <a:ext cx="5831025" cy="14214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C9332F-E72B-1698-D55A-A791158B5226}"/>
              </a:ext>
            </a:extLst>
          </p:cNvPr>
          <p:cNvSpPr txBox="1"/>
          <p:nvPr/>
        </p:nvSpPr>
        <p:spPr>
          <a:xfrm>
            <a:off x="7504348" y="1285248"/>
            <a:ext cx="3849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Only available at contribution level</a:t>
            </a:r>
          </a:p>
        </p:txBody>
      </p:sp>
    </p:spTree>
    <p:extLst>
      <p:ext uri="{BB962C8B-B14F-4D97-AF65-F5344CB8AC3E}">
        <p14:creationId xmlns:p14="http://schemas.microsoft.com/office/powerpoint/2010/main" val="30027103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4DC2B-E9FD-761C-3FE6-973D8CCDE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Mailing Integration (Brevo)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E295A3-CE41-7E23-0076-D54BCAAEF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113" y="1690688"/>
            <a:ext cx="8039774" cy="462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75ED49-3055-7115-0863-2E2526820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869" y="1175873"/>
            <a:ext cx="10126414" cy="4506254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3566154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A70AAF-BD5E-A5C9-BD00-42927857F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869" y="1188531"/>
            <a:ext cx="10126414" cy="4480937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18007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CF67D-962D-0C97-A722-09226CA11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the future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A3EA5-255D-2831-141D-8518DEDD7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Peer Review Module improvements</a:t>
            </a:r>
          </a:p>
          <a:p>
            <a:r>
              <a:rPr lang="en-US" sz="2400" dirty="0"/>
              <a:t>Greater Accessibility (a11y)</a:t>
            </a:r>
          </a:p>
          <a:p>
            <a:r>
              <a:rPr lang="en-US" sz="2400" dirty="0"/>
              <a:t>UI Improvements and legacy code removal</a:t>
            </a:r>
          </a:p>
          <a:p>
            <a:pPr lvl="1"/>
            <a:r>
              <a:rPr lang="en-US" sz="2000" dirty="0"/>
              <a:t>React-based timetable</a:t>
            </a:r>
          </a:p>
          <a:p>
            <a:r>
              <a:rPr lang="en-US" sz="2400" dirty="0"/>
              <a:t>User Interfaces</a:t>
            </a:r>
          </a:p>
          <a:p>
            <a:pPr lvl="1"/>
            <a:r>
              <a:rPr lang="en-US" sz="2000" dirty="0"/>
              <a:t>Improvements in material editor (e.g. better drag and drop)</a:t>
            </a:r>
          </a:p>
          <a:p>
            <a:pPr lvl="1"/>
            <a:r>
              <a:rPr lang="en-US" sz="2000" dirty="0"/>
              <a:t>Responsive interfaces that work OK on mobile</a:t>
            </a:r>
          </a:p>
          <a:p>
            <a:r>
              <a:rPr lang="en-US" sz="2400" dirty="0"/>
              <a:t>More user-centric home page</a:t>
            </a:r>
          </a:p>
          <a:p>
            <a:r>
              <a:rPr lang="en-US" sz="2400" dirty="0"/>
              <a:t>More info in our roadmap (</a:t>
            </a:r>
            <a:r>
              <a:rPr lang="en-US" sz="2400" dirty="0">
                <a:hlinkClick r:id="rId2"/>
              </a:rPr>
              <a:t>https://getindico.io/roadmap/</a:t>
            </a:r>
            <a:r>
              <a:rPr lang="en-US" sz="2400" dirty="0"/>
              <a:t>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32170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5500A-BF69-5AEB-C9FB-C912A9E0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89" y="3429000"/>
            <a:ext cx="10665311" cy="164149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r"/>
            <a:r>
              <a:rPr lang="en-US" sz="96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Thank you!</a:t>
            </a:r>
          </a:p>
        </p:txBody>
      </p:sp>
      <p:pic>
        <p:nvPicPr>
          <p:cNvPr id="10" name="Picture 9">
            <a:hlinkClick r:id="rId3"/>
            <a:extLst>
              <a:ext uri="{FF2B5EF4-FFF2-40B4-BE49-F238E27FC236}">
                <a16:creationId xmlns:a16="http://schemas.microsoft.com/office/drawing/2014/main" id="{EF974A41-A20C-555B-9C89-99654214E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89" y="5573407"/>
            <a:ext cx="608127" cy="532111"/>
          </a:xfrm>
          <a:prstGeom prst="rect">
            <a:avLst/>
          </a:prstGeom>
        </p:spPr>
      </p:pic>
      <p:pic>
        <p:nvPicPr>
          <p:cNvPr id="12" name="Picture 11" descr="A white x in a black circle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146E8680-050F-EDAF-17EA-F07537039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90" y="5511272"/>
            <a:ext cx="652201" cy="654207"/>
          </a:xfrm>
          <a:prstGeom prst="rect">
            <a:avLst/>
          </a:prstGeom>
        </p:spPr>
      </p:pic>
      <p:pic>
        <p:nvPicPr>
          <p:cNvPr id="14" name="Picture 13">
            <a:hlinkClick r:id="rId7"/>
            <a:extLst>
              <a:ext uri="{FF2B5EF4-FFF2-40B4-BE49-F238E27FC236}">
                <a16:creationId xmlns:a16="http://schemas.microsoft.com/office/drawing/2014/main" id="{0B1A568F-5CDB-B4D6-97C0-773F9D7DC7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4421" y="5571299"/>
            <a:ext cx="466492" cy="53415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06ED438E-393B-27C6-0352-0AEE57FC15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8489" y="1412241"/>
            <a:ext cx="4936123" cy="201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3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64E5A-ABC0-4A97-86CA-5F7C26615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8116488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2393E8D-D10F-4FE1-AC21-8B44BEB50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2" y="1"/>
            <a:ext cx="4062127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46F40A4-04F1-6A26-AE5B-5460B4E0C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468" y="2033030"/>
            <a:ext cx="6833412" cy="279193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593E7-8DFB-1C1D-F0AC-656C43A00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0599" y="2402733"/>
            <a:ext cx="2944151" cy="3774230"/>
          </a:xfrm>
        </p:spPr>
        <p:txBody>
          <a:bodyPr>
            <a:normAutofit/>
          </a:bodyPr>
          <a:lstStyle/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1999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CDS Agenda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2002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EU Project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2004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Indico in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Production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2007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Room Booking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2008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Interface overhaul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2013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First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Workshop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2015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The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UN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starts using it</a:t>
            </a: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2017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Indico 2.0 (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rewrite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)</a:t>
            </a: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2021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 Indico 3.0 (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Python 3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)</a:t>
            </a: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2023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1 Million Events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surpassed at CERN 🎉</a:t>
            </a:r>
          </a:p>
          <a:p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2024</a:t>
            </a:r>
            <a:r>
              <a:rPr lang="en-US" sz="14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 - </a:t>
            </a:r>
            <a:r>
              <a:rPr lang="en-US" sz="1400" b="1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1"/>
                    </a:gs>
                  </a:gsLst>
                  <a:lin ang="4800000" scaled="0"/>
                </a:gradFill>
              </a:rPr>
              <a:t>20 years!</a:t>
            </a:r>
            <a:endParaRPr lang="en-US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  <a:p>
            <a:pPr marL="0" indent="0">
              <a:buNone/>
            </a:pPr>
            <a:endParaRPr lang="en-CH" sz="1400">
              <a:gradFill>
                <a:gsLst>
                  <a:gs pos="34000">
                    <a:schemeClr val="tx1">
                      <a:lumMod val="93000"/>
                    </a:schemeClr>
                  </a:gs>
                  <a:gs pos="0">
                    <a:schemeClr val="bg1">
                      <a:lumMod val="25000"/>
                      <a:lumOff val="75000"/>
                    </a:schemeClr>
                  </a:gs>
                  <a:gs pos="100000">
                    <a:schemeClr val="tx1"/>
                  </a:gs>
                </a:gsLst>
                <a:lin ang="48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97568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mputer software&#10;&#10;AI-generated content may be incorrect.">
            <a:extLst>
              <a:ext uri="{FF2B5EF4-FFF2-40B4-BE49-F238E27FC236}">
                <a16:creationId xmlns:a16="http://schemas.microsoft.com/office/drawing/2014/main" id="{E4B3ACD4-10A9-7AC9-A3E3-A0D23D19E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46" y="159317"/>
            <a:ext cx="5816257" cy="3273079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79328FF-4491-CBD4-5AAD-F5EABBD2E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6" y="3529284"/>
            <a:ext cx="5810332" cy="3274331"/>
          </a:xfrm>
          <a:prstGeom prst="rect">
            <a:avLst/>
          </a:prstGeom>
        </p:spPr>
      </p:pic>
      <p:pic>
        <p:nvPicPr>
          <p:cNvPr id="17" name="Picture 16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DE7529C9-629D-25F9-8AEE-C7B1BDEE4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442" y="167183"/>
            <a:ext cx="5818599" cy="3265213"/>
          </a:xfrm>
          <a:prstGeom prst="rect">
            <a:avLst/>
          </a:prstGeom>
        </p:spPr>
      </p:pic>
      <p:pic>
        <p:nvPicPr>
          <p:cNvPr id="19" name="Picture 1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1945001-50A7-BCF7-1F02-43F4D8609F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854" y="3525375"/>
            <a:ext cx="5818599" cy="327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5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A2B160-5BD6-87DE-0E92-FBFD694A0D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220" y="943649"/>
            <a:ext cx="6583712" cy="4970702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274761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3D1E6D-225C-8928-16D6-0851A92A4D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5462"/>
          <a:stretch>
            <a:fillRect/>
          </a:stretch>
        </p:blipFill>
        <p:spPr>
          <a:xfrm>
            <a:off x="1687680" y="943649"/>
            <a:ext cx="8836792" cy="4970702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3663329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352FB4B-D7E5-F602-C679-5151D5BD1B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2073" y="943649"/>
            <a:ext cx="9468005" cy="4970702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1398008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5A882B-2553-00F3-F072-A988CE26A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8750" y="943649"/>
            <a:ext cx="9334652" cy="4970702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424745391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3318</TotalTime>
  <Words>515</Words>
  <Application>Microsoft Office PowerPoint</Application>
  <PresentationFormat>Widescreen</PresentationFormat>
  <Paragraphs>95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Aptos</vt:lpstr>
      <vt:lpstr>Arial</vt:lpstr>
      <vt:lpstr>Corbel</vt:lpstr>
      <vt:lpstr>Depth</vt:lpstr>
      <vt:lpstr>for JACoW</vt:lpstr>
      <vt:lpstr>The most popular event management system you never heard about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Team</vt:lpstr>
      <vt:lpstr>PowerPoint Presentation</vt:lpstr>
      <vt:lpstr>PowerPoint Presentation</vt:lpstr>
      <vt:lpstr>Under the hood</vt:lpstr>
      <vt:lpstr>Extensions</vt:lpstr>
      <vt:lpstr>PowerPoint Presentation</vt:lpstr>
      <vt:lpstr>PowerPoint Presentation</vt:lpstr>
      <vt:lpstr>PowerPoint Presentation</vt:lpstr>
      <vt:lpstr>PowerPoint Presentation</vt:lpstr>
      <vt:lpstr>How to get your own indico?</vt:lpstr>
      <vt:lpstr>Indico-JACoW</vt:lpstr>
      <vt:lpstr>Indico-JACoW</vt:lpstr>
      <vt:lpstr>Disable judgements when timeline is outdated</vt:lpstr>
      <vt:lpstr>Improve get next editable UI</vt:lpstr>
      <vt:lpstr>Add warning to unassigned editable</vt:lpstr>
      <vt:lpstr>Add editable status 'Accepted by Submitter'</vt:lpstr>
      <vt:lpstr>High light editable updates</vt:lpstr>
      <vt:lpstr>Tags column on the editable list</vt:lpstr>
      <vt:lpstr>Edit tags on the last revision</vt:lpstr>
      <vt:lpstr>Import/Export Peer review teams</vt:lpstr>
      <vt:lpstr>SPMS Shutdown</vt:lpstr>
      <vt:lpstr>Multiple Affiliations</vt:lpstr>
      <vt:lpstr>Mailing Integration (Brevo)</vt:lpstr>
      <vt:lpstr>PowerPoint Presentation</vt:lpstr>
      <vt:lpstr>PowerPoint Presentation</vt:lpstr>
      <vt:lpstr>Plans for the future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  Succar</dc:creator>
  <cp:lastModifiedBy>Michel  Succar</cp:lastModifiedBy>
  <cp:revision>2</cp:revision>
  <dcterms:created xsi:type="dcterms:W3CDTF">2025-11-02T16:42:23Z</dcterms:created>
  <dcterms:modified xsi:type="dcterms:W3CDTF">2025-11-05T00:00:36Z</dcterms:modified>
</cp:coreProperties>
</file>